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307" r:id="rId3"/>
    <p:sldId id="259" r:id="rId4"/>
    <p:sldId id="301" r:id="rId5"/>
    <p:sldId id="258" r:id="rId6"/>
    <p:sldId id="268" r:id="rId7"/>
    <p:sldId id="304" r:id="rId8"/>
    <p:sldId id="265" r:id="rId9"/>
    <p:sldId id="262" r:id="rId10"/>
    <p:sldId id="303" r:id="rId11"/>
    <p:sldId id="269" r:id="rId12"/>
    <p:sldId id="260" r:id="rId13"/>
    <p:sldId id="308" r:id="rId14"/>
    <p:sldId id="263" r:id="rId15"/>
    <p:sldId id="261" r:id="rId16"/>
    <p:sldId id="306" r:id="rId17"/>
    <p:sldId id="264" r:id="rId18"/>
    <p:sldId id="305" r:id="rId19"/>
    <p:sldId id="291" r:id="rId20"/>
    <p:sldId id="266" r:id="rId21"/>
    <p:sldId id="267" r:id="rId22"/>
    <p:sldId id="272" r:id="rId23"/>
    <p:sldId id="270" r:id="rId24"/>
    <p:sldId id="273" r:id="rId25"/>
    <p:sldId id="271" r:id="rId26"/>
    <p:sldId id="288" r:id="rId27"/>
    <p:sldId id="278" r:id="rId28"/>
    <p:sldId id="274" r:id="rId29"/>
    <p:sldId id="275" r:id="rId30"/>
    <p:sldId id="281" r:id="rId31"/>
    <p:sldId id="276" r:id="rId32"/>
    <p:sldId id="279" r:id="rId33"/>
    <p:sldId id="277" r:id="rId34"/>
    <p:sldId id="283" r:id="rId35"/>
    <p:sldId id="280" r:id="rId36"/>
    <p:sldId id="284" r:id="rId37"/>
    <p:sldId id="282" r:id="rId38"/>
    <p:sldId id="286" r:id="rId39"/>
    <p:sldId id="287" r:id="rId40"/>
    <p:sldId id="289" r:id="rId41"/>
    <p:sldId id="290" r:id="rId42"/>
    <p:sldId id="292" r:id="rId43"/>
    <p:sldId id="293" r:id="rId44"/>
    <p:sldId id="295" r:id="rId45"/>
    <p:sldId id="299" r:id="rId46"/>
    <p:sldId id="300" r:id="rId47"/>
    <p:sldId id="297" r:id="rId48"/>
    <p:sldId id="296" r:id="rId49"/>
    <p:sldId id="302" r:id="rId50"/>
  </p:sldIdLst>
  <p:sldSz cx="9144000" cy="6858000" type="screen4x3"/>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6z4zinrAt3twGdqQHbgoUQ" hashData="WyOcwmSyyK5L2yJUP7Zy1/WAop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18B0"/>
    <a:srgbClr val="3A1F6F"/>
    <a:srgbClr val="52206E"/>
    <a:srgbClr val="4E46E6"/>
    <a:srgbClr val="4D2A70"/>
    <a:srgbClr val="19138B"/>
    <a:srgbClr val="8157D5"/>
    <a:srgbClr val="3E4382"/>
    <a:srgbClr val="D0A8EE"/>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286" autoAdjust="0"/>
    <p:restoredTop sz="94660"/>
  </p:normalViewPr>
  <p:slideViewPr>
    <p:cSldViewPr>
      <p:cViewPr>
        <p:scale>
          <a:sx n="80" d="100"/>
          <a:sy n="80" d="100"/>
        </p:scale>
        <p:origin x="-2550" y="-7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E38371A-91DC-457E-BE9B-62BC11EE50D8}" type="datetimeFigureOut">
              <a:rPr lang="es-PE" smtClean="0"/>
              <a:pPr/>
              <a:t>6/06/2016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5B08F9C-5368-48D1-A264-B1FDF8252694}"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38371A-91DC-457E-BE9B-62BC11EE50D8}" type="datetimeFigureOut">
              <a:rPr lang="es-PE" smtClean="0"/>
              <a:pPr/>
              <a:t>6/06/2016</a:t>
            </a:fld>
            <a:endParaRPr lang="es-PE"/>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B08F9C-5368-48D1-A264-B1FDF8252694}"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59.png"/><Relationship Id="rId18" Type="http://schemas.openxmlformats.org/officeDocument/2006/relationships/image" Target="../media/image6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5.png"/><Relationship Id="rId11" Type="http://schemas.openxmlformats.org/officeDocument/2006/relationships/image" Target="../media/image58.png"/><Relationship Id="rId5" Type="http://schemas.openxmlformats.org/officeDocument/2006/relationships/hyperlink" Target="http://www.mispps.com/" TargetMode="External"/><Relationship Id="rId15" Type="http://schemas.openxmlformats.org/officeDocument/2006/relationships/image" Target="../media/image60.png"/><Relationship Id="rId10" Type="http://schemas.openxmlformats.org/officeDocument/2006/relationships/hyperlink" Target="https://www.facebook.com/mispps" TargetMode="External"/><Relationship Id="rId4" Type="http://schemas.openxmlformats.org/officeDocument/2006/relationships/image" Target="../media/image54.png"/><Relationship Id="rId9" Type="http://schemas.openxmlformats.org/officeDocument/2006/relationships/image" Target="../media/image5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A1F6F"/>
        </a:solidFill>
        <a:effectLst/>
      </p:bgPr>
    </p:bg>
    <p:spTree>
      <p:nvGrpSpPr>
        <p:cNvPr id="1" name=""/>
        <p:cNvGrpSpPr/>
        <p:nvPr/>
      </p:nvGrpSpPr>
      <p:grpSpPr>
        <a:xfrm>
          <a:off x="0" y="0"/>
          <a:ext cx="0" cy="0"/>
          <a:chOff x="0" y="0"/>
          <a:chExt cx="0" cy="0"/>
        </a:xfrm>
      </p:grpSpPr>
      <p:pic>
        <p:nvPicPr>
          <p:cNvPr id="2" name="1 Imagen" descr="lilac-crocus-flower-petals-1920x1200.jpg"/>
          <p:cNvPicPr>
            <a:picLocks noChangeAspect="1"/>
          </p:cNvPicPr>
          <p:nvPr/>
        </p:nvPicPr>
        <p:blipFill>
          <a:blip r:embed="rId3">
            <a:lum contrast="20000"/>
          </a:blip>
          <a:stretch>
            <a:fillRect/>
          </a:stretch>
        </p:blipFill>
        <p:spPr>
          <a:xfrm>
            <a:off x="0" y="0"/>
            <a:ext cx="9144000" cy="6858000"/>
          </a:xfrm>
          <a:prstGeom prst="rect">
            <a:avLst/>
          </a:prstGeom>
        </p:spPr>
      </p:pic>
      <p:sp>
        <p:nvSpPr>
          <p:cNvPr id="3" name="2 Elipse"/>
          <p:cNvSpPr/>
          <p:nvPr/>
        </p:nvSpPr>
        <p:spPr>
          <a:xfrm>
            <a:off x="1928794" y="2643182"/>
            <a:ext cx="1928826" cy="1714512"/>
          </a:xfrm>
          <a:prstGeom prst="ellipse">
            <a:avLst/>
          </a:prstGeom>
          <a:blipFill>
            <a:blip r:embed="rId4">
              <a:duotone>
                <a:prstClr val="black"/>
                <a:schemeClr val="accent4">
                  <a:tint val="45000"/>
                  <a:satMod val="400000"/>
                </a:schemeClr>
              </a:duotone>
              <a:lum contrast="40000"/>
            </a:blip>
            <a:stretch>
              <a:fillRect/>
            </a:stretch>
          </a:blipFill>
          <a:ln>
            <a:solidFill>
              <a:srgbClr val="8157D5"/>
            </a:solidFill>
          </a:ln>
          <a:scene3d>
            <a:camera prst="orthographicFront">
              <a:rot lat="0" lon="20099993" rev="0"/>
            </a:camera>
            <a:lightRig rig="threePt" dir="t"/>
          </a:scene3d>
          <a:sp3d extrusionH="336550" contourW="12700">
            <a:bevelT w="622300" h="292100"/>
            <a:contourClr>
              <a:srgbClr val="8157D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a:off x="4000496" y="4643446"/>
            <a:ext cx="1928826" cy="1714512"/>
          </a:xfrm>
          <a:prstGeom prst="ellipse">
            <a:avLst/>
          </a:prstGeom>
          <a:blipFill>
            <a:blip r:embed="rId4">
              <a:duotone>
                <a:prstClr val="black"/>
                <a:schemeClr val="accent4">
                  <a:tint val="45000"/>
                  <a:satMod val="400000"/>
                </a:schemeClr>
              </a:duotone>
              <a:lum contrast="40000"/>
            </a:blip>
            <a:stretch>
              <a:fillRect/>
            </a:stretch>
          </a:blipFill>
          <a:ln>
            <a:solidFill>
              <a:srgbClr val="8157D5"/>
            </a:solidFill>
          </a:ln>
          <a:scene3d>
            <a:camera prst="orthographicFront">
              <a:rot lat="0" lon="20099993" rev="0"/>
            </a:camera>
            <a:lightRig rig="threePt" dir="t"/>
          </a:scene3d>
          <a:sp3d extrusionH="336550" contourW="12700">
            <a:bevelT w="622300" h="292100"/>
            <a:contourClr>
              <a:srgbClr val="8157D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Elipse"/>
          <p:cNvSpPr/>
          <p:nvPr/>
        </p:nvSpPr>
        <p:spPr>
          <a:xfrm>
            <a:off x="3857620" y="500042"/>
            <a:ext cx="1928826" cy="1714512"/>
          </a:xfrm>
          <a:prstGeom prst="ellipse">
            <a:avLst/>
          </a:prstGeom>
          <a:blipFill>
            <a:blip r:embed="rId4">
              <a:duotone>
                <a:prstClr val="black"/>
                <a:schemeClr val="accent4">
                  <a:tint val="45000"/>
                  <a:satMod val="400000"/>
                </a:schemeClr>
              </a:duotone>
              <a:lum contrast="40000"/>
            </a:blip>
            <a:stretch>
              <a:fillRect/>
            </a:stretch>
          </a:blipFill>
          <a:ln>
            <a:solidFill>
              <a:srgbClr val="8157D5"/>
            </a:solidFill>
          </a:ln>
          <a:scene3d>
            <a:camera prst="orthographicFront">
              <a:rot lat="0" lon="20099993" rev="0"/>
            </a:camera>
            <a:lightRig rig="threePt" dir="t"/>
          </a:scene3d>
          <a:sp3d extrusionH="336550" contourW="12700">
            <a:bevelT w="622300" h="292100"/>
            <a:contourClr>
              <a:srgbClr val="8157D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Elipse"/>
          <p:cNvSpPr/>
          <p:nvPr/>
        </p:nvSpPr>
        <p:spPr>
          <a:xfrm>
            <a:off x="6286512" y="2428868"/>
            <a:ext cx="1928826" cy="1714512"/>
          </a:xfrm>
          <a:prstGeom prst="ellipse">
            <a:avLst/>
          </a:prstGeom>
          <a:blipFill>
            <a:blip r:embed="rId4">
              <a:duotone>
                <a:prstClr val="black"/>
                <a:schemeClr val="accent4">
                  <a:tint val="45000"/>
                  <a:satMod val="400000"/>
                </a:schemeClr>
              </a:duotone>
              <a:lum contrast="40000"/>
            </a:blip>
            <a:stretch>
              <a:fillRect/>
            </a:stretch>
          </a:blipFill>
          <a:ln>
            <a:solidFill>
              <a:srgbClr val="8157D5"/>
            </a:solidFill>
          </a:ln>
          <a:scene3d>
            <a:camera prst="orthographicFront">
              <a:rot lat="0" lon="20099993" rev="0"/>
            </a:camera>
            <a:lightRig rig="threePt" dir="t"/>
          </a:scene3d>
          <a:sp3d extrusionH="336550" contourW="12700">
            <a:bevelT w="622300" h="292100"/>
            <a:contourClr>
              <a:srgbClr val="8157D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a:off x="2214546" y="1000108"/>
            <a:ext cx="1928826" cy="1714512"/>
          </a:xfrm>
          <a:prstGeom prst="ellipse">
            <a:avLst/>
          </a:prstGeom>
          <a:blipFill>
            <a:blip r:embed="rId4">
              <a:duotone>
                <a:prstClr val="black"/>
                <a:schemeClr val="accent4">
                  <a:tint val="45000"/>
                  <a:satMod val="400000"/>
                </a:schemeClr>
              </a:duotone>
              <a:lum contrast="40000"/>
            </a:blip>
            <a:stretch>
              <a:fillRect/>
            </a:stretch>
          </a:blipFill>
          <a:ln>
            <a:solidFill>
              <a:srgbClr val="8157D5"/>
            </a:solidFill>
          </a:ln>
          <a:scene3d>
            <a:camera prst="orthographicFront">
              <a:rot lat="0" lon="20099993" rev="0"/>
            </a:camera>
            <a:lightRig rig="threePt" dir="t"/>
          </a:scene3d>
          <a:sp3d extrusionH="336550" contourW="12700">
            <a:bevelT w="622300" h="292100"/>
            <a:contourClr>
              <a:srgbClr val="8157D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Elipse"/>
          <p:cNvSpPr/>
          <p:nvPr/>
        </p:nvSpPr>
        <p:spPr>
          <a:xfrm>
            <a:off x="5643570" y="1000108"/>
            <a:ext cx="1928826" cy="1714512"/>
          </a:xfrm>
          <a:prstGeom prst="ellipse">
            <a:avLst/>
          </a:prstGeom>
          <a:blipFill>
            <a:blip r:embed="rId4">
              <a:duotone>
                <a:prstClr val="black"/>
                <a:schemeClr val="accent4">
                  <a:tint val="45000"/>
                  <a:satMod val="400000"/>
                </a:schemeClr>
              </a:duotone>
              <a:lum contrast="40000"/>
            </a:blip>
            <a:stretch>
              <a:fillRect/>
            </a:stretch>
          </a:blipFill>
          <a:ln>
            <a:solidFill>
              <a:srgbClr val="8157D5"/>
            </a:solidFill>
          </a:ln>
          <a:scene3d>
            <a:camera prst="orthographicFront">
              <a:rot lat="0" lon="20099993" rev="0"/>
            </a:camera>
            <a:lightRig rig="threePt" dir="t"/>
          </a:scene3d>
          <a:sp3d extrusionH="336550" contourW="12700">
            <a:bevelT w="622300" h="292100"/>
            <a:contourClr>
              <a:srgbClr val="8157D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Elipse"/>
          <p:cNvSpPr/>
          <p:nvPr/>
        </p:nvSpPr>
        <p:spPr>
          <a:xfrm>
            <a:off x="2214546" y="4357694"/>
            <a:ext cx="1928826" cy="1714512"/>
          </a:xfrm>
          <a:prstGeom prst="ellipse">
            <a:avLst/>
          </a:prstGeom>
          <a:blipFill>
            <a:blip r:embed="rId4">
              <a:duotone>
                <a:prstClr val="black"/>
                <a:schemeClr val="accent4">
                  <a:tint val="45000"/>
                  <a:satMod val="400000"/>
                </a:schemeClr>
              </a:duotone>
              <a:lum contrast="40000"/>
            </a:blip>
            <a:stretch>
              <a:fillRect/>
            </a:stretch>
          </a:blipFill>
          <a:ln>
            <a:solidFill>
              <a:srgbClr val="8157D5"/>
            </a:solidFill>
          </a:ln>
          <a:scene3d>
            <a:camera prst="orthographicFront">
              <a:rot lat="0" lon="20099993" rev="0"/>
            </a:camera>
            <a:lightRig rig="threePt" dir="t"/>
          </a:scene3d>
          <a:sp3d extrusionH="336550" contourW="12700">
            <a:bevelT w="622300" h="292100"/>
            <a:contourClr>
              <a:srgbClr val="8157D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5715008" y="4143380"/>
            <a:ext cx="1928826" cy="1714512"/>
          </a:xfrm>
          <a:prstGeom prst="ellipse">
            <a:avLst/>
          </a:prstGeom>
          <a:blipFill>
            <a:blip r:embed="rId4">
              <a:duotone>
                <a:prstClr val="black"/>
                <a:schemeClr val="accent4">
                  <a:tint val="45000"/>
                  <a:satMod val="400000"/>
                </a:schemeClr>
              </a:duotone>
              <a:lum contrast="40000"/>
            </a:blip>
            <a:stretch>
              <a:fillRect/>
            </a:stretch>
          </a:blipFill>
          <a:ln>
            <a:solidFill>
              <a:srgbClr val="8157D5"/>
            </a:solidFill>
          </a:ln>
          <a:scene3d>
            <a:camera prst="orthographicFront">
              <a:rot lat="0" lon="20099993" rev="0"/>
            </a:camera>
            <a:lightRig rig="threePt" dir="t"/>
          </a:scene3d>
          <a:sp3d extrusionH="336550" contourW="12700">
            <a:bevelT w="622300" h="292100"/>
            <a:contourClr>
              <a:srgbClr val="3E438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CuadroTexto"/>
          <p:cNvSpPr txBox="1"/>
          <p:nvPr/>
        </p:nvSpPr>
        <p:spPr>
          <a:xfrm>
            <a:off x="214282" y="5786454"/>
            <a:ext cx="1973617" cy="369332"/>
          </a:xfrm>
          <a:prstGeom prst="rect">
            <a:avLst/>
          </a:prstGeom>
          <a:noFill/>
        </p:spPr>
        <p:txBody>
          <a:bodyPr wrap="none" rtlCol="0">
            <a:spAutoFit/>
          </a:bodyPr>
          <a:lstStyle/>
          <a:p>
            <a:r>
              <a:rPr lang="es-PE" sz="900" b="1" dirty="0" smtClean="0"/>
              <a:t>Tema Musical: La alegría de la huerta</a:t>
            </a:r>
          </a:p>
          <a:p>
            <a:r>
              <a:rPr lang="es-PE" sz="900" b="1" dirty="0" smtClean="0"/>
              <a:t>Interpreta : Luis Cobos</a:t>
            </a:r>
            <a:endParaRPr lang="es-PE" sz="900" b="1" dirty="0"/>
          </a:p>
        </p:txBody>
      </p:sp>
      <p:pic>
        <p:nvPicPr>
          <p:cNvPr id="16" name="Picture 10" descr="Rendered Image"/>
          <p:cNvPicPr>
            <a:picLocks noChangeAspect="1" noChangeArrowheads="1"/>
          </p:cNvPicPr>
          <p:nvPr/>
        </p:nvPicPr>
        <p:blipFill>
          <a:blip r:embed="rId5">
            <a:grayscl/>
            <a:lum bright="-40000" contrast="40000"/>
          </a:blip>
          <a:srcRect/>
          <a:stretch>
            <a:fillRect/>
          </a:stretch>
        </p:blipFill>
        <p:spPr bwMode="auto">
          <a:xfrm>
            <a:off x="6643702" y="5906011"/>
            <a:ext cx="1714512" cy="274730"/>
          </a:xfrm>
          <a:prstGeom prst="rect">
            <a:avLst/>
          </a:prstGeom>
          <a:noFill/>
        </p:spPr>
      </p:pic>
      <p:pic>
        <p:nvPicPr>
          <p:cNvPr id="48130" name="Picture 2" descr="Rendered Image"/>
          <p:cNvPicPr>
            <a:picLocks noChangeAspect="1" noChangeArrowheads="1"/>
          </p:cNvPicPr>
          <p:nvPr/>
        </p:nvPicPr>
        <p:blipFill>
          <a:blip r:embed="rId6">
            <a:lum contrast="20000"/>
          </a:blip>
          <a:srcRect/>
          <a:stretch>
            <a:fillRect/>
          </a:stretch>
        </p:blipFill>
        <p:spPr bwMode="auto">
          <a:xfrm>
            <a:off x="4000496" y="357166"/>
            <a:ext cx="1090613" cy="784835"/>
          </a:xfrm>
          <a:prstGeom prst="rect">
            <a:avLst/>
          </a:prstGeom>
          <a:noFill/>
        </p:spPr>
      </p:pic>
      <p:pic>
        <p:nvPicPr>
          <p:cNvPr id="48132" name="Picture 4" descr="Rendered Image"/>
          <p:cNvPicPr>
            <a:picLocks noChangeAspect="1" noChangeArrowheads="1"/>
          </p:cNvPicPr>
          <p:nvPr/>
        </p:nvPicPr>
        <p:blipFill>
          <a:blip r:embed="rId7">
            <a:lum contrast="20000"/>
          </a:blip>
          <a:srcRect/>
          <a:stretch>
            <a:fillRect/>
          </a:stretch>
        </p:blipFill>
        <p:spPr bwMode="auto">
          <a:xfrm>
            <a:off x="2285984" y="1214422"/>
            <a:ext cx="4438650" cy="800100"/>
          </a:xfrm>
          <a:prstGeom prst="rect">
            <a:avLst/>
          </a:prstGeom>
          <a:noFill/>
        </p:spPr>
      </p:pic>
      <p:pic>
        <p:nvPicPr>
          <p:cNvPr id="17" name="16 Imagen" descr="lilac-crocus-flower-petals-1920x1200.jpg"/>
          <p:cNvPicPr>
            <a:picLocks noChangeAspect="1"/>
          </p:cNvPicPr>
          <p:nvPr/>
        </p:nvPicPr>
        <p:blipFill>
          <a:blip r:embed="rId3">
            <a:lum contrast="20000"/>
          </a:blip>
          <a:stretch>
            <a:fillRect/>
          </a:stretch>
        </p:blipFill>
        <p:spPr>
          <a:xfrm>
            <a:off x="0" y="0"/>
            <a:ext cx="9144000" cy="6858000"/>
          </a:xfrm>
          <a:prstGeom prst="rect">
            <a:avLst/>
          </a:prstGeom>
        </p:spPr>
      </p:pic>
    </p:spTree>
  </p:cSld>
  <p:clrMapOvr>
    <a:masterClrMapping/>
  </p:clrMapOvr>
  <p:transition advTm="24000">
    <p:sndAc>
      <p:stSnd loop="1">
        <p:snd r:embed="rId2" name="Luis Cobos - La Alegria De La Huert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2"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1+ppt_w/2"/>
                                          </p:val>
                                        </p:tav>
                                      </p:tavLst>
                                    </p:anim>
                                    <p:anim calcmode="lin" valueType="num">
                                      <p:cBhvr additive="base">
                                        <p:cTn id="59" dur="3000"/>
                                        <p:tgtEl>
                                          <p:spTgt spid="3"/>
                                        </p:tgtEl>
                                        <p:attrNameLst>
                                          <p:attrName>ppt_y</p:attrName>
                                        </p:attrNameLst>
                                      </p:cBhvr>
                                      <p:tavLst>
                                        <p:tav tm="0">
                                          <p:val>
                                            <p:strVal val="ppt_y"/>
                                          </p:val>
                                        </p:tav>
                                        <p:tav tm="100000">
                                          <p:val>
                                            <p:strVal val="ppt_y"/>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ppt_x"/>
                                          </p:val>
                                        </p:tav>
                                      </p:tavLst>
                                    </p:anim>
                                    <p:anim calcmode="lin" valueType="num">
                                      <p:cBhvr additive="base">
                                        <p:cTn id="63" dur="3000"/>
                                        <p:tgtEl>
                                          <p:spTgt spid="4"/>
                                        </p:tgtEl>
                                        <p:attrNameLst>
                                          <p:attrName>ppt_y</p:attrName>
                                        </p:attrNameLst>
                                      </p:cBhvr>
                                      <p:tavLst>
                                        <p:tav tm="0">
                                          <p:val>
                                            <p:strVal val="ppt_y"/>
                                          </p:val>
                                        </p:tav>
                                        <p:tav tm="100000">
                                          <p:val>
                                            <p:strVal val="0-ppt_h/2"/>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0-ppt_w/2"/>
                                          </p:val>
                                        </p:tav>
                                      </p:tavLst>
                                    </p:anim>
                                    <p:anim calcmode="lin" valueType="num">
                                      <p:cBhvr additive="base">
                                        <p:cTn id="87" dur="3000"/>
                                        <p:tgtEl>
                                          <p:spTgt spid="10"/>
                                        </p:tgtEl>
                                        <p:attrNameLst>
                                          <p:attrName>ppt_y</p:attrName>
                                        </p:attrNameLst>
                                      </p:cBhvr>
                                      <p:tavLst>
                                        <p:tav tm="0">
                                          <p:val>
                                            <p:strVal val="ppt_y"/>
                                          </p:val>
                                        </p:tav>
                                        <p:tav tm="100000">
                                          <p:val>
                                            <p:strVal val="0-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0"/>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3000"/>
                                        <p:tgtEl>
                                          <p:spTgt spid="3"/>
                                        </p:tgtEl>
                                        <p:attrNameLst>
                                          <p:attrName>ppt_w</p:attrName>
                                        </p:attrNameLst>
                                      </p:cBhvr>
                                      <p:tavLst>
                                        <p:tav tm="0">
                                          <p:val>
                                            <p:strVal val="ppt_w"/>
                                          </p:val>
                                        </p:tav>
                                        <p:tav tm="100000">
                                          <p:val>
                                            <p:strVal val="2/3*ppt_w"/>
                                          </p:val>
                                        </p:tav>
                                      </p:tavLst>
                                    </p:anim>
                                    <p:anim calcmode="lin" valueType="num">
                                      <p:cBhvr>
                                        <p:cTn id="107" dur="3000"/>
                                        <p:tgtEl>
                                          <p:spTgt spid="3"/>
                                        </p:tgtEl>
                                        <p:attrNameLst>
                                          <p:attrName>ppt_h</p:attrName>
                                        </p:attrNameLst>
                                      </p:cBhvr>
                                      <p:tavLst>
                                        <p:tav tm="0">
                                          <p:val>
                                            <p:strVal val="ppt_h"/>
                                          </p:val>
                                        </p:tav>
                                        <p:tav tm="100000">
                                          <p:val>
                                            <p:strVal val="2/3*ppt_h"/>
                                          </p:val>
                                        </p:tav>
                                      </p:tavLst>
                                    </p:anim>
                                    <p:set>
                                      <p:cBhvr>
                                        <p:cTn id="108" dur="1" fill="hold">
                                          <p:stCondLst>
                                            <p:cond delay="2999"/>
                                          </p:stCondLst>
                                        </p:cTn>
                                        <p:tgtEl>
                                          <p:spTgt spid="3"/>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3000"/>
                                        <p:tgtEl>
                                          <p:spTgt spid="4"/>
                                        </p:tgtEl>
                                        <p:attrNameLst>
                                          <p:attrName>ppt_w</p:attrName>
                                        </p:attrNameLst>
                                      </p:cBhvr>
                                      <p:tavLst>
                                        <p:tav tm="0">
                                          <p:val>
                                            <p:strVal val="ppt_w"/>
                                          </p:val>
                                        </p:tav>
                                        <p:tav tm="100000">
                                          <p:val>
                                            <p:strVal val="2/3*ppt_w"/>
                                          </p:val>
                                        </p:tav>
                                      </p:tavLst>
                                    </p:anim>
                                    <p:anim calcmode="lin" valueType="num">
                                      <p:cBhvr>
                                        <p:cTn id="111" dur="3000"/>
                                        <p:tgtEl>
                                          <p:spTgt spid="4"/>
                                        </p:tgtEl>
                                        <p:attrNameLst>
                                          <p:attrName>ppt_h</p:attrName>
                                        </p:attrNameLst>
                                      </p:cBhvr>
                                      <p:tavLst>
                                        <p:tav tm="0">
                                          <p:val>
                                            <p:strVal val="ppt_h"/>
                                          </p:val>
                                        </p:tav>
                                        <p:tav tm="100000">
                                          <p:val>
                                            <p:strVal val="2/3*ppt_h"/>
                                          </p:val>
                                        </p:tav>
                                      </p:tavLst>
                                    </p:anim>
                                    <p:set>
                                      <p:cBhvr>
                                        <p:cTn id="112" dur="1" fill="hold">
                                          <p:stCondLst>
                                            <p:cond delay="2999"/>
                                          </p:stCondLst>
                                        </p:cTn>
                                        <p:tgtEl>
                                          <p:spTgt spid="4"/>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3000"/>
                                        <p:tgtEl>
                                          <p:spTgt spid="5"/>
                                        </p:tgtEl>
                                        <p:attrNameLst>
                                          <p:attrName>ppt_w</p:attrName>
                                        </p:attrNameLst>
                                      </p:cBhvr>
                                      <p:tavLst>
                                        <p:tav tm="0">
                                          <p:val>
                                            <p:strVal val="ppt_w"/>
                                          </p:val>
                                        </p:tav>
                                        <p:tav tm="100000">
                                          <p:val>
                                            <p:strVal val="2/3*ppt_w"/>
                                          </p:val>
                                        </p:tav>
                                      </p:tavLst>
                                    </p:anim>
                                    <p:anim calcmode="lin" valueType="num">
                                      <p:cBhvr>
                                        <p:cTn id="115" dur="3000"/>
                                        <p:tgtEl>
                                          <p:spTgt spid="5"/>
                                        </p:tgtEl>
                                        <p:attrNameLst>
                                          <p:attrName>ppt_h</p:attrName>
                                        </p:attrNameLst>
                                      </p:cBhvr>
                                      <p:tavLst>
                                        <p:tav tm="0">
                                          <p:val>
                                            <p:strVal val="ppt_h"/>
                                          </p:val>
                                        </p:tav>
                                        <p:tav tm="100000">
                                          <p:val>
                                            <p:strVal val="2/3*ppt_h"/>
                                          </p:val>
                                        </p:tav>
                                      </p:tavLst>
                                    </p:anim>
                                    <p:set>
                                      <p:cBhvr>
                                        <p:cTn id="116" dur="1" fill="hold">
                                          <p:stCondLst>
                                            <p:cond delay="2999"/>
                                          </p:stCondLst>
                                        </p:cTn>
                                        <p:tgtEl>
                                          <p:spTgt spid="5"/>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3000"/>
                                        <p:tgtEl>
                                          <p:spTgt spid="6"/>
                                        </p:tgtEl>
                                        <p:attrNameLst>
                                          <p:attrName>ppt_w</p:attrName>
                                        </p:attrNameLst>
                                      </p:cBhvr>
                                      <p:tavLst>
                                        <p:tav tm="0">
                                          <p:val>
                                            <p:strVal val="ppt_w"/>
                                          </p:val>
                                        </p:tav>
                                        <p:tav tm="100000">
                                          <p:val>
                                            <p:strVal val="2/3*ppt_w"/>
                                          </p:val>
                                        </p:tav>
                                      </p:tavLst>
                                    </p:anim>
                                    <p:anim calcmode="lin" valueType="num">
                                      <p:cBhvr>
                                        <p:cTn id="119" dur="3000"/>
                                        <p:tgtEl>
                                          <p:spTgt spid="6"/>
                                        </p:tgtEl>
                                        <p:attrNameLst>
                                          <p:attrName>ppt_h</p:attrName>
                                        </p:attrNameLst>
                                      </p:cBhvr>
                                      <p:tavLst>
                                        <p:tav tm="0">
                                          <p:val>
                                            <p:strVal val="ppt_h"/>
                                          </p:val>
                                        </p:tav>
                                        <p:tav tm="100000">
                                          <p:val>
                                            <p:strVal val="2/3*ppt_h"/>
                                          </p:val>
                                        </p:tav>
                                      </p:tavLst>
                                    </p:anim>
                                    <p:set>
                                      <p:cBhvr>
                                        <p:cTn id="120" dur="1" fill="hold">
                                          <p:stCondLst>
                                            <p:cond delay="2999"/>
                                          </p:stCondLst>
                                        </p:cTn>
                                        <p:tgtEl>
                                          <p:spTgt spid="6"/>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3000"/>
                                        <p:tgtEl>
                                          <p:spTgt spid="7"/>
                                        </p:tgtEl>
                                        <p:attrNameLst>
                                          <p:attrName>ppt_w</p:attrName>
                                        </p:attrNameLst>
                                      </p:cBhvr>
                                      <p:tavLst>
                                        <p:tav tm="0">
                                          <p:val>
                                            <p:strVal val="ppt_w"/>
                                          </p:val>
                                        </p:tav>
                                        <p:tav tm="100000">
                                          <p:val>
                                            <p:strVal val="2/3*ppt_w"/>
                                          </p:val>
                                        </p:tav>
                                      </p:tavLst>
                                    </p:anim>
                                    <p:anim calcmode="lin" valueType="num">
                                      <p:cBhvr>
                                        <p:cTn id="123" dur="3000"/>
                                        <p:tgtEl>
                                          <p:spTgt spid="7"/>
                                        </p:tgtEl>
                                        <p:attrNameLst>
                                          <p:attrName>ppt_h</p:attrName>
                                        </p:attrNameLst>
                                      </p:cBhvr>
                                      <p:tavLst>
                                        <p:tav tm="0">
                                          <p:val>
                                            <p:strVal val="ppt_h"/>
                                          </p:val>
                                        </p:tav>
                                        <p:tav tm="100000">
                                          <p:val>
                                            <p:strVal val="2/3*ppt_h"/>
                                          </p:val>
                                        </p:tav>
                                      </p:tavLst>
                                    </p:anim>
                                    <p:set>
                                      <p:cBhvr>
                                        <p:cTn id="124" dur="1" fill="hold">
                                          <p:stCondLst>
                                            <p:cond delay="2999"/>
                                          </p:stCondLst>
                                        </p:cTn>
                                        <p:tgtEl>
                                          <p:spTgt spid="7"/>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3000"/>
                                        <p:tgtEl>
                                          <p:spTgt spid="8"/>
                                        </p:tgtEl>
                                        <p:attrNameLst>
                                          <p:attrName>ppt_w</p:attrName>
                                        </p:attrNameLst>
                                      </p:cBhvr>
                                      <p:tavLst>
                                        <p:tav tm="0">
                                          <p:val>
                                            <p:strVal val="ppt_w"/>
                                          </p:val>
                                        </p:tav>
                                        <p:tav tm="100000">
                                          <p:val>
                                            <p:strVal val="2/3*ppt_w"/>
                                          </p:val>
                                        </p:tav>
                                      </p:tavLst>
                                    </p:anim>
                                    <p:anim calcmode="lin" valueType="num">
                                      <p:cBhvr>
                                        <p:cTn id="127" dur="3000"/>
                                        <p:tgtEl>
                                          <p:spTgt spid="8"/>
                                        </p:tgtEl>
                                        <p:attrNameLst>
                                          <p:attrName>ppt_h</p:attrName>
                                        </p:attrNameLst>
                                      </p:cBhvr>
                                      <p:tavLst>
                                        <p:tav tm="0">
                                          <p:val>
                                            <p:strVal val="ppt_h"/>
                                          </p:val>
                                        </p:tav>
                                        <p:tav tm="100000">
                                          <p:val>
                                            <p:strVal val="2/3*ppt_h"/>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3000"/>
                                        <p:tgtEl>
                                          <p:spTgt spid="9"/>
                                        </p:tgtEl>
                                        <p:attrNameLst>
                                          <p:attrName>ppt_w</p:attrName>
                                        </p:attrNameLst>
                                      </p:cBhvr>
                                      <p:tavLst>
                                        <p:tav tm="0">
                                          <p:val>
                                            <p:strVal val="ppt_w"/>
                                          </p:val>
                                        </p:tav>
                                        <p:tav tm="100000">
                                          <p:val>
                                            <p:strVal val="2/3*ppt_w"/>
                                          </p:val>
                                        </p:tav>
                                      </p:tavLst>
                                    </p:anim>
                                    <p:anim calcmode="lin" valueType="num">
                                      <p:cBhvr>
                                        <p:cTn id="131" dur="3000"/>
                                        <p:tgtEl>
                                          <p:spTgt spid="9"/>
                                        </p:tgtEl>
                                        <p:attrNameLst>
                                          <p:attrName>ppt_h</p:attrName>
                                        </p:attrNameLst>
                                      </p:cBhvr>
                                      <p:tavLst>
                                        <p:tav tm="0">
                                          <p:val>
                                            <p:strVal val="ppt_h"/>
                                          </p:val>
                                        </p:tav>
                                        <p:tav tm="100000">
                                          <p:val>
                                            <p:strVal val="2/3*ppt_h"/>
                                          </p:val>
                                        </p:tav>
                                      </p:tavLst>
                                    </p:anim>
                                    <p:set>
                                      <p:cBhvr>
                                        <p:cTn id="132" dur="1" fill="hold">
                                          <p:stCondLst>
                                            <p:cond delay="2999"/>
                                          </p:stCondLst>
                                        </p:cTn>
                                        <p:tgtEl>
                                          <p:spTgt spid="9"/>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3000"/>
                                        <p:tgtEl>
                                          <p:spTgt spid="10"/>
                                        </p:tgtEl>
                                        <p:attrNameLst>
                                          <p:attrName>ppt_w</p:attrName>
                                        </p:attrNameLst>
                                      </p:cBhvr>
                                      <p:tavLst>
                                        <p:tav tm="0">
                                          <p:val>
                                            <p:strVal val="ppt_w"/>
                                          </p:val>
                                        </p:tav>
                                        <p:tav tm="100000">
                                          <p:val>
                                            <p:strVal val="2/3*ppt_w"/>
                                          </p:val>
                                        </p:tav>
                                      </p:tavLst>
                                    </p:anim>
                                    <p:anim calcmode="lin" valueType="num">
                                      <p:cBhvr>
                                        <p:cTn id="135" dur="3000"/>
                                        <p:tgtEl>
                                          <p:spTgt spid="10"/>
                                        </p:tgtEl>
                                        <p:attrNameLst>
                                          <p:attrName>ppt_h</p:attrName>
                                        </p:attrNameLst>
                                      </p:cBhvr>
                                      <p:tavLst>
                                        <p:tav tm="0">
                                          <p:val>
                                            <p:strVal val="ppt_h"/>
                                          </p:val>
                                        </p:tav>
                                        <p:tav tm="100000">
                                          <p:val>
                                            <p:strVal val="2/3*ppt_h"/>
                                          </p:val>
                                        </p:tav>
                                      </p:tavLst>
                                    </p:anim>
                                    <p:set>
                                      <p:cBhvr>
                                        <p:cTn id="136" dur="1" fill="hold">
                                          <p:stCondLst>
                                            <p:cond delay="2999"/>
                                          </p:stCondLst>
                                        </p:cTn>
                                        <p:tgtEl>
                                          <p:spTgt spid="10"/>
                                        </p:tgtEl>
                                        <p:attrNameLst>
                                          <p:attrName>style.visibility</p:attrName>
                                        </p:attrNameLst>
                                      </p:cBhvr>
                                      <p:to>
                                        <p:strVal val="hidden"/>
                                      </p:to>
                                    </p:set>
                                  </p:childTnLst>
                                </p:cTn>
                              </p:par>
                              <p:par>
                                <p:cTn id="137" presetID="23" presetClass="entr" presetSubtype="16"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fltVal val="0"/>
                                          </p:val>
                                        </p:tav>
                                        <p:tav tm="100000">
                                          <p:val>
                                            <p:strVal val="#ppt_w"/>
                                          </p:val>
                                        </p:tav>
                                      </p:tavLst>
                                    </p:anim>
                                    <p:anim calcmode="lin" valueType="num">
                                      <p:cBhvr>
                                        <p:cTn id="140" dur="3000" fill="hold"/>
                                        <p:tgtEl>
                                          <p:spTgt spid="2"/>
                                        </p:tgtEl>
                                        <p:attrNameLst>
                                          <p:attrName>ppt_h</p:attrName>
                                        </p:attrNameLst>
                                      </p:cBhvr>
                                      <p:tavLst>
                                        <p:tav tm="0">
                                          <p:val>
                                            <p:fltVal val="0"/>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box(out)">
                                      <p:cBhvr>
                                        <p:cTn id="143" dur="3000"/>
                                        <p:tgtEl>
                                          <p:spTgt spid="2"/>
                                        </p:tgtEl>
                                      </p:cBhvr>
                                    </p:animEffect>
                                  </p:childTnLst>
                                </p:cTn>
                              </p:par>
                            </p:childTnLst>
                          </p:cTn>
                        </p:par>
                        <p:par>
                          <p:cTn id="144" fill="hold">
                            <p:stCondLst>
                              <p:cond delay="6000"/>
                            </p:stCondLst>
                            <p:childTnLst>
                              <p:par>
                                <p:cTn id="145" presetID="52" presetClass="entr" presetSubtype="0" fill="hold" nodeType="afterEffect">
                                  <p:stCondLst>
                                    <p:cond delay="0"/>
                                  </p:stCondLst>
                                  <p:childTnLst>
                                    <p:set>
                                      <p:cBhvr>
                                        <p:cTn id="146" dur="1" fill="hold">
                                          <p:stCondLst>
                                            <p:cond delay="0"/>
                                          </p:stCondLst>
                                        </p:cTn>
                                        <p:tgtEl>
                                          <p:spTgt spid="48130"/>
                                        </p:tgtEl>
                                        <p:attrNameLst>
                                          <p:attrName>style.visibility</p:attrName>
                                        </p:attrNameLst>
                                      </p:cBhvr>
                                      <p:to>
                                        <p:strVal val="visible"/>
                                      </p:to>
                                    </p:set>
                                    <p:animScale>
                                      <p:cBhvr>
                                        <p:cTn id="147" dur="3000" decel="50000" fill="hold">
                                          <p:stCondLst>
                                            <p:cond delay="0"/>
                                          </p:stCondLst>
                                        </p:cTn>
                                        <p:tgtEl>
                                          <p:spTgt spid="481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8" dur="3000" decel="50000" fill="hold">
                                          <p:stCondLst>
                                            <p:cond delay="0"/>
                                          </p:stCondLst>
                                        </p:cTn>
                                        <p:tgtEl>
                                          <p:spTgt spid="48130"/>
                                        </p:tgtEl>
                                        <p:attrNameLst>
                                          <p:attrName>ppt_x</p:attrName>
                                          <p:attrName>ppt_y</p:attrName>
                                        </p:attrNameLst>
                                      </p:cBhvr>
                                    </p:animMotion>
                                    <p:animEffect transition="in" filter="fade">
                                      <p:cBhvr>
                                        <p:cTn id="149" dur="3000"/>
                                        <p:tgtEl>
                                          <p:spTgt spid="48130"/>
                                        </p:tgtEl>
                                      </p:cBhvr>
                                    </p:animEffect>
                                  </p:childTnLst>
                                </p:cTn>
                              </p:par>
                            </p:childTnLst>
                          </p:cTn>
                        </p:par>
                        <p:par>
                          <p:cTn id="150" fill="hold">
                            <p:stCondLst>
                              <p:cond delay="9000"/>
                            </p:stCondLst>
                            <p:childTnLst>
                              <p:par>
                                <p:cTn id="151" presetID="52" presetClass="entr" presetSubtype="0" fill="hold" nodeType="afterEffect">
                                  <p:stCondLst>
                                    <p:cond delay="0"/>
                                  </p:stCondLst>
                                  <p:childTnLst>
                                    <p:set>
                                      <p:cBhvr>
                                        <p:cTn id="152" dur="1" fill="hold">
                                          <p:stCondLst>
                                            <p:cond delay="0"/>
                                          </p:stCondLst>
                                        </p:cTn>
                                        <p:tgtEl>
                                          <p:spTgt spid="48132"/>
                                        </p:tgtEl>
                                        <p:attrNameLst>
                                          <p:attrName>style.visibility</p:attrName>
                                        </p:attrNameLst>
                                      </p:cBhvr>
                                      <p:to>
                                        <p:strVal val="visible"/>
                                      </p:to>
                                    </p:set>
                                    <p:animScale>
                                      <p:cBhvr>
                                        <p:cTn id="153" dur="3000" decel="50000" fill="hold">
                                          <p:stCondLst>
                                            <p:cond delay="0"/>
                                          </p:stCondLst>
                                        </p:cTn>
                                        <p:tgtEl>
                                          <p:spTgt spid="481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4" dur="3000" decel="50000" fill="hold">
                                          <p:stCondLst>
                                            <p:cond delay="0"/>
                                          </p:stCondLst>
                                        </p:cTn>
                                        <p:tgtEl>
                                          <p:spTgt spid="48132"/>
                                        </p:tgtEl>
                                        <p:attrNameLst>
                                          <p:attrName>ppt_x</p:attrName>
                                          <p:attrName>ppt_y</p:attrName>
                                        </p:attrNameLst>
                                      </p:cBhvr>
                                    </p:animMotion>
                                    <p:animEffect transition="in" filter="fade">
                                      <p:cBhvr>
                                        <p:cTn id="155" dur="3000"/>
                                        <p:tgtEl>
                                          <p:spTgt spid="48132"/>
                                        </p:tgtEl>
                                      </p:cBhvr>
                                    </p:animEffect>
                                  </p:childTnLst>
                                </p:cTn>
                              </p:par>
                            </p:childTnLst>
                          </p:cTn>
                        </p:par>
                        <p:par>
                          <p:cTn id="156" fill="hold">
                            <p:stCondLst>
                              <p:cond delay="12000"/>
                            </p:stCondLst>
                            <p:childTnLst>
                              <p:par>
                                <p:cTn id="157" presetID="10" presetClass="entr" presetSubtype="0" fill="hold" grpId="0" nodeType="afterEffect">
                                  <p:stCondLst>
                                    <p:cond delay="0"/>
                                  </p:stCondLst>
                                  <p:childTnLst>
                                    <p:set>
                                      <p:cBhvr>
                                        <p:cTn id="158" dur="1" fill="hold">
                                          <p:stCondLst>
                                            <p:cond delay="0"/>
                                          </p:stCondLst>
                                        </p:cTn>
                                        <p:tgtEl>
                                          <p:spTgt spid="15"/>
                                        </p:tgtEl>
                                        <p:attrNameLst>
                                          <p:attrName>style.visibility</p:attrName>
                                        </p:attrNameLst>
                                      </p:cBhvr>
                                      <p:to>
                                        <p:strVal val="visible"/>
                                      </p:to>
                                    </p:set>
                                    <p:animEffect transition="in" filter="fade">
                                      <p:cBhvr>
                                        <p:cTn id="159" dur="3000"/>
                                        <p:tgtEl>
                                          <p:spTgt spid="15"/>
                                        </p:tgtEl>
                                      </p:cBhvr>
                                    </p:animEffect>
                                  </p:childTnLst>
                                </p:cTn>
                              </p:par>
                            </p:childTnLst>
                          </p:cTn>
                        </p:par>
                        <p:par>
                          <p:cTn id="160" fill="hold">
                            <p:stCondLst>
                              <p:cond delay="15000"/>
                            </p:stCondLst>
                            <p:childTnLst>
                              <p:par>
                                <p:cTn id="161" presetID="17" presetClass="entr" presetSubtype="10" fill="hold" nodeType="afterEffect">
                                  <p:stCondLst>
                                    <p:cond delay="0"/>
                                  </p:stCondLst>
                                  <p:childTnLst>
                                    <p:set>
                                      <p:cBhvr>
                                        <p:cTn id="162" dur="1" fill="hold">
                                          <p:stCondLst>
                                            <p:cond delay="0"/>
                                          </p:stCondLst>
                                        </p:cTn>
                                        <p:tgtEl>
                                          <p:spTgt spid="16"/>
                                        </p:tgtEl>
                                        <p:attrNameLst>
                                          <p:attrName>style.visibility</p:attrName>
                                        </p:attrNameLst>
                                      </p:cBhvr>
                                      <p:to>
                                        <p:strVal val="visible"/>
                                      </p:to>
                                    </p:set>
                                    <p:anim calcmode="lin" valueType="num">
                                      <p:cBhvr>
                                        <p:cTn id="163" dur="3000" fill="hold"/>
                                        <p:tgtEl>
                                          <p:spTgt spid="16"/>
                                        </p:tgtEl>
                                        <p:attrNameLst>
                                          <p:attrName>ppt_w</p:attrName>
                                        </p:attrNameLst>
                                      </p:cBhvr>
                                      <p:tavLst>
                                        <p:tav tm="0">
                                          <p:val>
                                            <p:fltVal val="0"/>
                                          </p:val>
                                        </p:tav>
                                        <p:tav tm="100000">
                                          <p:val>
                                            <p:strVal val="#ppt_w"/>
                                          </p:val>
                                        </p:tav>
                                      </p:tavLst>
                                    </p:anim>
                                    <p:anim calcmode="lin" valueType="num">
                                      <p:cBhvr>
                                        <p:cTn id="164" dur="3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488C4"/>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3 655836f7-872e-442f-8e1e-8f43118e4f2e-2060x1101.jpeg"/>
          <p:cNvPicPr>
            <a:picLocks noGrp="1" noChangeAspect="1"/>
          </p:cNvPicPr>
          <p:nvPr isPhoto="1"/>
        </p:nvPicPr>
        <p:blipFill>
          <a:blip r:embed="rId2">
            <a:lum/>
          </a:blip>
          <a:stretch>
            <a:fillRect/>
          </a:stretch>
        </p:blipFill>
        <p:spPr>
          <a:xfrm>
            <a:off x="1" y="0"/>
            <a:ext cx="9126538" cy="6858000"/>
          </a:xfrm>
          <a:prstGeom prst="rect">
            <a:avLst/>
          </a:prstGeom>
          <a:noFill/>
          <a:ln>
            <a:noFill/>
          </a:ln>
        </p:spPr>
      </p:pic>
      <p:sp>
        <p:nvSpPr>
          <p:cNvPr id="3" name="2 Medio marco"/>
          <p:cNvSpPr/>
          <p:nvPr/>
        </p:nvSpPr>
        <p:spPr>
          <a:xfrm>
            <a:off x="1071570" y="571504"/>
            <a:ext cx="2714612" cy="2428868"/>
          </a:xfrm>
          <a:prstGeom prst="halfFrame">
            <a:avLst>
              <a:gd name="adj1" fmla="val 5887"/>
              <a:gd name="adj2" fmla="val 6540"/>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Medio marco"/>
          <p:cNvSpPr/>
          <p:nvPr/>
        </p:nvSpPr>
        <p:spPr>
          <a:xfrm>
            <a:off x="1571604" y="1071546"/>
            <a:ext cx="2714612" cy="2286016"/>
          </a:xfrm>
          <a:prstGeom prst="halfFrame">
            <a:avLst>
              <a:gd name="adj1" fmla="val 6821"/>
              <a:gd name="adj2" fmla="val 7751"/>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Medio marco"/>
          <p:cNvSpPr/>
          <p:nvPr/>
        </p:nvSpPr>
        <p:spPr>
          <a:xfrm>
            <a:off x="2071670" y="1571612"/>
            <a:ext cx="2571768" cy="2071702"/>
          </a:xfrm>
          <a:prstGeom prst="halfFrame">
            <a:avLst>
              <a:gd name="adj1" fmla="val 6661"/>
              <a:gd name="adj2" fmla="val 7174"/>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Medio marco"/>
          <p:cNvSpPr/>
          <p:nvPr/>
        </p:nvSpPr>
        <p:spPr>
          <a:xfrm rot="5400000">
            <a:off x="5357806" y="785806"/>
            <a:ext cx="2143140" cy="2714620"/>
          </a:xfrm>
          <a:prstGeom prst="halfFrame">
            <a:avLst>
              <a:gd name="adj1" fmla="val 7876"/>
              <a:gd name="adj2" fmla="val 6884"/>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Medio marco"/>
          <p:cNvSpPr/>
          <p:nvPr/>
        </p:nvSpPr>
        <p:spPr>
          <a:xfrm flipH="1">
            <a:off x="5572132" y="642918"/>
            <a:ext cx="2643174" cy="2214578"/>
          </a:xfrm>
          <a:prstGeom prst="halfFrame">
            <a:avLst>
              <a:gd name="adj1" fmla="val 6611"/>
              <a:gd name="adj2" fmla="val 6612"/>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Medio marco"/>
          <p:cNvSpPr/>
          <p:nvPr/>
        </p:nvSpPr>
        <p:spPr>
          <a:xfrm flipH="1">
            <a:off x="4929190" y="1571612"/>
            <a:ext cx="2357454" cy="2071702"/>
          </a:xfrm>
          <a:prstGeom prst="halfFrame">
            <a:avLst>
              <a:gd name="adj1" fmla="val 6661"/>
              <a:gd name="adj2" fmla="val 7687"/>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Medio marco"/>
          <p:cNvSpPr/>
          <p:nvPr/>
        </p:nvSpPr>
        <p:spPr>
          <a:xfrm rot="16200000">
            <a:off x="1000104" y="3428996"/>
            <a:ext cx="2857488" cy="2714620"/>
          </a:xfrm>
          <a:prstGeom prst="halfFrame">
            <a:avLst>
              <a:gd name="adj1" fmla="val 6334"/>
              <a:gd name="adj2" fmla="val 6334"/>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Medio marco"/>
          <p:cNvSpPr/>
          <p:nvPr/>
        </p:nvSpPr>
        <p:spPr>
          <a:xfrm rot="16200000" flipV="1">
            <a:off x="5424522" y="3362296"/>
            <a:ext cx="2928926" cy="2633706"/>
          </a:xfrm>
          <a:prstGeom prst="halfFrame">
            <a:avLst>
              <a:gd name="adj1" fmla="val 4464"/>
              <a:gd name="adj2" fmla="val 5986"/>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Medio marco"/>
          <p:cNvSpPr/>
          <p:nvPr/>
        </p:nvSpPr>
        <p:spPr>
          <a:xfrm rot="16200000" flipV="1">
            <a:off x="5317365" y="3183701"/>
            <a:ext cx="2214546" cy="2848020"/>
          </a:xfrm>
          <a:prstGeom prst="halfFrame">
            <a:avLst>
              <a:gd name="adj1" fmla="val 7205"/>
              <a:gd name="adj2" fmla="val 6110"/>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2" name="11 Medio marco"/>
          <p:cNvSpPr/>
          <p:nvPr/>
        </p:nvSpPr>
        <p:spPr>
          <a:xfrm rot="16200000">
            <a:off x="1857356" y="3429000"/>
            <a:ext cx="2000264" cy="2571768"/>
          </a:xfrm>
          <a:prstGeom prst="halfFrame">
            <a:avLst>
              <a:gd name="adj1" fmla="val 7286"/>
              <a:gd name="adj2" fmla="val 6802"/>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3" name="12 Medio marco"/>
          <p:cNvSpPr/>
          <p:nvPr/>
        </p:nvSpPr>
        <p:spPr>
          <a:xfrm rot="16200000">
            <a:off x="2714612" y="3357562"/>
            <a:ext cx="1357322" cy="2500330"/>
          </a:xfrm>
          <a:prstGeom prst="halfFrame">
            <a:avLst>
              <a:gd name="adj1" fmla="val 10086"/>
              <a:gd name="adj2" fmla="val 10438"/>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edio marco"/>
          <p:cNvSpPr/>
          <p:nvPr/>
        </p:nvSpPr>
        <p:spPr>
          <a:xfrm rot="16200000" flipV="1">
            <a:off x="5245927" y="3255139"/>
            <a:ext cx="1357290" cy="2705144"/>
          </a:xfrm>
          <a:prstGeom prst="halfFrame">
            <a:avLst>
              <a:gd name="adj1" fmla="val 8625"/>
              <a:gd name="adj2" fmla="val 11045"/>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0-#ppt_w/2"/>
                                          </p:val>
                                        </p:tav>
                                        <p:tav tm="100000">
                                          <p:val>
                                            <p:strVal val="#ppt_x"/>
                                          </p:val>
                                        </p:tav>
                                      </p:tavLst>
                                    </p:anim>
                                    <p:anim calcmode="lin" valueType="num">
                                      <p:cBhvr additive="base">
                                        <p:cTn id="51" dur="2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checkerboard(across)">
                                      <p:cBhvr>
                                        <p:cTn id="58" dur="2000"/>
                                        <p:tgtEl>
                                          <p:spTgt spid="3"/>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checkerboard(across)">
                                      <p:cBhvr>
                                        <p:cTn id="61" dur="2000"/>
                                        <p:tgtEl>
                                          <p:spTgt spid="4"/>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checkerboard(across)">
                                      <p:cBhvr>
                                        <p:cTn id="64" dur="2000"/>
                                        <p:tgtEl>
                                          <p:spTgt spid="5"/>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checkerboard(across)">
                                      <p:cBhvr>
                                        <p:cTn id="67" dur="2000"/>
                                        <p:tgtEl>
                                          <p:spTgt spid="6"/>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checkerboard(across)">
                                      <p:cBhvr>
                                        <p:cTn id="70" dur="2000"/>
                                        <p:tgtEl>
                                          <p:spTgt spid="7"/>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checkerboard(across)">
                                      <p:cBhvr>
                                        <p:cTn id="73" dur="2000"/>
                                        <p:tgtEl>
                                          <p:spTgt spid="8"/>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checkerboard(across)">
                                      <p:cBhvr>
                                        <p:cTn id="76" dur="2000"/>
                                        <p:tgtEl>
                                          <p:spTgt spid="9"/>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checkerboard(across)">
                                      <p:cBhvr>
                                        <p:cTn id="79" dur="2000"/>
                                        <p:tgtEl>
                                          <p:spTgt spid="10"/>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checkerboard(across)">
                                      <p:cBhvr>
                                        <p:cTn id="82" dur="2000"/>
                                        <p:tgtEl>
                                          <p:spTgt spid="11"/>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checkerboard(across)">
                                      <p:cBhvr>
                                        <p:cTn id="85" dur="2000"/>
                                        <p:tgtEl>
                                          <p:spTgt spid="12"/>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checkerboard(across)">
                                      <p:cBhvr>
                                        <p:cTn id="88" dur="2000"/>
                                        <p:tgtEl>
                                          <p:spTgt spid="13"/>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checkerboard(across)">
                                      <p:cBhvr>
                                        <p:cTn id="91" dur="2000"/>
                                        <p:tgtEl>
                                          <p:spTgt spid="14"/>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1+ppt_w/2"/>
                                          </p:val>
                                        </p:tav>
                                      </p:tavLst>
                                    </p:anim>
                                    <p:anim calcmode="lin" valueType="num">
                                      <p:cBhvr additive="base">
                                        <p:cTn id="95" dur="2000"/>
                                        <p:tgtEl>
                                          <p:spTgt spid="3"/>
                                        </p:tgtEl>
                                        <p:attrNameLst>
                                          <p:attrName>ppt_y</p:attrName>
                                        </p:attrNameLst>
                                      </p:cBhvr>
                                      <p:tavLst>
                                        <p:tav tm="0">
                                          <p:val>
                                            <p:strVal val="ppt_y"/>
                                          </p:val>
                                        </p:tav>
                                        <p:tav tm="100000">
                                          <p:val>
                                            <p:strVal val="1+ppt_h/2"/>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4"/>
                                        </p:tgtEl>
                                        <p:attrNameLst>
                                          <p:attrName>ppt_x</p:attrName>
                                        </p:attrNameLst>
                                      </p:cBhvr>
                                      <p:tavLst>
                                        <p:tav tm="0">
                                          <p:val>
                                            <p:strVal val="ppt_x"/>
                                          </p:val>
                                        </p:tav>
                                        <p:tav tm="100000">
                                          <p:val>
                                            <p:strVal val="1+ppt_w/2"/>
                                          </p:val>
                                        </p:tav>
                                      </p:tavLst>
                                    </p:anim>
                                    <p:anim calcmode="lin" valueType="num">
                                      <p:cBhvr additive="base">
                                        <p:cTn id="99" dur="2000"/>
                                        <p:tgtEl>
                                          <p:spTgt spid="4"/>
                                        </p:tgtEl>
                                        <p:attrNameLst>
                                          <p:attrName>ppt_y</p:attrName>
                                        </p:attrNameLst>
                                      </p:cBhvr>
                                      <p:tavLst>
                                        <p:tav tm="0">
                                          <p:val>
                                            <p:strVal val="ppt_y"/>
                                          </p:val>
                                        </p:tav>
                                        <p:tav tm="100000">
                                          <p:val>
                                            <p:strVal val="1+ppt_h/2"/>
                                          </p:val>
                                        </p:tav>
                                      </p:tavLst>
                                    </p:anim>
                                    <p:set>
                                      <p:cBhvr>
                                        <p:cTn id="100" dur="1" fill="hold">
                                          <p:stCondLst>
                                            <p:cond delay="1999"/>
                                          </p:stCondLst>
                                        </p:cTn>
                                        <p:tgtEl>
                                          <p:spTgt spid="4"/>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5"/>
                                        </p:tgtEl>
                                        <p:attrNameLst>
                                          <p:attrName>ppt_x</p:attrName>
                                        </p:attrNameLst>
                                      </p:cBhvr>
                                      <p:tavLst>
                                        <p:tav tm="0">
                                          <p:val>
                                            <p:strVal val="ppt_x"/>
                                          </p:val>
                                        </p:tav>
                                        <p:tav tm="100000">
                                          <p:val>
                                            <p:strVal val="1+ppt_w/2"/>
                                          </p:val>
                                        </p:tav>
                                      </p:tavLst>
                                    </p:anim>
                                    <p:anim calcmode="lin" valueType="num">
                                      <p:cBhvr additive="base">
                                        <p:cTn id="103" dur="2000"/>
                                        <p:tgtEl>
                                          <p:spTgt spid="5"/>
                                        </p:tgtEl>
                                        <p:attrNameLst>
                                          <p:attrName>ppt_y</p:attrName>
                                        </p:attrNameLst>
                                      </p:cBhvr>
                                      <p:tavLst>
                                        <p:tav tm="0">
                                          <p:val>
                                            <p:strVal val="ppt_y"/>
                                          </p:val>
                                        </p:tav>
                                        <p:tav tm="100000">
                                          <p:val>
                                            <p:strVal val="1+ppt_h/2"/>
                                          </p:val>
                                        </p:tav>
                                      </p:tavLst>
                                    </p:anim>
                                    <p:set>
                                      <p:cBhvr>
                                        <p:cTn id="104" dur="1" fill="hold">
                                          <p:stCondLst>
                                            <p:cond delay="1999"/>
                                          </p:stCondLst>
                                        </p:cTn>
                                        <p:tgtEl>
                                          <p:spTgt spid="5"/>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0-ppt_w/2"/>
                                          </p:val>
                                        </p:tav>
                                      </p:tavLst>
                                    </p:anim>
                                    <p:anim calcmode="lin" valueType="num">
                                      <p:cBhvr additive="base">
                                        <p:cTn id="107" dur="2000"/>
                                        <p:tgtEl>
                                          <p:spTgt spid="10"/>
                                        </p:tgtEl>
                                        <p:attrNameLst>
                                          <p:attrName>ppt_y</p:attrName>
                                        </p:attrNameLst>
                                      </p:cBhvr>
                                      <p:tavLst>
                                        <p:tav tm="0">
                                          <p:val>
                                            <p:strVal val="ppt_y"/>
                                          </p:val>
                                        </p:tav>
                                        <p:tav tm="100000">
                                          <p:val>
                                            <p:strVal val="0-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0-ppt_w/2"/>
                                          </p:val>
                                        </p:tav>
                                      </p:tavLst>
                                    </p:anim>
                                    <p:anim calcmode="lin" valueType="num">
                                      <p:cBhvr additive="base">
                                        <p:cTn id="111" dur="2000"/>
                                        <p:tgtEl>
                                          <p:spTgt spid="11"/>
                                        </p:tgtEl>
                                        <p:attrNameLst>
                                          <p:attrName>ppt_y</p:attrName>
                                        </p:attrNameLst>
                                      </p:cBhvr>
                                      <p:tavLst>
                                        <p:tav tm="0">
                                          <p:val>
                                            <p:strVal val="ppt_y"/>
                                          </p:val>
                                        </p:tav>
                                        <p:tav tm="100000">
                                          <p:val>
                                            <p:strVal val="0-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2000"/>
                                        <p:tgtEl>
                                          <p:spTgt spid="14"/>
                                        </p:tgtEl>
                                        <p:attrNameLst>
                                          <p:attrName>ppt_x</p:attrName>
                                        </p:attrNameLst>
                                      </p:cBhvr>
                                      <p:tavLst>
                                        <p:tav tm="0">
                                          <p:val>
                                            <p:strVal val="ppt_x"/>
                                          </p:val>
                                        </p:tav>
                                        <p:tav tm="100000">
                                          <p:val>
                                            <p:strVal val="0-ppt_w/2"/>
                                          </p:val>
                                        </p:tav>
                                      </p:tavLst>
                                    </p:anim>
                                    <p:anim calcmode="lin" valueType="num">
                                      <p:cBhvr additive="base">
                                        <p:cTn id="115" dur="2000"/>
                                        <p:tgtEl>
                                          <p:spTgt spid="14"/>
                                        </p:tgtEl>
                                        <p:attrNameLst>
                                          <p:attrName>ppt_y</p:attrName>
                                        </p:attrNameLst>
                                      </p:cBhvr>
                                      <p:tavLst>
                                        <p:tav tm="0">
                                          <p:val>
                                            <p:strVal val="ppt_y"/>
                                          </p:val>
                                        </p:tav>
                                        <p:tav tm="100000">
                                          <p:val>
                                            <p:strVal val="0-ppt_h/2"/>
                                          </p:val>
                                        </p:tav>
                                      </p:tavLst>
                                    </p:anim>
                                    <p:set>
                                      <p:cBhvr>
                                        <p:cTn id="116" dur="1" fill="hold">
                                          <p:stCondLst>
                                            <p:cond delay="1999"/>
                                          </p:stCondLst>
                                        </p:cTn>
                                        <p:tgtEl>
                                          <p:spTgt spid="14"/>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2000"/>
                                        <p:tgtEl>
                                          <p:spTgt spid="6"/>
                                        </p:tgtEl>
                                        <p:attrNameLst>
                                          <p:attrName>ppt_x</p:attrName>
                                        </p:attrNameLst>
                                      </p:cBhvr>
                                      <p:tavLst>
                                        <p:tav tm="0">
                                          <p:val>
                                            <p:strVal val="ppt_x"/>
                                          </p:val>
                                        </p:tav>
                                        <p:tav tm="100000">
                                          <p:val>
                                            <p:strVal val="0-ppt_w/2"/>
                                          </p:val>
                                        </p:tav>
                                      </p:tavLst>
                                    </p:anim>
                                    <p:anim calcmode="lin" valueType="num">
                                      <p:cBhvr additive="base">
                                        <p:cTn id="119" dur="2000"/>
                                        <p:tgtEl>
                                          <p:spTgt spid="6"/>
                                        </p:tgtEl>
                                        <p:attrNameLst>
                                          <p:attrName>ppt_y</p:attrName>
                                        </p:attrNameLst>
                                      </p:cBhvr>
                                      <p:tavLst>
                                        <p:tav tm="0">
                                          <p:val>
                                            <p:strVal val="ppt_y"/>
                                          </p:val>
                                        </p:tav>
                                        <p:tav tm="100000">
                                          <p:val>
                                            <p:strVal val="1+ppt_h/2"/>
                                          </p:val>
                                        </p:tav>
                                      </p:tavLst>
                                    </p:anim>
                                    <p:set>
                                      <p:cBhvr>
                                        <p:cTn id="120" dur="1" fill="hold">
                                          <p:stCondLst>
                                            <p:cond delay="1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0-ppt_w/2"/>
                                          </p:val>
                                        </p:tav>
                                      </p:tavLst>
                                    </p:anim>
                                    <p:anim calcmode="lin" valueType="num">
                                      <p:cBhvr additive="base">
                                        <p:cTn id="123" dur="2000"/>
                                        <p:tgtEl>
                                          <p:spTgt spid="7"/>
                                        </p:tgtEl>
                                        <p:attrNameLst>
                                          <p:attrName>ppt_y</p:attrName>
                                        </p:attrNameLst>
                                      </p:cBhvr>
                                      <p:tavLst>
                                        <p:tav tm="0">
                                          <p:val>
                                            <p:strVal val="ppt_y"/>
                                          </p:val>
                                        </p:tav>
                                        <p:tav tm="100000">
                                          <p:val>
                                            <p:strVal val="1+ppt_h/2"/>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2000"/>
                                        <p:tgtEl>
                                          <p:spTgt spid="8"/>
                                        </p:tgtEl>
                                        <p:attrNameLst>
                                          <p:attrName>ppt_x</p:attrName>
                                        </p:attrNameLst>
                                      </p:cBhvr>
                                      <p:tavLst>
                                        <p:tav tm="0">
                                          <p:val>
                                            <p:strVal val="ppt_x"/>
                                          </p:val>
                                        </p:tav>
                                        <p:tav tm="100000">
                                          <p:val>
                                            <p:strVal val="0-ppt_w/2"/>
                                          </p:val>
                                        </p:tav>
                                      </p:tavLst>
                                    </p:anim>
                                    <p:anim calcmode="lin" valueType="num">
                                      <p:cBhvr additive="base">
                                        <p:cTn id="127" dur="2000"/>
                                        <p:tgtEl>
                                          <p:spTgt spid="8"/>
                                        </p:tgtEl>
                                        <p:attrNameLst>
                                          <p:attrName>ppt_y</p:attrName>
                                        </p:attrNameLst>
                                      </p:cBhvr>
                                      <p:tavLst>
                                        <p:tav tm="0">
                                          <p:val>
                                            <p:strVal val="ppt_y"/>
                                          </p:val>
                                        </p:tav>
                                        <p:tav tm="100000">
                                          <p:val>
                                            <p:strVal val="1+ppt_h/2"/>
                                          </p:val>
                                        </p:tav>
                                      </p:tavLst>
                                    </p:anim>
                                    <p:set>
                                      <p:cBhvr>
                                        <p:cTn id="128" dur="1" fill="hold">
                                          <p:stCondLst>
                                            <p:cond delay="1999"/>
                                          </p:stCondLst>
                                        </p:cTn>
                                        <p:tgtEl>
                                          <p:spTgt spid="8"/>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9"/>
                                        </p:tgtEl>
                                        <p:attrNameLst>
                                          <p:attrName>ppt_x</p:attrName>
                                        </p:attrNameLst>
                                      </p:cBhvr>
                                      <p:tavLst>
                                        <p:tav tm="0">
                                          <p:val>
                                            <p:strVal val="ppt_x"/>
                                          </p:val>
                                        </p:tav>
                                        <p:tav tm="100000">
                                          <p:val>
                                            <p:strVal val="1+ppt_w/2"/>
                                          </p:val>
                                        </p:tav>
                                      </p:tavLst>
                                    </p:anim>
                                    <p:anim calcmode="lin" valueType="num">
                                      <p:cBhvr additive="base">
                                        <p:cTn id="131" dur="2000"/>
                                        <p:tgtEl>
                                          <p:spTgt spid="9"/>
                                        </p:tgtEl>
                                        <p:attrNameLst>
                                          <p:attrName>ppt_y</p:attrName>
                                        </p:attrNameLst>
                                      </p:cBhvr>
                                      <p:tavLst>
                                        <p:tav tm="0">
                                          <p:val>
                                            <p:strVal val="ppt_y"/>
                                          </p:val>
                                        </p:tav>
                                        <p:tav tm="100000">
                                          <p:val>
                                            <p:strVal val="0-ppt_h/2"/>
                                          </p:val>
                                        </p:tav>
                                      </p:tavLst>
                                    </p:anim>
                                    <p:set>
                                      <p:cBhvr>
                                        <p:cTn id="132" dur="1" fill="hold">
                                          <p:stCondLst>
                                            <p:cond delay="1999"/>
                                          </p:stCondLst>
                                        </p:cTn>
                                        <p:tgtEl>
                                          <p:spTgt spid="9"/>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1+ppt_w/2"/>
                                          </p:val>
                                        </p:tav>
                                      </p:tavLst>
                                    </p:anim>
                                    <p:anim calcmode="lin" valueType="num">
                                      <p:cBhvr additive="base">
                                        <p:cTn id="135" dur="2000"/>
                                        <p:tgtEl>
                                          <p:spTgt spid="12"/>
                                        </p:tgtEl>
                                        <p:attrNameLst>
                                          <p:attrName>ppt_y</p:attrName>
                                        </p:attrNameLst>
                                      </p:cBhvr>
                                      <p:tavLst>
                                        <p:tav tm="0">
                                          <p:val>
                                            <p:strVal val="ppt_y"/>
                                          </p:val>
                                        </p:tav>
                                        <p:tav tm="100000">
                                          <p:val>
                                            <p:strVal val="0-ppt_h/2"/>
                                          </p:val>
                                        </p:tav>
                                      </p:tavLst>
                                    </p:anim>
                                    <p:set>
                                      <p:cBhvr>
                                        <p:cTn id="136" dur="1" fill="hold">
                                          <p:stCondLst>
                                            <p:cond delay="1999"/>
                                          </p:stCondLst>
                                        </p:cTn>
                                        <p:tgtEl>
                                          <p:spTgt spid="12"/>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0-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3" presetClass="entr" presetSubtype="28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2000" fill="hold"/>
                                        <p:tgtEl>
                                          <p:spTgt spid="2"/>
                                        </p:tgtEl>
                                        <p:attrNameLst>
                                          <p:attrName>ppt_w</p:attrName>
                                        </p:attrNameLst>
                                      </p:cBhvr>
                                      <p:tavLst>
                                        <p:tav tm="0">
                                          <p:val>
                                            <p:strVal val="4/3*#ppt_w"/>
                                          </p:val>
                                        </p:tav>
                                        <p:tav tm="100000">
                                          <p:val>
                                            <p:strVal val="#ppt_w"/>
                                          </p:val>
                                        </p:tav>
                                      </p:tavLst>
                                    </p:anim>
                                    <p:anim calcmode="lin" valueType="num">
                                      <p:cBhvr>
                                        <p:cTn id="144" dur="2000" fill="hold"/>
                                        <p:tgtEl>
                                          <p:spTgt spid="2"/>
                                        </p:tgtEl>
                                        <p:attrNameLst>
                                          <p:attrName>ppt_h</p:attrName>
                                        </p:attrNameLst>
                                      </p:cBhvr>
                                      <p:tavLst>
                                        <p:tav tm="0">
                                          <p:val>
                                            <p:strVal val="4/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lin ang="54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036" name="Picture 12" descr="https://onio3.files.wordpress.com/2015/08/flower-purple-crocus-transparent-background.png?w=400"/>
          <p:cNvPicPr>
            <a:picLocks noChangeAspect="1" noChangeArrowheads="1"/>
          </p:cNvPicPr>
          <p:nvPr/>
        </p:nvPicPr>
        <p:blipFill>
          <a:blip r:embed="rId2"/>
          <a:srcRect/>
          <a:stretch>
            <a:fillRect/>
          </a:stretch>
        </p:blipFill>
        <p:spPr bwMode="auto">
          <a:xfrm rot="932865">
            <a:off x="214282" y="3643314"/>
            <a:ext cx="3357554" cy="3005012"/>
          </a:xfrm>
          <a:prstGeom prst="rect">
            <a:avLst/>
          </a:prstGeom>
          <a:noFill/>
        </p:spPr>
      </p:pic>
      <p:sp>
        <p:nvSpPr>
          <p:cNvPr id="9" name="8 Marco"/>
          <p:cNvSpPr/>
          <p:nvPr/>
        </p:nvSpPr>
        <p:spPr>
          <a:xfrm>
            <a:off x="214282" y="214290"/>
            <a:ext cx="8643998" cy="6429420"/>
          </a:xfrm>
          <a:prstGeom prst="frame">
            <a:avLst>
              <a:gd name="adj1" fmla="val 171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solidFill>
                <a:schemeClr val="tx1"/>
              </a:solidFill>
            </a:endParaRPr>
          </a:p>
        </p:txBody>
      </p:sp>
      <p:sp>
        <p:nvSpPr>
          <p:cNvPr id="5" name="4 CuadroTexto"/>
          <p:cNvSpPr txBox="1"/>
          <p:nvPr/>
        </p:nvSpPr>
        <p:spPr>
          <a:xfrm>
            <a:off x="1357290" y="1428736"/>
            <a:ext cx="6643733" cy="2308324"/>
          </a:xfrm>
          <a:prstGeom prst="rect">
            <a:avLst/>
          </a:prstGeom>
          <a:noFill/>
        </p:spPr>
        <p:txBody>
          <a:bodyPr wrap="square" rtlCol="0">
            <a:spAutoFit/>
          </a:bodyPr>
          <a:lstStyle/>
          <a:p>
            <a:pPr algn="ctr"/>
            <a:r>
              <a:rPr lang="es-ES" dirty="0" smtClean="0">
                <a:solidFill>
                  <a:schemeClr val="bg1"/>
                </a:solidFill>
                <a:effectLst>
                  <a:outerShdw blurRad="38100" dist="38100" dir="2700000" algn="tl">
                    <a:srgbClr val="000000">
                      <a:alpha val="43137"/>
                    </a:srgbClr>
                  </a:outerShdw>
                </a:effectLst>
              </a:rPr>
              <a:t>Azafrán, esta palabra hace pensar en seguida en colores, perfumes y tesoros del oriente. Para decirlo de otra manera, es algo hermoso, bueno y caro : su apodo es el oro rojo. Entonces nos debemos encontrar frente a un producto de lujo !</a:t>
            </a:r>
            <a:r>
              <a:rPr lang="es-PE" dirty="0" smtClean="0"/>
              <a:t> </a:t>
            </a:r>
            <a:r>
              <a:rPr lang="es-PE" dirty="0" smtClean="0">
                <a:solidFill>
                  <a:schemeClr val="bg1"/>
                </a:solidFill>
                <a:effectLst>
                  <a:outerShdw blurRad="38100" dist="38100" dir="2700000" algn="tl">
                    <a:srgbClr val="000000">
                      <a:alpha val="43137"/>
                    </a:srgbClr>
                  </a:outerShdw>
                </a:effectLst>
              </a:rPr>
              <a:t>Este condimento muy conocido por “teñir” de amarillo los alimentos es usado desde hace siglos como remedio natural, aunque antes era tan costoso que sólo algunos adinerados se podían dar el lujo de tenerlo en su “botiquín de primeros auxilios”. Conoce los beneficios del azafrán </a:t>
            </a:r>
          </a:p>
        </p:txBody>
      </p:sp>
      <p:sp>
        <p:nvSpPr>
          <p:cNvPr id="6" name="5 CuadroTexto"/>
          <p:cNvSpPr txBox="1"/>
          <p:nvPr/>
        </p:nvSpPr>
        <p:spPr>
          <a:xfrm>
            <a:off x="3357554" y="4071942"/>
            <a:ext cx="5214974" cy="2308324"/>
          </a:xfrm>
          <a:prstGeom prst="rect">
            <a:avLst/>
          </a:prstGeom>
          <a:noFill/>
        </p:spPr>
        <p:txBody>
          <a:bodyPr wrap="square" rtlCol="0">
            <a:spAutoFit/>
          </a:bodyPr>
          <a:lstStyle/>
          <a:p>
            <a:pPr algn="ctr"/>
            <a:r>
              <a:rPr lang="es-ES" dirty="0" smtClean="0">
                <a:solidFill>
                  <a:schemeClr val="bg1"/>
                </a:solidFill>
                <a:effectLst>
                  <a:outerShdw blurRad="38100" dist="38100" dir="2700000" algn="tl">
                    <a:srgbClr val="000000">
                      <a:alpha val="43137"/>
                    </a:srgbClr>
                  </a:outerShdw>
                </a:effectLst>
              </a:rPr>
              <a:t>La palabra es sin duda exagerada en la medida en que « lujo » evoca lo vistoso y lo inútil porque no es el caso del azafrán.</a:t>
            </a:r>
            <a:br>
              <a:rPr lang="es-ES" dirty="0" smtClean="0">
                <a:solidFill>
                  <a:schemeClr val="bg1"/>
                </a:solidFill>
                <a:effectLst>
                  <a:outerShdw blurRad="38100" dist="38100" dir="2700000" algn="tl">
                    <a:srgbClr val="000000">
                      <a:alpha val="43137"/>
                    </a:srgbClr>
                  </a:outerShdw>
                </a:effectLst>
              </a:rPr>
            </a:br>
            <a:r>
              <a:rPr lang="es-ES" dirty="0" smtClean="0">
                <a:solidFill>
                  <a:schemeClr val="bg1"/>
                </a:solidFill>
                <a:effectLst>
                  <a:outerShdw blurRad="38100" dist="38100" dir="2700000" algn="tl">
                    <a:srgbClr val="000000">
                      <a:alpha val="43137"/>
                    </a:srgbClr>
                  </a:outerShdw>
                </a:effectLst>
              </a:rPr>
              <a:t>El azafrán es simplemente una flor muy hermosa (</a:t>
            </a:r>
            <a:r>
              <a:rPr lang="es-ES" b="1" dirty="0" err="1" smtClean="0">
                <a:solidFill>
                  <a:schemeClr val="bg1"/>
                </a:solidFill>
                <a:effectLst>
                  <a:outerShdw blurRad="38100" dist="38100" dir="2700000" algn="tl">
                    <a:srgbClr val="000000">
                      <a:alpha val="43137"/>
                    </a:srgbClr>
                  </a:outerShdw>
                </a:effectLst>
              </a:rPr>
              <a:t>Crocus</a:t>
            </a:r>
            <a:r>
              <a:rPr lang="es-ES" b="1" dirty="0" smtClean="0">
                <a:solidFill>
                  <a:schemeClr val="bg1"/>
                </a:solidFill>
                <a:effectLst>
                  <a:outerShdw blurRad="38100" dist="38100" dir="2700000" algn="tl">
                    <a:srgbClr val="000000">
                      <a:alpha val="43137"/>
                    </a:srgbClr>
                  </a:outerShdw>
                </a:effectLst>
              </a:rPr>
              <a:t> </a:t>
            </a:r>
            <a:r>
              <a:rPr lang="es-ES" b="1" dirty="0" err="1" smtClean="0">
                <a:solidFill>
                  <a:schemeClr val="bg1"/>
                </a:solidFill>
                <a:effectLst>
                  <a:outerShdw blurRad="38100" dist="38100" dir="2700000" algn="tl">
                    <a:srgbClr val="000000">
                      <a:alpha val="43137"/>
                    </a:srgbClr>
                  </a:outerShdw>
                </a:effectLst>
              </a:rPr>
              <a:t>Sativus</a:t>
            </a:r>
            <a:r>
              <a:rPr lang="es-ES" dirty="0" smtClean="0">
                <a:solidFill>
                  <a:schemeClr val="bg1"/>
                </a:solidFill>
                <a:effectLst>
                  <a:outerShdw blurRad="38100" dist="38100" dir="2700000" algn="tl">
                    <a:srgbClr val="000000">
                      <a:alpha val="43137"/>
                    </a:srgbClr>
                  </a:outerShdw>
                </a:effectLst>
              </a:rPr>
              <a:t>), una especia delicada muy apreciada y que tiene propiedades medicinales muy interesantes.</a:t>
            </a:r>
            <a:endParaRPr lang="es-PE" dirty="0" smtClean="0">
              <a:solidFill>
                <a:schemeClr val="bg1"/>
              </a:solidFill>
              <a:effectLst>
                <a:outerShdw blurRad="38100" dist="38100" dir="2700000" algn="tl">
                  <a:srgbClr val="000000">
                    <a:alpha val="43137"/>
                  </a:srgbClr>
                </a:outerShdw>
              </a:effectLst>
            </a:endParaRPr>
          </a:p>
          <a:p>
            <a:endParaRPr lang="es-PE" dirty="0"/>
          </a:p>
        </p:txBody>
      </p:sp>
      <p:sp>
        <p:nvSpPr>
          <p:cNvPr id="10" name="9 Rectángulo"/>
          <p:cNvSpPr/>
          <p:nvPr/>
        </p:nvSpPr>
        <p:spPr>
          <a:xfrm>
            <a:off x="1714480" y="571480"/>
            <a:ext cx="5658920" cy="646331"/>
          </a:xfrm>
          <a:prstGeom prst="rect">
            <a:avLst/>
          </a:prstGeom>
          <a:noFill/>
        </p:spPr>
        <p:txBody>
          <a:bodyPr wrap="none" lIns="91440" tIns="45720" rIns="91440" bIns="45720">
            <a:spAutoFit/>
          </a:bodyPr>
          <a:lstStyle/>
          <a:p>
            <a:pPr algn="ctr"/>
            <a:r>
              <a:rPr lang="es-ES" sz="3600" dirty="0" smtClean="0">
                <a:ln w="3175">
                  <a:solidFill>
                    <a:schemeClr val="bg1"/>
                  </a:solidFill>
                </a:ln>
                <a:solidFill>
                  <a:srgbClr val="D0A8EE"/>
                </a:solidFill>
                <a:latin typeface="Algerian" pitchFamily="82" charset="0"/>
              </a:rPr>
              <a:t>¿QUÉ  ES  EL  AZAFRÁN ?</a:t>
            </a:r>
            <a:endParaRPr lang="es-PE" sz="3600" dirty="0">
              <a:ln w="3175">
                <a:solidFill>
                  <a:schemeClr val="bg1"/>
                </a:solidFill>
              </a:ln>
              <a:solidFill>
                <a:srgbClr val="D0A8EE"/>
              </a:solidFill>
              <a:latin typeface="Algerian" pitchFamily="82" charset="0"/>
            </a:endParaRPr>
          </a:p>
        </p:txBody>
      </p:sp>
      <p:sp>
        <p:nvSpPr>
          <p:cNvPr id="11" name="10 Rectángulo"/>
          <p:cNvSpPr/>
          <p:nvPr/>
        </p:nvSpPr>
        <p:spPr>
          <a:xfrm>
            <a:off x="42555" y="2967335"/>
            <a:ext cx="184731"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endParaRPr lang="es-PE" sz="5400" b="1" cap="none" spc="0" dirty="0">
              <a:ln w="50800"/>
              <a:solidFill>
                <a:schemeClr val="bg1">
                  <a:shade val="50000"/>
                </a:schemeClr>
              </a:solidFill>
              <a:effectLst/>
            </a:endParaRPr>
          </a:p>
        </p:txBody>
      </p:sp>
      <p:sp>
        <p:nvSpPr>
          <p:cNvPr id="12" name="11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036"/>
                                        </p:tgtEl>
                                        <p:attrNameLst>
                                          <p:attrName>style.visibility</p:attrName>
                                        </p:attrNameLst>
                                      </p:cBhvr>
                                      <p:to>
                                        <p:strVal val="visible"/>
                                      </p:to>
                                    </p:set>
                                    <p:animEffect transition="in" filter="fade">
                                      <p:cBhvr>
                                        <p:cTn id="10" dur="3000"/>
                                        <p:tgtEl>
                                          <p:spTgt spid="1036"/>
                                        </p:tgtEl>
                                      </p:cBhvr>
                                    </p:animEffect>
                                  </p:childTnLst>
                                </p:cTn>
                              </p:par>
                              <p:par>
                                <p:cTn id="11" presetID="21" presetClass="entr" presetSubtype="2" repeatCount="indefinite"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3000"/>
                                        <p:tgtEl>
                                          <p:spTgt spid="9"/>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500" autoRev="1" fill="hold">
                                          <p:stCondLst>
                                            <p:cond delay="0"/>
                                          </p:stCondLst>
                                        </p:cTn>
                                        <p:tgtEl>
                                          <p:spTgt spid="10"/>
                                        </p:tgtEl>
                                        <p:attrNameLst>
                                          <p:attrName>ppt_w</p:attrName>
                                        </p:attrNameLst>
                                      </p:cBhvr>
                                    </p:anim>
                                    <p:anim by="(#ppt_w*0.50)" calcmode="lin" valueType="num">
                                      <p:cBhvr>
                                        <p:cTn id="18" dur="500" decel="50000" autoRev="1" fill="hold">
                                          <p:stCondLst>
                                            <p:cond delay="0"/>
                                          </p:stCondLst>
                                        </p:cTn>
                                        <p:tgtEl>
                                          <p:spTgt spid="10"/>
                                        </p:tgtEl>
                                        <p:attrNameLst>
                                          <p:attrName>ppt_x</p:attrName>
                                        </p:attrNameLst>
                                      </p:cBhvr>
                                    </p:anim>
                                    <p:anim from="(-#ppt_h/2)" to="(#ppt_y)" calcmode="lin" valueType="num">
                                      <p:cBhvr>
                                        <p:cTn id="19" dur="1000" fill="hold">
                                          <p:stCondLst>
                                            <p:cond delay="0"/>
                                          </p:stCondLst>
                                        </p:cTn>
                                        <p:tgtEl>
                                          <p:spTgt spid="10"/>
                                        </p:tgtEl>
                                        <p:attrNameLst>
                                          <p:attrName>ppt_y</p:attrName>
                                        </p:attrNameLst>
                                      </p:cBhvr>
                                    </p:anim>
                                    <p:animRot by="21600000">
                                      <p:cBhvr>
                                        <p:cTn id="20" dur="1000" fill="hold">
                                          <p:stCondLst>
                                            <p:cond delay="0"/>
                                          </p:stCondLst>
                                        </p:cTn>
                                        <p:tgtEl>
                                          <p:spTgt spid="10"/>
                                        </p:tgtEl>
                                        <p:attrNameLst>
                                          <p:attrName>r</p:attrName>
                                        </p:attrNameLst>
                                      </p:cBhvr>
                                    </p:animRot>
                                  </p:childTnLst>
                                </p:cTn>
                              </p:par>
                              <p:par>
                                <p:cTn id="21"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22" dur="2000" fill="hold"/>
                                        <p:tgtEl>
                                          <p:spTgt spid="10"/>
                                        </p:tgtEl>
                                        <p:attrNameLst>
                                          <p:attrName>ppt_x</p:attrName>
                                          <p:attrName>ppt_y</p:attrName>
                                        </p:attrNameLst>
                                      </p:cBhvr>
                                    </p:animMotion>
                                  </p:childTnLst>
                                </p:cTn>
                              </p:par>
                            </p:childTnLst>
                          </p:cTn>
                        </p:par>
                        <p:par>
                          <p:cTn id="23" fill="hold">
                            <p:stCondLst>
                              <p:cond delay="8000"/>
                            </p:stCondLst>
                            <p:childTnLst>
                              <p:par>
                                <p:cTn id="24" presetID="10"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P spid="6" grpId="0"/>
      <p:bldP spid="10" grpId="0"/>
      <p:bldP spid="10" grpId="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46E6"/>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1-Azafran Monreal_191014_261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heurón"/>
          <p:cNvSpPr/>
          <p:nvPr/>
        </p:nvSpPr>
        <p:spPr>
          <a:xfrm rot="5400000">
            <a:off x="3036095" y="-3036095"/>
            <a:ext cx="3071810" cy="9144000"/>
          </a:xfrm>
          <a:prstGeom prst="chevron">
            <a:avLst>
              <a:gd name="adj" fmla="val 94014"/>
            </a:avLst>
          </a:prstGeom>
          <a:solidFill>
            <a:srgbClr val="4E46E6"/>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714624" y="428624"/>
            <a:ext cx="3714752" cy="9144000"/>
          </a:xfrm>
          <a:prstGeom prst="chevron">
            <a:avLst>
              <a:gd name="adj" fmla="val 94031"/>
            </a:avLst>
          </a:prstGeom>
          <a:solidFill>
            <a:srgbClr val="4E46E6"/>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3321859" y="-3321859"/>
            <a:ext cx="2500282" cy="9144000"/>
          </a:xfrm>
          <a:prstGeom prst="chevron">
            <a:avLst>
              <a:gd name="adj" fmla="val 92269"/>
            </a:avLst>
          </a:prstGeom>
          <a:solidFill>
            <a:schemeClr val="bg2">
              <a:lumMod val="60000"/>
              <a:lumOff val="40000"/>
            </a:schemeClr>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000376" y="714376"/>
            <a:ext cx="3143248" cy="9144000"/>
          </a:xfrm>
          <a:prstGeom prst="chevron">
            <a:avLst>
              <a:gd name="adj" fmla="val 93530"/>
            </a:avLst>
          </a:prstGeom>
          <a:solidFill>
            <a:schemeClr val="bg2">
              <a:lumMod val="60000"/>
              <a:lumOff val="40000"/>
            </a:schemeClr>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643318" y="-3643318"/>
            <a:ext cx="1857364" cy="9144000"/>
          </a:xfrm>
          <a:prstGeom prst="chevron">
            <a:avLst>
              <a:gd name="adj" fmla="val 92099"/>
            </a:avLst>
          </a:prstGeom>
          <a:solidFill>
            <a:srgbClr val="4E46E6"/>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286128" y="1000128"/>
            <a:ext cx="2571744" cy="9144000"/>
          </a:xfrm>
          <a:prstGeom prst="chevron">
            <a:avLst>
              <a:gd name="adj" fmla="val 91579"/>
            </a:avLst>
          </a:prstGeom>
          <a:solidFill>
            <a:srgbClr val="4E46E6"/>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93387" y="-3893387"/>
            <a:ext cx="1357226" cy="9144000"/>
          </a:xfrm>
          <a:prstGeom prst="chevron">
            <a:avLst>
              <a:gd name="adj" fmla="val 88969"/>
            </a:avLst>
          </a:prstGeom>
          <a:solidFill>
            <a:schemeClr val="bg2">
              <a:lumMod val="20000"/>
              <a:lumOff val="80000"/>
            </a:schemeClr>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571880" y="1285880"/>
            <a:ext cx="2000240" cy="9144000"/>
          </a:xfrm>
          <a:prstGeom prst="chevron">
            <a:avLst>
              <a:gd name="adj" fmla="val 92126"/>
            </a:avLst>
          </a:prstGeom>
          <a:solidFill>
            <a:schemeClr val="bg2">
              <a:lumMod val="20000"/>
              <a:lumOff val="80000"/>
            </a:schemeClr>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2000"/>
                                        <p:tgtEl>
                                          <p:spTgt spid="4"/>
                                        </p:tgtEl>
                                      </p:cBhvr>
                                    </p:animEffect>
                                  </p:childTnLst>
                                </p:cTn>
                              </p:par>
                              <p:par>
                                <p:cTn id="11" presetID="16" presetClass="entr" presetSubtype="4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Horizontal)">
                                      <p:cBhvr>
                                        <p:cTn id="13" dur="2000"/>
                                        <p:tgtEl>
                                          <p:spTgt spid="6"/>
                                        </p:tgtEl>
                                      </p:cBhvr>
                                    </p:animEffect>
                                  </p:childTnLst>
                                </p:cTn>
                              </p:par>
                              <p:par>
                                <p:cTn id="14" presetID="16" presetClass="entr" presetSubtype="42"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outHorizontal)">
                                      <p:cBhvr>
                                        <p:cTn id="16" dur="2000"/>
                                        <p:tgtEl>
                                          <p:spTgt spid="8"/>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outHorizontal)">
                                      <p:cBhvr>
                                        <p:cTn id="19" dur="2000"/>
                                        <p:tgtEl>
                                          <p:spTgt spid="10"/>
                                        </p:tgtEl>
                                      </p:cBhvr>
                                    </p:animEffect>
                                  </p:childTnLst>
                                </p:cTn>
                              </p:par>
                              <p:par>
                                <p:cTn id="20" presetID="16" presetClass="entr" presetSubtype="4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2000"/>
                                        <p:tgtEl>
                                          <p:spTgt spid="5"/>
                                        </p:tgtEl>
                                      </p:cBhvr>
                                    </p:animEffect>
                                  </p:childTnLst>
                                </p:cTn>
                              </p:par>
                              <p:par>
                                <p:cTn id="23" presetID="16" presetClass="entr" presetSubtype="4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outHorizontal)">
                                      <p:cBhvr>
                                        <p:cTn id="25" dur="2000"/>
                                        <p:tgtEl>
                                          <p:spTgt spid="7"/>
                                        </p:tgtEl>
                                      </p:cBhvr>
                                    </p:animEffect>
                                  </p:childTnLst>
                                </p:cTn>
                              </p:par>
                              <p:par>
                                <p:cTn id="26" presetID="16" presetClass="entr" presetSubtype="42"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outHorizontal)">
                                      <p:cBhvr>
                                        <p:cTn id="28" dur="2000"/>
                                        <p:tgtEl>
                                          <p:spTgt spid="9"/>
                                        </p:tgtEl>
                                      </p:cBhvr>
                                    </p:animEffect>
                                  </p:childTnLst>
                                </p:cTn>
                              </p:par>
                              <p:par>
                                <p:cTn id="29" presetID="16" presetClass="entr" presetSubtype="42"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2000"/>
                                        <p:tgtEl>
                                          <p:spTgt spid="11"/>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ppt_x"/>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ppt_x"/>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ppt_x"/>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ppt_x"/>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000" fill="hold"/>
                                        <p:tgtEl>
                                          <p:spTgt spid="5"/>
                                        </p:tgtEl>
                                        <p:attrNameLst>
                                          <p:attrName>ppt_x</p:attrName>
                                        </p:attrNameLst>
                                      </p:cBhvr>
                                      <p:tavLst>
                                        <p:tav tm="0">
                                          <p:val>
                                            <p:strVal val="#ppt_x"/>
                                          </p:val>
                                        </p:tav>
                                        <p:tav tm="100000">
                                          <p:val>
                                            <p:strVal val="#ppt_x"/>
                                          </p:val>
                                        </p:tav>
                                      </p:tavLst>
                                    </p:anim>
                                    <p:anim calcmode="lin" valueType="num">
                                      <p:cBhvr additive="base">
                                        <p:cTn id="51" dur="2000" fill="hold"/>
                                        <p:tgtEl>
                                          <p:spTgt spid="5"/>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ppt_x"/>
                                          </p:val>
                                        </p:tav>
                                        <p:tav tm="100000">
                                          <p:val>
                                            <p:strVal val="#ppt_x"/>
                                          </p:val>
                                        </p:tav>
                                      </p:tavLst>
                                    </p:anim>
                                    <p:anim calcmode="lin" valueType="num">
                                      <p:cBhvr additive="base">
                                        <p:cTn id="55" dur="2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000" fill="hold"/>
                                        <p:tgtEl>
                                          <p:spTgt spid="9"/>
                                        </p:tgtEl>
                                        <p:attrNameLst>
                                          <p:attrName>ppt_x</p:attrName>
                                        </p:attrNameLst>
                                      </p:cBhvr>
                                      <p:tavLst>
                                        <p:tav tm="0">
                                          <p:val>
                                            <p:strVal val="#ppt_x"/>
                                          </p:val>
                                        </p:tav>
                                        <p:tav tm="100000">
                                          <p:val>
                                            <p:strVal val="#ppt_x"/>
                                          </p:val>
                                        </p:tav>
                                      </p:tavLst>
                                    </p:anim>
                                    <p:anim calcmode="lin" valueType="num">
                                      <p:cBhvr additive="base">
                                        <p:cTn id="59" dur="2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ppt_x"/>
                                          </p:val>
                                        </p:tav>
                                        <p:tav tm="100000">
                                          <p:val>
                                            <p:strVal val="#ppt_x"/>
                                          </p:val>
                                        </p:tav>
                                      </p:tavLst>
                                    </p:anim>
                                    <p:anim calcmode="lin" valueType="num">
                                      <p:cBhvr additive="base">
                                        <p:cTn id="63" dur="2000" fill="hold"/>
                                        <p:tgtEl>
                                          <p:spTgt spid="11"/>
                                        </p:tgtEl>
                                        <p:attrNameLst>
                                          <p:attrName>ppt_y</p:attrName>
                                        </p:attrNameLst>
                                      </p:cBhvr>
                                      <p:tavLst>
                                        <p:tav tm="0">
                                          <p:val>
                                            <p:strVal val="0-#ppt_h/2"/>
                                          </p:val>
                                        </p:tav>
                                        <p:tav tm="100000">
                                          <p:val>
                                            <p:strVal val="#ppt_y"/>
                                          </p:val>
                                        </p:tav>
                                      </p:tavLst>
                                    </p:anim>
                                  </p:childTnLst>
                                </p:cTn>
                              </p:par>
                            </p:childTnLst>
                          </p:cTn>
                        </p:par>
                        <p:par>
                          <p:cTn id="64" fill="hold">
                            <p:stCondLst>
                              <p:cond delay="2000"/>
                            </p:stCondLst>
                            <p:childTnLst>
                              <p:par>
                                <p:cTn id="65" presetID="16" presetClass="exit" presetSubtype="26" fill="hold" grpId="2" nodeType="afterEffect">
                                  <p:stCondLst>
                                    <p:cond delay="0"/>
                                  </p:stCondLst>
                                  <p:childTnLst>
                                    <p:animEffect transition="out" filter="barn(inHorizontal)">
                                      <p:cBhvr>
                                        <p:cTn id="66" dur="2000"/>
                                        <p:tgtEl>
                                          <p:spTgt spid="4"/>
                                        </p:tgtEl>
                                      </p:cBhvr>
                                    </p:animEffect>
                                    <p:set>
                                      <p:cBhvr>
                                        <p:cTn id="67" dur="1" fill="hold">
                                          <p:stCondLst>
                                            <p:cond delay="1999"/>
                                          </p:stCondLst>
                                        </p:cTn>
                                        <p:tgtEl>
                                          <p:spTgt spid="4"/>
                                        </p:tgtEl>
                                        <p:attrNameLst>
                                          <p:attrName>style.visibility</p:attrName>
                                        </p:attrNameLst>
                                      </p:cBhvr>
                                      <p:to>
                                        <p:strVal val="hidden"/>
                                      </p:to>
                                    </p:set>
                                  </p:childTnLst>
                                </p:cTn>
                              </p:par>
                              <p:par>
                                <p:cTn id="68" presetID="16" presetClass="exit" presetSubtype="26" fill="hold" grpId="2" nodeType="withEffect">
                                  <p:stCondLst>
                                    <p:cond delay="0"/>
                                  </p:stCondLst>
                                  <p:childTnLst>
                                    <p:animEffect transition="out" filter="barn(inHorizontal)">
                                      <p:cBhvr>
                                        <p:cTn id="69" dur="2000"/>
                                        <p:tgtEl>
                                          <p:spTgt spid="6"/>
                                        </p:tgtEl>
                                      </p:cBhvr>
                                    </p:animEffect>
                                    <p:set>
                                      <p:cBhvr>
                                        <p:cTn id="70" dur="1" fill="hold">
                                          <p:stCondLst>
                                            <p:cond delay="1999"/>
                                          </p:stCondLst>
                                        </p:cTn>
                                        <p:tgtEl>
                                          <p:spTgt spid="6"/>
                                        </p:tgtEl>
                                        <p:attrNameLst>
                                          <p:attrName>style.visibility</p:attrName>
                                        </p:attrNameLst>
                                      </p:cBhvr>
                                      <p:to>
                                        <p:strVal val="hidden"/>
                                      </p:to>
                                    </p:set>
                                  </p:childTnLst>
                                </p:cTn>
                              </p:par>
                              <p:par>
                                <p:cTn id="71" presetID="16" presetClass="exit" presetSubtype="26" fill="hold" grpId="2" nodeType="withEffect">
                                  <p:stCondLst>
                                    <p:cond delay="0"/>
                                  </p:stCondLst>
                                  <p:childTnLst>
                                    <p:animEffect transition="out" filter="barn(inHorizontal)">
                                      <p:cBhvr>
                                        <p:cTn id="72" dur="2000"/>
                                        <p:tgtEl>
                                          <p:spTgt spid="8"/>
                                        </p:tgtEl>
                                      </p:cBhvr>
                                    </p:animEffect>
                                    <p:set>
                                      <p:cBhvr>
                                        <p:cTn id="73" dur="1" fill="hold">
                                          <p:stCondLst>
                                            <p:cond delay="1999"/>
                                          </p:stCondLst>
                                        </p:cTn>
                                        <p:tgtEl>
                                          <p:spTgt spid="8"/>
                                        </p:tgtEl>
                                        <p:attrNameLst>
                                          <p:attrName>style.visibility</p:attrName>
                                        </p:attrNameLst>
                                      </p:cBhvr>
                                      <p:to>
                                        <p:strVal val="hidden"/>
                                      </p:to>
                                    </p:set>
                                  </p:childTnLst>
                                </p:cTn>
                              </p:par>
                              <p:par>
                                <p:cTn id="74" presetID="16" presetClass="exit" presetSubtype="26" fill="hold" grpId="2" nodeType="withEffect">
                                  <p:stCondLst>
                                    <p:cond delay="0"/>
                                  </p:stCondLst>
                                  <p:childTnLst>
                                    <p:animEffect transition="out" filter="barn(inHorizontal)">
                                      <p:cBhvr>
                                        <p:cTn id="75" dur="2000"/>
                                        <p:tgtEl>
                                          <p:spTgt spid="10"/>
                                        </p:tgtEl>
                                      </p:cBhvr>
                                    </p:animEffect>
                                    <p:set>
                                      <p:cBhvr>
                                        <p:cTn id="76" dur="1" fill="hold">
                                          <p:stCondLst>
                                            <p:cond delay="1999"/>
                                          </p:stCondLst>
                                        </p:cTn>
                                        <p:tgtEl>
                                          <p:spTgt spid="10"/>
                                        </p:tgtEl>
                                        <p:attrNameLst>
                                          <p:attrName>style.visibility</p:attrName>
                                        </p:attrNameLst>
                                      </p:cBhvr>
                                      <p:to>
                                        <p:strVal val="hidden"/>
                                      </p:to>
                                    </p:set>
                                  </p:childTnLst>
                                </p:cTn>
                              </p:par>
                              <p:par>
                                <p:cTn id="77" presetID="16" presetClass="exit" presetSubtype="26" fill="hold" grpId="2" nodeType="withEffect">
                                  <p:stCondLst>
                                    <p:cond delay="0"/>
                                  </p:stCondLst>
                                  <p:childTnLst>
                                    <p:animEffect transition="out" filter="barn(inHorizontal)">
                                      <p:cBhvr>
                                        <p:cTn id="78" dur="2000"/>
                                        <p:tgtEl>
                                          <p:spTgt spid="5"/>
                                        </p:tgtEl>
                                      </p:cBhvr>
                                    </p:animEffect>
                                    <p:set>
                                      <p:cBhvr>
                                        <p:cTn id="79" dur="1" fill="hold">
                                          <p:stCondLst>
                                            <p:cond delay="1999"/>
                                          </p:stCondLst>
                                        </p:cTn>
                                        <p:tgtEl>
                                          <p:spTgt spid="5"/>
                                        </p:tgtEl>
                                        <p:attrNameLst>
                                          <p:attrName>style.visibility</p:attrName>
                                        </p:attrNameLst>
                                      </p:cBhvr>
                                      <p:to>
                                        <p:strVal val="hidden"/>
                                      </p:to>
                                    </p:set>
                                  </p:childTnLst>
                                </p:cTn>
                              </p:par>
                              <p:par>
                                <p:cTn id="80" presetID="16" presetClass="exit" presetSubtype="26" fill="hold" grpId="2" nodeType="withEffect">
                                  <p:stCondLst>
                                    <p:cond delay="0"/>
                                  </p:stCondLst>
                                  <p:childTnLst>
                                    <p:animEffect transition="out" filter="barn(inHorizontal)">
                                      <p:cBhvr>
                                        <p:cTn id="81" dur="2000"/>
                                        <p:tgtEl>
                                          <p:spTgt spid="7"/>
                                        </p:tgtEl>
                                      </p:cBhvr>
                                    </p:animEffect>
                                    <p:set>
                                      <p:cBhvr>
                                        <p:cTn id="82" dur="1" fill="hold">
                                          <p:stCondLst>
                                            <p:cond delay="1999"/>
                                          </p:stCondLst>
                                        </p:cTn>
                                        <p:tgtEl>
                                          <p:spTgt spid="7"/>
                                        </p:tgtEl>
                                        <p:attrNameLst>
                                          <p:attrName>style.visibility</p:attrName>
                                        </p:attrNameLst>
                                      </p:cBhvr>
                                      <p:to>
                                        <p:strVal val="hidden"/>
                                      </p:to>
                                    </p:set>
                                  </p:childTnLst>
                                </p:cTn>
                              </p:par>
                              <p:par>
                                <p:cTn id="83" presetID="16" presetClass="exit" presetSubtype="26" fill="hold" grpId="2" nodeType="withEffect">
                                  <p:stCondLst>
                                    <p:cond delay="0"/>
                                  </p:stCondLst>
                                  <p:childTnLst>
                                    <p:animEffect transition="out" filter="barn(inHorizontal)">
                                      <p:cBhvr>
                                        <p:cTn id="84" dur="2000"/>
                                        <p:tgtEl>
                                          <p:spTgt spid="9"/>
                                        </p:tgtEl>
                                      </p:cBhvr>
                                    </p:animEffect>
                                    <p:set>
                                      <p:cBhvr>
                                        <p:cTn id="85" dur="1" fill="hold">
                                          <p:stCondLst>
                                            <p:cond delay="1999"/>
                                          </p:stCondLst>
                                        </p:cTn>
                                        <p:tgtEl>
                                          <p:spTgt spid="9"/>
                                        </p:tgtEl>
                                        <p:attrNameLst>
                                          <p:attrName>style.visibility</p:attrName>
                                        </p:attrNameLst>
                                      </p:cBhvr>
                                      <p:to>
                                        <p:strVal val="hidden"/>
                                      </p:to>
                                    </p:set>
                                  </p:childTnLst>
                                </p:cTn>
                              </p:par>
                              <p:par>
                                <p:cTn id="86" presetID="16" presetClass="exit" presetSubtype="26" fill="hold" grpId="2" nodeType="withEffect">
                                  <p:stCondLst>
                                    <p:cond delay="0"/>
                                  </p:stCondLst>
                                  <p:childTnLst>
                                    <p:animEffect transition="out" filter="barn(inHorizontal)">
                                      <p:cBhvr>
                                        <p:cTn id="87" dur="2000"/>
                                        <p:tgtEl>
                                          <p:spTgt spid="11"/>
                                        </p:tgtEl>
                                      </p:cBhvr>
                                    </p:animEffect>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ppt_x"/>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ppt_x"/>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4" fill="hold" grpId="3"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ppt_x"/>
                                          </p:val>
                                        </p:tav>
                                      </p:tavLst>
                                    </p:anim>
                                    <p:anim calcmode="lin" valueType="num">
                                      <p:cBhvr additive="base">
                                        <p:cTn id="99" dur="2000"/>
                                        <p:tgtEl>
                                          <p:spTgt spid="8"/>
                                        </p:tgtEl>
                                        <p:attrNameLst>
                                          <p:attrName>ppt_y</p:attrName>
                                        </p:attrNameLst>
                                      </p:cBhvr>
                                      <p:tavLst>
                                        <p:tav tm="0">
                                          <p:val>
                                            <p:strVal val="ppt_y"/>
                                          </p:val>
                                        </p:tav>
                                        <p:tav tm="100000">
                                          <p:val>
                                            <p:strVal val="1+ppt_h/2"/>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4" fill="hold" grpId="3"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ppt_x"/>
                                          </p:val>
                                        </p:tav>
                                      </p:tavLst>
                                    </p:anim>
                                    <p:anim calcmode="lin" valueType="num">
                                      <p:cBhvr additive="base">
                                        <p:cTn id="103" dur="2000"/>
                                        <p:tgtEl>
                                          <p:spTgt spid="10"/>
                                        </p:tgtEl>
                                        <p:attrNameLst>
                                          <p:attrName>ppt_y</p:attrName>
                                        </p:attrNameLst>
                                      </p:cBhvr>
                                      <p:tavLst>
                                        <p:tav tm="0">
                                          <p:val>
                                            <p:strVal val="ppt_y"/>
                                          </p:val>
                                        </p:tav>
                                        <p:tav tm="100000">
                                          <p:val>
                                            <p:strVal val="1+ppt_h/2"/>
                                          </p:val>
                                        </p:tav>
                                      </p:tavLst>
                                    </p:anim>
                                    <p:set>
                                      <p:cBhvr>
                                        <p:cTn id="104" dur="1" fill="hold">
                                          <p:stCondLst>
                                            <p:cond delay="1999"/>
                                          </p:stCondLst>
                                        </p:cTn>
                                        <p:tgtEl>
                                          <p:spTgt spid="10"/>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ppt_x"/>
                                          </p:val>
                                        </p:tav>
                                      </p:tavLst>
                                    </p:anim>
                                    <p:anim calcmode="lin" valueType="num">
                                      <p:cBhvr additive="base">
                                        <p:cTn id="107" dur="2000"/>
                                        <p:tgtEl>
                                          <p:spTgt spid="5"/>
                                        </p:tgtEl>
                                        <p:attrNameLst>
                                          <p:attrName>ppt_y</p:attrName>
                                        </p:attrNameLst>
                                      </p:cBhvr>
                                      <p:tavLst>
                                        <p:tav tm="0">
                                          <p:val>
                                            <p:strVal val="ppt_y"/>
                                          </p:val>
                                        </p:tav>
                                        <p:tav tm="100000">
                                          <p:val>
                                            <p:strVal val="0-ppt_h/2"/>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2000"/>
                                        <p:tgtEl>
                                          <p:spTgt spid="7"/>
                                        </p:tgtEl>
                                        <p:attrNameLst>
                                          <p:attrName>ppt_x</p:attrName>
                                        </p:attrNameLst>
                                      </p:cBhvr>
                                      <p:tavLst>
                                        <p:tav tm="0">
                                          <p:val>
                                            <p:strVal val="ppt_x"/>
                                          </p:val>
                                        </p:tav>
                                        <p:tav tm="100000">
                                          <p:val>
                                            <p:strVal val="ppt_x"/>
                                          </p:val>
                                        </p:tav>
                                      </p:tavLst>
                                    </p:anim>
                                    <p:anim calcmode="lin" valueType="num">
                                      <p:cBhvr additive="base">
                                        <p:cTn id="111" dur="2000"/>
                                        <p:tgtEl>
                                          <p:spTgt spid="7"/>
                                        </p:tgtEl>
                                        <p:attrNameLst>
                                          <p:attrName>ppt_y</p:attrName>
                                        </p:attrNameLst>
                                      </p:cBhvr>
                                      <p:tavLst>
                                        <p:tav tm="0">
                                          <p:val>
                                            <p:strVal val="ppt_y"/>
                                          </p:val>
                                        </p:tav>
                                        <p:tav tm="100000">
                                          <p:val>
                                            <p:strVal val="0-ppt_h/2"/>
                                          </p:val>
                                        </p:tav>
                                      </p:tavLst>
                                    </p:anim>
                                    <p:set>
                                      <p:cBhvr>
                                        <p:cTn id="112" dur="1" fill="hold">
                                          <p:stCondLst>
                                            <p:cond delay="1999"/>
                                          </p:stCondLst>
                                        </p:cTn>
                                        <p:tgtEl>
                                          <p:spTgt spid="7"/>
                                        </p:tgtEl>
                                        <p:attrNameLst>
                                          <p:attrName>style.visibility</p:attrName>
                                        </p:attrNameLst>
                                      </p:cBhvr>
                                      <p:to>
                                        <p:strVal val="hidden"/>
                                      </p:to>
                                    </p:set>
                                  </p:childTnLst>
                                </p:cTn>
                              </p:par>
                              <p:par>
                                <p:cTn id="113" presetID="2" presetClass="exit" presetSubtype="1" fill="hold" grpId="3"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ppt_x"/>
                                          </p:val>
                                        </p:tav>
                                      </p:tavLst>
                                    </p:anim>
                                    <p:anim calcmode="lin" valueType="num">
                                      <p:cBhvr additive="base">
                                        <p:cTn id="115" dur="2000"/>
                                        <p:tgtEl>
                                          <p:spTgt spid="9"/>
                                        </p:tgtEl>
                                        <p:attrNameLst>
                                          <p:attrName>ppt_y</p:attrName>
                                        </p:attrNameLst>
                                      </p:cBhvr>
                                      <p:tavLst>
                                        <p:tav tm="0">
                                          <p:val>
                                            <p:strVal val="ppt_y"/>
                                          </p:val>
                                        </p:tav>
                                        <p:tav tm="100000">
                                          <p:val>
                                            <p:strVal val="0-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1" fill="hold" grpId="3"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ppt_x"/>
                                          </p:val>
                                        </p:tav>
                                      </p:tavLst>
                                    </p:anim>
                                    <p:anim calcmode="lin" valueType="num">
                                      <p:cBhvr additive="base">
                                        <p:cTn id="119" dur="2000"/>
                                        <p:tgtEl>
                                          <p:spTgt spid="11"/>
                                        </p:tgtEl>
                                        <p:attrNameLst>
                                          <p:attrName>ppt_y</p:attrName>
                                        </p:attrNameLst>
                                      </p:cBhvr>
                                      <p:tavLst>
                                        <p:tav tm="0">
                                          <p:val>
                                            <p:strVal val="ppt_y"/>
                                          </p:val>
                                        </p:tav>
                                        <p:tav tm="100000">
                                          <p:val>
                                            <p:strVal val="0-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 calcmode="lin" valueType="num">
                                      <p:cBhvr>
                                        <p:cTn id="123" dur="2000" fill="hold"/>
                                        <p:tgtEl>
                                          <p:spTgt spid="2"/>
                                        </p:tgtEl>
                                        <p:attrNameLst>
                                          <p:attrName>ppt_w</p:attrName>
                                        </p:attrNameLst>
                                      </p:cBhvr>
                                      <p:tavLst>
                                        <p:tav tm="0">
                                          <p:val>
                                            <p:strVal val="2/3*#ppt_w"/>
                                          </p:val>
                                        </p:tav>
                                        <p:tav tm="100000">
                                          <p:val>
                                            <p:strVal val="#ppt_w"/>
                                          </p:val>
                                        </p:tav>
                                      </p:tavLst>
                                    </p:anim>
                                    <p:anim calcmode="lin" valueType="num">
                                      <p:cBhvr>
                                        <p:cTn id="124" dur="2000" fill="hold"/>
                                        <p:tgtEl>
                                          <p:spTgt spid="2"/>
                                        </p:tgtEl>
                                        <p:attrNameLst>
                                          <p:attrName>ppt_h</p:attrName>
                                        </p:attrNameLst>
                                      </p:cBhvr>
                                      <p:tavLst>
                                        <p:tav tm="0">
                                          <p:val>
                                            <p:strVal val="2/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2"/>
                                        </p:tgtEl>
                                        <p:attrNameLst>
                                          <p:attrName>style.visibility</p:attrName>
                                        </p:attrNameLst>
                                      </p:cBhvr>
                                      <p:to>
                                        <p:strVal val="visible"/>
                                      </p:to>
                                    </p:set>
                                    <p:animEffect transition="in" filter="barn(outHorizontal)">
                                      <p:cBhvr>
                                        <p:cTn id="1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02290_fioletowe-krokusy.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Lágrima"/>
          <p:cNvSpPr/>
          <p:nvPr/>
        </p:nvSpPr>
        <p:spPr>
          <a:xfrm rot="2474202">
            <a:off x="2226986" y="2441307"/>
            <a:ext cx="1785950" cy="1785950"/>
          </a:xfrm>
          <a:prstGeom prst="teardrop">
            <a:avLst/>
          </a:prstGeom>
          <a:blipFill>
            <a:blip r:embed="rId3">
              <a:duotone>
                <a:prstClr val="black"/>
                <a:srgbClr val="7030A0">
                  <a:tint val="45000"/>
                  <a:satMod val="400000"/>
                </a:srgbClr>
              </a:duotone>
              <a:lum contrast="40000"/>
            </a:blip>
            <a:stretch>
              <a:fillRect/>
            </a:stretch>
          </a:blipFill>
          <a:ln w="3175">
            <a:no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9050642">
            <a:off x="3728694" y="4014453"/>
            <a:ext cx="1785950" cy="1785950"/>
          </a:xfrm>
          <a:prstGeom prst="teardrop">
            <a:avLst/>
          </a:prstGeom>
          <a:blipFill>
            <a:blip r:embed="rId3">
              <a:duotone>
                <a:prstClr val="black"/>
                <a:srgbClr val="7030A0">
                  <a:tint val="45000"/>
                  <a:satMod val="400000"/>
                </a:srgbClr>
              </a:duotone>
              <a:lum contrast="40000"/>
            </a:blip>
            <a:stretch>
              <a:fillRect/>
            </a:stretch>
          </a:blipFill>
          <a:ln w="3175">
            <a:no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331523">
            <a:off x="3796012" y="938500"/>
            <a:ext cx="1785950" cy="1785950"/>
          </a:xfrm>
          <a:prstGeom prst="teardrop">
            <a:avLst/>
          </a:prstGeom>
          <a:blipFill>
            <a:blip r:embed="rId3">
              <a:duotone>
                <a:prstClr val="black"/>
                <a:srgbClr val="7030A0">
                  <a:tint val="45000"/>
                  <a:satMod val="400000"/>
                </a:srgbClr>
              </a:duotone>
              <a:lum contrast="40000"/>
            </a:blip>
            <a:stretch>
              <a:fillRect/>
            </a:stretch>
          </a:blipFill>
          <a:ln w="3175">
            <a:no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650803">
            <a:off x="5157453" y="2442816"/>
            <a:ext cx="1785950" cy="1785950"/>
          </a:xfrm>
          <a:prstGeom prst="teardrop">
            <a:avLst/>
          </a:prstGeom>
          <a:blipFill>
            <a:blip r:embed="rId3">
              <a:duotone>
                <a:prstClr val="black"/>
                <a:srgbClr val="7030A0">
                  <a:tint val="45000"/>
                  <a:satMod val="400000"/>
                </a:srgbClr>
              </a:duotone>
              <a:lum contrast="40000"/>
            </a:blip>
            <a:stretch>
              <a:fillRect/>
            </a:stretch>
          </a:blipFill>
          <a:ln w="3175">
            <a:no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645645" y="3502908"/>
            <a:ext cx="1785950" cy="1785950"/>
          </a:xfrm>
          <a:prstGeom prst="teardrop">
            <a:avLst/>
          </a:prstGeom>
          <a:blipFill>
            <a:blip r:embed="rId3">
              <a:duotone>
                <a:prstClr val="black"/>
                <a:srgbClr val="7030A0">
                  <a:tint val="45000"/>
                  <a:satMod val="400000"/>
                </a:srgbClr>
              </a:duotone>
              <a:lum contrast="40000"/>
            </a:blip>
            <a:stretch>
              <a:fillRect/>
            </a:stretch>
          </a:blipFill>
          <a:ln w="3175">
            <a:no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5000628" y="1071546"/>
            <a:ext cx="1785950" cy="1785950"/>
          </a:xfrm>
          <a:prstGeom prst="teardrop">
            <a:avLst/>
          </a:prstGeom>
          <a:blipFill>
            <a:blip r:embed="rId3">
              <a:duotone>
                <a:prstClr val="black"/>
                <a:srgbClr val="7030A0">
                  <a:tint val="45000"/>
                  <a:satMod val="400000"/>
                </a:srgbClr>
              </a:duotone>
              <a:lum contrast="40000"/>
            </a:blip>
            <a:stretch>
              <a:fillRect/>
            </a:stretch>
          </a:blipFill>
          <a:ln w="3175">
            <a:no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532474" y="1175160"/>
            <a:ext cx="1785950" cy="1785950"/>
          </a:xfrm>
          <a:prstGeom prst="teardrop">
            <a:avLst/>
          </a:prstGeom>
          <a:blipFill>
            <a:blip r:embed="rId3">
              <a:duotone>
                <a:prstClr val="black"/>
                <a:srgbClr val="7030A0">
                  <a:tint val="45000"/>
                  <a:satMod val="400000"/>
                </a:srgbClr>
              </a:duotone>
              <a:lum contrast="40000"/>
            </a:blip>
            <a:stretch>
              <a:fillRect/>
            </a:stretch>
          </a:blipFill>
          <a:ln w="3175">
            <a:no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374486">
            <a:off x="4514512" y="3585827"/>
            <a:ext cx="1785950" cy="1785950"/>
          </a:xfrm>
          <a:prstGeom prst="teardrop">
            <a:avLst/>
          </a:prstGeom>
          <a:blipFill>
            <a:blip r:embed="rId3">
              <a:duotone>
                <a:prstClr val="black"/>
                <a:srgbClr val="7030A0">
                  <a:tint val="45000"/>
                  <a:satMod val="400000"/>
                </a:srgbClr>
              </a:duotone>
              <a:lum contrast="40000"/>
            </a:blip>
            <a:stretch>
              <a:fillRect/>
            </a:stretch>
          </a:blipFill>
          <a:ln w="3175">
            <a:no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000" fill="hold"/>
                                        <p:tgtEl>
                                          <p:spTgt spid="4"/>
                                        </p:tgtEl>
                                        <p:attrNameLst>
                                          <p:attrName>ppt_x</p:attrName>
                                        </p:attrNameLst>
                                      </p:cBhvr>
                                      <p:tavLst>
                                        <p:tav tm="0">
                                          <p:val>
                                            <p:strVal val="#ppt_x"/>
                                          </p:val>
                                        </p:tav>
                                        <p:tav tm="100000">
                                          <p:val>
                                            <p:strVal val="#ppt_x"/>
                                          </p:val>
                                        </p:tav>
                                      </p:tavLst>
                                    </p:anim>
                                    <p:anim calcmode="lin" valueType="num">
                                      <p:cBhvr additive="base">
                                        <p:cTn id="23" dur="2000" fill="hold"/>
                                        <p:tgtEl>
                                          <p:spTgt spid="4"/>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2"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2"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2"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2"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2"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2"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2"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2"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1"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1" fill="hold" grpId="1"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0-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0-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3" fill="hold" grpId="1"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1+ppt_w/2"/>
                                          </p:val>
                                        </p:tav>
                                      </p:tavLst>
                                    </p:anim>
                                    <p:anim calcmode="lin" valueType="num">
                                      <p:cBhvr additive="base">
                                        <p:cTn id="75" dur="2000"/>
                                        <p:tgtEl>
                                          <p:spTgt spid="7"/>
                                        </p:tgtEl>
                                        <p:attrNameLst>
                                          <p:attrName>ppt_y</p:attrName>
                                        </p:attrNameLst>
                                      </p:cBhvr>
                                      <p:tavLst>
                                        <p:tav tm="0">
                                          <p:val>
                                            <p:strVal val="ppt_y"/>
                                          </p:val>
                                        </p:tav>
                                        <p:tav tm="100000">
                                          <p:val>
                                            <p:strVal val="0-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0-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4/3*#ppt_w"/>
                                          </p:val>
                                        </p:tav>
                                        <p:tav tm="100000">
                                          <p:val>
                                            <p:strVal val="#ppt_w"/>
                                          </p:val>
                                        </p:tav>
                                      </p:tavLst>
                                    </p:anim>
                                    <p:anim calcmode="lin" valueType="num">
                                      <p:cBhvr>
                                        <p:cTn id="92" dur="2000" fill="hold"/>
                                        <p:tgtEl>
                                          <p:spTgt spid="2"/>
                                        </p:tgtEl>
                                        <p:attrNameLst>
                                          <p:attrName>ppt_h</p:attrName>
                                        </p:attrNameLst>
                                      </p:cBhvr>
                                      <p:tavLst>
                                        <p:tav tm="0">
                                          <p:val>
                                            <p:strVal val="4/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ox(out)">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lin ang="54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036" name="Picture 12" descr="https://onio3.files.wordpress.com/2015/08/flower-purple-crocus-transparent-background.png?w=400"/>
          <p:cNvPicPr>
            <a:picLocks noChangeAspect="1" noChangeArrowheads="1"/>
          </p:cNvPicPr>
          <p:nvPr/>
        </p:nvPicPr>
        <p:blipFill>
          <a:blip r:embed="rId2"/>
          <a:srcRect/>
          <a:stretch>
            <a:fillRect/>
          </a:stretch>
        </p:blipFill>
        <p:spPr bwMode="auto">
          <a:xfrm rot="856812">
            <a:off x="36581" y="4361386"/>
            <a:ext cx="2643206" cy="2365670"/>
          </a:xfrm>
          <a:prstGeom prst="rect">
            <a:avLst/>
          </a:prstGeom>
          <a:noFill/>
        </p:spPr>
      </p:pic>
      <p:sp>
        <p:nvSpPr>
          <p:cNvPr id="9" name="8 Marco"/>
          <p:cNvSpPr/>
          <p:nvPr/>
        </p:nvSpPr>
        <p:spPr>
          <a:xfrm>
            <a:off x="214282" y="214290"/>
            <a:ext cx="8643998" cy="6429420"/>
          </a:xfrm>
          <a:prstGeom prst="frame">
            <a:avLst>
              <a:gd name="adj1" fmla="val 171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2000232" y="357166"/>
            <a:ext cx="4883068" cy="1508105"/>
          </a:xfrm>
          <a:prstGeom prst="rect">
            <a:avLst/>
          </a:prstGeom>
          <a:noFill/>
        </p:spPr>
        <p:txBody>
          <a:bodyPr wrap="none" rtlCol="0">
            <a:spAutoFit/>
          </a:bodyPr>
          <a:lstStyle/>
          <a:p>
            <a:r>
              <a:rPr lang="es-ES" sz="2800" b="1" dirty="0" smtClean="0">
                <a:ln>
                  <a:solidFill>
                    <a:schemeClr val="bg1"/>
                  </a:solidFill>
                </a:ln>
                <a:solidFill>
                  <a:srgbClr val="D0A8EE"/>
                </a:solidFill>
                <a:latin typeface="Algerian" pitchFamily="82" charset="0"/>
              </a:rPr>
              <a:t>Sólo  el  </a:t>
            </a:r>
            <a:r>
              <a:rPr lang="es-ES" sz="2800" b="1" dirty="0" err="1" smtClean="0">
                <a:ln>
                  <a:solidFill>
                    <a:schemeClr val="bg1"/>
                  </a:solidFill>
                </a:ln>
                <a:solidFill>
                  <a:srgbClr val="D0A8EE"/>
                </a:solidFill>
                <a:latin typeface="Algerian" pitchFamily="82" charset="0"/>
              </a:rPr>
              <a:t>Crocus</a:t>
            </a:r>
            <a:r>
              <a:rPr lang="es-ES" sz="2800" b="1" dirty="0" smtClean="0">
                <a:ln>
                  <a:solidFill>
                    <a:schemeClr val="bg1"/>
                  </a:solidFill>
                </a:ln>
                <a:solidFill>
                  <a:srgbClr val="D0A8EE"/>
                </a:solidFill>
                <a:latin typeface="Algerian" pitchFamily="82" charset="0"/>
              </a:rPr>
              <a:t>  </a:t>
            </a:r>
            <a:r>
              <a:rPr lang="es-ES" sz="2800" b="1" dirty="0" err="1" smtClean="0">
                <a:ln>
                  <a:solidFill>
                    <a:schemeClr val="bg1"/>
                  </a:solidFill>
                </a:ln>
                <a:solidFill>
                  <a:srgbClr val="D0A8EE"/>
                </a:solidFill>
                <a:latin typeface="Algerian" pitchFamily="82" charset="0"/>
              </a:rPr>
              <a:t>Sativus</a:t>
            </a:r>
            <a:r>
              <a:rPr lang="es-ES" sz="2800" b="1" dirty="0" smtClean="0">
                <a:ln>
                  <a:solidFill>
                    <a:schemeClr val="bg1"/>
                  </a:solidFill>
                </a:ln>
                <a:solidFill>
                  <a:srgbClr val="D0A8EE"/>
                </a:solidFill>
                <a:latin typeface="Algerian" pitchFamily="82" charset="0"/>
              </a:rPr>
              <a:t>  </a:t>
            </a:r>
          </a:p>
          <a:p>
            <a:pPr algn="ctr"/>
            <a:r>
              <a:rPr lang="es-ES" sz="2800" b="1" dirty="0" smtClean="0">
                <a:ln>
                  <a:solidFill>
                    <a:schemeClr val="bg1"/>
                  </a:solidFill>
                </a:ln>
                <a:solidFill>
                  <a:srgbClr val="D0A8EE"/>
                </a:solidFill>
                <a:latin typeface="Algerian" pitchFamily="82" charset="0"/>
              </a:rPr>
              <a:t>da  el  azafrán</a:t>
            </a:r>
            <a:endParaRPr lang="es-PE" sz="2800" dirty="0" smtClean="0">
              <a:ln>
                <a:solidFill>
                  <a:schemeClr val="bg1"/>
                </a:solidFill>
              </a:ln>
              <a:solidFill>
                <a:srgbClr val="D0A8EE"/>
              </a:solidFill>
              <a:latin typeface="Algerian" pitchFamily="82" charset="0"/>
            </a:endParaRPr>
          </a:p>
          <a:p>
            <a:endParaRPr lang="es-PE" sz="3600" dirty="0">
              <a:ln>
                <a:solidFill>
                  <a:schemeClr val="bg1"/>
                </a:solidFill>
              </a:ln>
              <a:solidFill>
                <a:srgbClr val="D0A8EE"/>
              </a:solidFill>
            </a:endParaRPr>
          </a:p>
        </p:txBody>
      </p:sp>
      <p:sp>
        <p:nvSpPr>
          <p:cNvPr id="6" name="5 CuadroTexto"/>
          <p:cNvSpPr txBox="1"/>
          <p:nvPr/>
        </p:nvSpPr>
        <p:spPr>
          <a:xfrm>
            <a:off x="428596" y="1000108"/>
            <a:ext cx="8286808" cy="3847207"/>
          </a:xfrm>
          <a:prstGeom prst="rect">
            <a:avLst/>
          </a:prstGeom>
          <a:noFill/>
        </p:spPr>
        <p:txBody>
          <a:bodyPr wrap="square" rtlCol="0">
            <a:spAutoFit/>
          </a:bodyPr>
          <a:lstStyle/>
          <a:p>
            <a:endParaRPr lang="es-ES" dirty="0" smtClean="0">
              <a:solidFill>
                <a:schemeClr val="bg1"/>
              </a:solidFill>
              <a:effectLst>
                <a:outerShdw blurRad="38100" dist="38100" dir="2700000" algn="tl">
                  <a:srgbClr val="000000">
                    <a:alpha val="43137"/>
                  </a:srgbClr>
                </a:outerShdw>
              </a:effectLst>
            </a:endParaRPr>
          </a:p>
          <a:p>
            <a:r>
              <a:rPr lang="es-PE" sz="1600" b="1" dirty="0" smtClean="0">
                <a:solidFill>
                  <a:schemeClr val="bg1"/>
                </a:solidFill>
                <a:effectLst>
                  <a:outerShdw blurRad="38100" dist="38100" dir="2700000" algn="tl">
                    <a:srgbClr val="000000">
                      <a:alpha val="43137"/>
                    </a:srgbClr>
                  </a:outerShdw>
                </a:effectLst>
              </a:rPr>
              <a:t>Ventajas del azafrán</a:t>
            </a:r>
            <a:endParaRPr lang="es-PE" sz="1600" dirty="0" smtClean="0">
              <a:solidFill>
                <a:schemeClr val="bg1"/>
              </a:solidFill>
              <a:effectLst>
                <a:outerShdw blurRad="38100" dist="38100" dir="2700000" algn="tl">
                  <a:srgbClr val="000000">
                    <a:alpha val="43137"/>
                  </a:srgbClr>
                </a:outerShdw>
              </a:effectLst>
            </a:endParaRPr>
          </a:p>
          <a:p>
            <a:r>
              <a:rPr lang="es-PE" sz="1600" dirty="0" smtClean="0">
                <a:solidFill>
                  <a:schemeClr val="bg1"/>
                </a:solidFill>
                <a:effectLst>
                  <a:outerShdw blurRad="38100" dist="38100" dir="2700000" algn="tl">
                    <a:srgbClr val="000000">
                      <a:alpha val="43137"/>
                    </a:srgbClr>
                  </a:outerShdw>
                </a:effectLst>
              </a:rPr>
              <a:t>Este colorante, aromático, condimento y remedio popular de color naranja-rojizo, olor fuerte y penetrante, ideal para muchas preparaciones culinarias tiene los siguientes beneficios:</a:t>
            </a:r>
          </a:p>
          <a:p>
            <a:r>
              <a:rPr lang="es-PE" sz="1600" b="1" dirty="0" smtClean="0">
                <a:solidFill>
                  <a:schemeClr val="bg1"/>
                </a:solidFill>
                <a:effectLst>
                  <a:outerShdw blurRad="38100" dist="38100" dir="2700000" algn="tl">
                    <a:srgbClr val="000000">
                      <a:alpha val="43137"/>
                    </a:srgbClr>
                  </a:outerShdw>
                </a:effectLst>
              </a:rPr>
              <a:t>Favorece el sistema digestivo</a:t>
            </a:r>
            <a:endParaRPr lang="es-PE" sz="1600" dirty="0" smtClean="0">
              <a:solidFill>
                <a:schemeClr val="bg1"/>
              </a:solidFill>
              <a:effectLst>
                <a:outerShdw blurRad="38100" dist="38100" dir="2700000" algn="tl">
                  <a:srgbClr val="000000">
                    <a:alpha val="43137"/>
                  </a:srgbClr>
                </a:outerShdw>
              </a:effectLst>
            </a:endParaRPr>
          </a:p>
          <a:p>
            <a:r>
              <a:rPr lang="es-PE" sz="1600" dirty="0" smtClean="0">
                <a:solidFill>
                  <a:schemeClr val="bg1"/>
                </a:solidFill>
                <a:effectLst>
                  <a:outerShdw blurRad="38100" dist="38100" dir="2700000" algn="tl">
                    <a:srgbClr val="000000">
                      <a:alpha val="43137"/>
                    </a:srgbClr>
                  </a:outerShdw>
                </a:effectLst>
              </a:rPr>
              <a:t>Si utilizas el azafrán como especia en la comida estarás aprovechando muchas de sus ventajas. Gracias a sus componentes amargos, estimula el sistema digestivo, aumenta las secreciones salivales y gástricas y es un excelente remedio aperitivo y eupéptico. Se recomienda consumir 0,5 gramos de azafrán antes de las comidas (no superar los 1,5 gramos diarios).</a:t>
            </a:r>
          </a:p>
          <a:p>
            <a:r>
              <a:rPr lang="es-PE" sz="1600" b="1" dirty="0" smtClean="0">
                <a:solidFill>
                  <a:schemeClr val="bg1"/>
                </a:solidFill>
                <a:effectLst>
                  <a:outerShdw blurRad="38100" dist="38100" dir="2700000" algn="tl">
                    <a:srgbClr val="000000">
                      <a:alpha val="43137"/>
                    </a:srgbClr>
                  </a:outerShdw>
                </a:effectLst>
              </a:rPr>
              <a:t>Por su parte, también dispone de </a:t>
            </a:r>
            <a:r>
              <a:rPr lang="es-PE" sz="1600" b="1" dirty="0" err="1" smtClean="0">
                <a:solidFill>
                  <a:schemeClr val="bg1"/>
                </a:solidFill>
                <a:effectLst>
                  <a:outerShdw blurRad="38100" dist="38100" dir="2700000" algn="tl">
                    <a:srgbClr val="000000">
                      <a:alpha val="43137"/>
                    </a:srgbClr>
                  </a:outerShdw>
                </a:effectLst>
              </a:rPr>
              <a:t>crocetina</a:t>
            </a:r>
            <a:r>
              <a:rPr lang="es-PE" sz="1600" b="1" dirty="0" smtClean="0">
                <a:solidFill>
                  <a:schemeClr val="bg1"/>
                </a:solidFill>
                <a:effectLst>
                  <a:outerShdw blurRad="38100" dist="38100" dir="2700000" algn="tl">
                    <a:srgbClr val="000000">
                      <a:alpha val="43137"/>
                    </a:srgbClr>
                  </a:outerShdw>
                </a:effectLst>
              </a:rPr>
              <a:t>, un componente que se encarga de estimular la producción de bilis, evitando la aparición de piedras o cálculos en la vesícula.</a:t>
            </a:r>
            <a:r>
              <a:rPr lang="es-PE" sz="1600" dirty="0" smtClean="0">
                <a:solidFill>
                  <a:schemeClr val="bg1"/>
                </a:solidFill>
                <a:effectLst>
                  <a:outerShdw blurRad="38100" dist="38100" dir="2700000" algn="tl">
                    <a:srgbClr val="000000">
                      <a:alpha val="43137"/>
                    </a:srgbClr>
                  </a:outerShdw>
                </a:effectLst>
              </a:rPr>
              <a:t> Se han demostrado las propiedades para proteger el hígado debido a la comida que ingerimos. Se indica para personas con problemas de digestión, inapetentes, dispepsias y se puede añadir a la dieta para ayudar a digerir la comida.</a:t>
            </a:r>
          </a:p>
          <a:p>
            <a:endParaRPr lang="es-PE"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2786050" y="4572008"/>
            <a:ext cx="6000792" cy="1107996"/>
          </a:xfrm>
          <a:prstGeom prst="rect">
            <a:avLst/>
          </a:prstGeom>
          <a:noFill/>
        </p:spPr>
        <p:txBody>
          <a:bodyPr wrap="square" rtlCol="0">
            <a:spAutoFit/>
          </a:bodyPr>
          <a:lstStyle/>
          <a:p>
            <a:pPr algn="ctr"/>
            <a:r>
              <a:rPr lang="es-ES" sz="1600" dirty="0" smtClean="0">
                <a:solidFill>
                  <a:schemeClr val="bg1"/>
                </a:solidFill>
                <a:effectLst>
                  <a:outerShdw blurRad="38100" dist="38100" dir="2700000" algn="tl">
                    <a:srgbClr val="000000">
                      <a:alpha val="43137"/>
                    </a:srgbClr>
                  </a:outerShdw>
                </a:effectLst>
              </a:rPr>
              <a:t>La flor de azafrán tiene 6 pétalos morados, tres estambres amarillo oro y un pistilo rojo. Es este famoso pistilo compuesto de tres estigmas (filamentos) que, una vez secado, da la especia azafrán.</a:t>
            </a:r>
            <a:endParaRPr lang="es-PE" sz="1600" dirty="0" smtClean="0">
              <a:solidFill>
                <a:schemeClr val="bg1"/>
              </a:solidFill>
              <a:effectLst>
                <a:outerShdw blurRad="38100" dist="38100" dir="2700000" algn="tl">
                  <a:srgbClr val="000000">
                    <a:alpha val="43137"/>
                  </a:srgbClr>
                </a:outerShdw>
              </a:effectLst>
            </a:endParaRPr>
          </a:p>
          <a:p>
            <a:pPr algn="ctr"/>
            <a:endParaRPr lang="es-PE" sz="1600" dirty="0">
              <a:effectLst>
                <a:outerShdw blurRad="38100" dist="38100" dir="2700000" algn="tl">
                  <a:srgbClr val="000000">
                    <a:alpha val="43137"/>
                  </a:srgbClr>
                </a:outerShdw>
              </a:effectLst>
            </a:endParaRPr>
          </a:p>
        </p:txBody>
      </p:sp>
      <p:sp>
        <p:nvSpPr>
          <p:cNvPr id="8" name="7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036"/>
                                        </p:tgtEl>
                                        <p:attrNameLst>
                                          <p:attrName>style.visibility</p:attrName>
                                        </p:attrNameLst>
                                      </p:cBhvr>
                                      <p:to>
                                        <p:strVal val="visible"/>
                                      </p:to>
                                    </p:set>
                                    <p:animEffect transition="in" filter="fade">
                                      <p:cBhvr>
                                        <p:cTn id="10" dur="3000"/>
                                        <p:tgtEl>
                                          <p:spTgt spid="1036"/>
                                        </p:tgtEl>
                                      </p:cBhvr>
                                    </p:animEffect>
                                  </p:childTnLst>
                                </p:cTn>
                              </p:par>
                              <p:par>
                                <p:cTn id="11" presetID="21" presetClass="entr" presetSubtype="2" repeatCount="indefinite"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3000"/>
                                        <p:tgtEl>
                                          <p:spTgt spid="9"/>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par>
                                <p:cTn id="21"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22" dur="2000" fill="hold"/>
                                        <p:tgtEl>
                                          <p:spTgt spid="5"/>
                                        </p:tgtEl>
                                        <p:attrNameLst>
                                          <p:attrName>ppt_x</p:attrName>
                                          <p:attrName>ppt_y</p:attrName>
                                        </p:attrNameLst>
                                      </p:cBhvr>
                                    </p:animMotion>
                                  </p:childTnLst>
                                </p:cTn>
                              </p:par>
                            </p:childTnLst>
                          </p:cTn>
                        </p:par>
                        <p:par>
                          <p:cTn id="23" fill="hold">
                            <p:stCondLst>
                              <p:cond delay="1080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20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P spid="5" grpId="1"/>
      <p:bldP spid="6" grpId="0"/>
      <p:bldP spid="7" grpId="0"/>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95178_fioletowy-krokus-kwiat-wiosna.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Lágrima"/>
          <p:cNvSpPr/>
          <p:nvPr/>
        </p:nvSpPr>
        <p:spPr>
          <a:xfrm rot="18738454">
            <a:off x="3829220" y="3829226"/>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08450">
            <a:off x="3616684" y="687734"/>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501933">
            <a:off x="1970934" y="2399570"/>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879137">
            <a:off x="5321381" y="2392430"/>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4"/>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6"/>
                                        </p:tgtEl>
                                        <p:attrNameLst>
                                          <p:attrName>r</p:attrName>
                                        </p:attrNameLst>
                                      </p:cBhvr>
                                    </p:animRot>
                                  </p:childTnLst>
                                </p:cTn>
                              </p:par>
                            </p:childTnLst>
                          </p:cTn>
                        </p:par>
                        <p:par>
                          <p:cTn id="32" fill="hold">
                            <p:stCondLst>
                              <p:cond delay="2000"/>
                            </p:stCondLst>
                            <p:childTnLst>
                              <p:par>
                                <p:cTn id="33" presetID="2" presetClass="exit" presetSubtype="1" fill="hold" grpId="2" nodeType="afterEffect">
                                  <p:stCondLst>
                                    <p:cond delay="0"/>
                                  </p:stCondLst>
                                  <p:childTnLst>
                                    <p:anim calcmode="lin" valueType="num">
                                      <p:cBhvr additive="base">
                                        <p:cTn id="34" dur="2000"/>
                                        <p:tgtEl>
                                          <p:spTgt spid="3"/>
                                        </p:tgtEl>
                                        <p:attrNameLst>
                                          <p:attrName>ppt_x</p:attrName>
                                        </p:attrNameLst>
                                      </p:cBhvr>
                                      <p:tavLst>
                                        <p:tav tm="0">
                                          <p:val>
                                            <p:strVal val="ppt_x"/>
                                          </p:val>
                                        </p:tav>
                                        <p:tav tm="100000">
                                          <p:val>
                                            <p:strVal val="ppt_x"/>
                                          </p:val>
                                        </p:tav>
                                      </p:tavLst>
                                    </p:anim>
                                    <p:anim calcmode="lin" valueType="num">
                                      <p:cBhvr additive="base">
                                        <p:cTn id="35" dur="2000"/>
                                        <p:tgtEl>
                                          <p:spTgt spid="3"/>
                                        </p:tgtEl>
                                        <p:attrNameLst>
                                          <p:attrName>ppt_y</p:attrName>
                                        </p:attrNameLst>
                                      </p:cBhvr>
                                      <p:tavLst>
                                        <p:tav tm="0">
                                          <p:val>
                                            <p:strVal val="ppt_y"/>
                                          </p:val>
                                        </p:tav>
                                        <p:tav tm="100000">
                                          <p:val>
                                            <p:strVal val="0-ppt_h/2"/>
                                          </p:val>
                                        </p:tav>
                                      </p:tavLst>
                                    </p:anim>
                                    <p:set>
                                      <p:cBhvr>
                                        <p:cTn id="36" dur="1" fill="hold">
                                          <p:stCondLst>
                                            <p:cond delay="1999"/>
                                          </p:stCondLst>
                                        </p:cTn>
                                        <p:tgtEl>
                                          <p:spTgt spid="3"/>
                                        </p:tgtEl>
                                        <p:attrNameLst>
                                          <p:attrName>style.visibility</p:attrName>
                                        </p:attrNameLst>
                                      </p:cBhvr>
                                      <p:to>
                                        <p:strVal val="hidden"/>
                                      </p:to>
                                    </p:set>
                                  </p:childTnLst>
                                </p:cTn>
                              </p:par>
                              <p:par>
                                <p:cTn id="37" presetID="2" presetClass="exit" presetSubtype="4" fill="hold" grpId="2" nodeType="withEffect">
                                  <p:stCondLst>
                                    <p:cond delay="0"/>
                                  </p:stCondLst>
                                  <p:childTnLst>
                                    <p:anim calcmode="lin" valueType="num">
                                      <p:cBhvr additive="base">
                                        <p:cTn id="38" dur="2000"/>
                                        <p:tgtEl>
                                          <p:spTgt spid="4"/>
                                        </p:tgtEl>
                                        <p:attrNameLst>
                                          <p:attrName>ppt_x</p:attrName>
                                        </p:attrNameLst>
                                      </p:cBhvr>
                                      <p:tavLst>
                                        <p:tav tm="0">
                                          <p:val>
                                            <p:strVal val="ppt_x"/>
                                          </p:val>
                                        </p:tav>
                                        <p:tav tm="100000">
                                          <p:val>
                                            <p:strVal val="ppt_x"/>
                                          </p:val>
                                        </p:tav>
                                      </p:tavLst>
                                    </p:anim>
                                    <p:anim calcmode="lin" valueType="num">
                                      <p:cBhvr additive="base">
                                        <p:cTn id="39" dur="2000"/>
                                        <p:tgtEl>
                                          <p:spTgt spid="4"/>
                                        </p:tgtEl>
                                        <p:attrNameLst>
                                          <p:attrName>ppt_y</p:attrName>
                                        </p:attrNameLst>
                                      </p:cBhvr>
                                      <p:tavLst>
                                        <p:tav tm="0">
                                          <p:val>
                                            <p:strVal val="ppt_y"/>
                                          </p:val>
                                        </p:tav>
                                        <p:tav tm="100000">
                                          <p:val>
                                            <p:strVal val="1+ppt_h/2"/>
                                          </p:val>
                                        </p:tav>
                                      </p:tavLst>
                                    </p:anim>
                                    <p:set>
                                      <p:cBhvr>
                                        <p:cTn id="40" dur="1" fill="hold">
                                          <p:stCondLst>
                                            <p:cond delay="1999"/>
                                          </p:stCondLst>
                                        </p:cTn>
                                        <p:tgtEl>
                                          <p:spTgt spid="4"/>
                                        </p:tgtEl>
                                        <p:attrNameLst>
                                          <p:attrName>style.visibility</p:attrName>
                                        </p:attrNameLst>
                                      </p:cBhvr>
                                      <p:to>
                                        <p:strVal val="hidden"/>
                                      </p:to>
                                    </p:set>
                                  </p:childTnLst>
                                </p:cTn>
                              </p:par>
                              <p:par>
                                <p:cTn id="41" presetID="2" presetClass="exit" presetSubtype="2" fill="hold" grpId="2" nodeType="with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1+ppt_w/2"/>
                                          </p:val>
                                        </p:tav>
                                      </p:tavLst>
                                    </p:anim>
                                    <p:anim calcmode="lin" valueType="num">
                                      <p:cBhvr additive="base">
                                        <p:cTn id="43" dur="2000"/>
                                        <p:tgtEl>
                                          <p:spTgt spid="5"/>
                                        </p:tgtEl>
                                        <p:attrNameLst>
                                          <p:attrName>ppt_y</p:attrName>
                                        </p:attrNameLst>
                                      </p:cBhvr>
                                      <p:tavLst>
                                        <p:tav tm="0">
                                          <p:val>
                                            <p:strVal val="ppt_y"/>
                                          </p:val>
                                        </p:tav>
                                        <p:tav tm="100000">
                                          <p:val>
                                            <p:strVal val="ppt_y"/>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0-ppt_w/2"/>
                                          </p:val>
                                        </p:tav>
                                      </p:tavLst>
                                    </p:anim>
                                    <p:anim calcmode="lin" valueType="num">
                                      <p:cBhvr additive="base">
                                        <p:cTn id="47" dur="2000"/>
                                        <p:tgtEl>
                                          <p:spTgt spid="6"/>
                                        </p:tgtEl>
                                        <p:attrNameLst>
                                          <p:attrName>ppt_y</p:attrName>
                                        </p:attrNameLst>
                                      </p:cBhvr>
                                      <p:tavLst>
                                        <p:tav tm="0">
                                          <p:val>
                                            <p:strVal val="ppt_y"/>
                                          </p:val>
                                        </p:tav>
                                        <p:tav tm="100000">
                                          <p:val>
                                            <p:strVal val="ppt_y"/>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ntr" presetSubtype="16"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fltVal val="0"/>
                                          </p:val>
                                        </p:tav>
                                        <p:tav tm="100000">
                                          <p:val>
                                            <p:strVal val="#ppt_w"/>
                                          </p:val>
                                        </p:tav>
                                      </p:tavLst>
                                    </p:anim>
                                    <p:anim calcmode="lin" valueType="num">
                                      <p:cBhvr>
                                        <p:cTn id="52" dur="2000" fill="hold"/>
                                        <p:tgtEl>
                                          <p:spTgt spid="2"/>
                                        </p:tgtEl>
                                        <p:attrNameLst>
                                          <p:attrName>ppt_h</p:attrName>
                                        </p:attrNameLst>
                                      </p:cBhvr>
                                      <p:tavLst>
                                        <p:tav tm="0">
                                          <p:val>
                                            <p:fltVal val="0"/>
                                          </p:val>
                                        </p:tav>
                                        <p:tav tm="100000">
                                          <p:val>
                                            <p:strVal val="#ppt_h"/>
                                          </p:val>
                                        </p:tav>
                                      </p:tavLst>
                                    </p:anim>
                                  </p:childTnLst>
                                </p:cTn>
                              </p:par>
                              <p:par>
                                <p:cTn id="53" presetID="6" presetClass="entr" presetSubtype="3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circle(out)">
                                      <p:cBhvr>
                                        <p:cTn id="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46E6"/>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26recoleccion_de_azafran_comarca_de_la_manchuela_castilla_la-manch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heurón"/>
          <p:cNvSpPr/>
          <p:nvPr/>
        </p:nvSpPr>
        <p:spPr>
          <a:xfrm>
            <a:off x="1785918" y="0"/>
            <a:ext cx="2071670" cy="1643050"/>
          </a:xfrm>
          <a:prstGeom prst="chevron">
            <a:avLst>
              <a:gd name="adj" fmla="val 104146"/>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a:off x="1785918" y="1643050"/>
            <a:ext cx="2071670" cy="1714512"/>
          </a:xfrm>
          <a:prstGeom prst="chevron">
            <a:avLst>
              <a:gd name="adj" fmla="val 102107"/>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1785918" y="3357562"/>
            <a:ext cx="2071670" cy="1643074"/>
          </a:xfrm>
          <a:prstGeom prst="chevron">
            <a:avLst>
              <a:gd name="adj" fmla="val 104145"/>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1785918" y="5000636"/>
            <a:ext cx="2071670" cy="1857364"/>
          </a:xfrm>
          <a:prstGeom prst="chevron">
            <a:avLst>
              <a:gd name="adj" fmla="val 95104"/>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5286380" y="0"/>
            <a:ext cx="2071670" cy="1643050"/>
          </a:xfrm>
          <a:prstGeom prst="chevron">
            <a:avLst>
              <a:gd name="adj" fmla="val 104145"/>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286380" y="1643050"/>
            <a:ext cx="2071670" cy="1714512"/>
          </a:xfrm>
          <a:prstGeom prst="chevron">
            <a:avLst>
              <a:gd name="adj" fmla="val 100267"/>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5286380" y="3357562"/>
            <a:ext cx="2071670" cy="1643074"/>
          </a:xfrm>
          <a:prstGeom prst="chevron">
            <a:avLst>
              <a:gd name="adj" fmla="val 104146"/>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5286380" y="5000636"/>
            <a:ext cx="2071670" cy="1857364"/>
          </a:xfrm>
          <a:prstGeom prst="chevron">
            <a:avLst>
              <a:gd name="adj" fmla="val 90860"/>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4714876" y="0"/>
            <a:ext cx="2071670" cy="1643050"/>
          </a:xfrm>
          <a:prstGeom prst="chevron">
            <a:avLst>
              <a:gd name="adj" fmla="val 101267"/>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643438" y="1643050"/>
            <a:ext cx="2071670" cy="1714512"/>
          </a:xfrm>
          <a:prstGeom prst="chevron">
            <a:avLst>
              <a:gd name="adj" fmla="val 99348"/>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4643438" y="3357562"/>
            <a:ext cx="2071670" cy="1643074"/>
          </a:xfrm>
          <a:prstGeom prst="chevron">
            <a:avLst>
              <a:gd name="adj" fmla="val 102226"/>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4643438" y="5000636"/>
            <a:ext cx="2071670" cy="1857364"/>
          </a:xfrm>
          <a:prstGeom prst="chevron">
            <a:avLst>
              <a:gd name="adj" fmla="val 91709"/>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571736" y="0"/>
            <a:ext cx="2071670" cy="1643050"/>
          </a:xfrm>
          <a:prstGeom prst="chevron">
            <a:avLst>
              <a:gd name="adj" fmla="val 102227"/>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2571736" y="1643050"/>
            <a:ext cx="2071670" cy="1714512"/>
          </a:xfrm>
          <a:prstGeom prst="chevron">
            <a:avLst>
              <a:gd name="adj" fmla="val 101187"/>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2571736" y="3357562"/>
            <a:ext cx="2071670" cy="1643074"/>
          </a:xfrm>
          <a:prstGeom prst="chevron">
            <a:avLst>
              <a:gd name="adj" fmla="val 105106"/>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2500298" y="5000636"/>
            <a:ext cx="2071670" cy="1857364"/>
          </a:xfrm>
          <a:prstGeom prst="chevron">
            <a:avLst>
              <a:gd name="adj" fmla="val 95953"/>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1+#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1+#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2000" fill="hold"/>
                                        <p:tgtEl>
                                          <p:spTgt spid="18"/>
                                        </p:tgtEl>
                                        <p:attrNameLst>
                                          <p:attrName>ppt_x</p:attrName>
                                        </p:attrNameLst>
                                      </p:cBhvr>
                                      <p:tavLst>
                                        <p:tav tm="0">
                                          <p:val>
                                            <p:strVal val="1+#ppt_w/2"/>
                                          </p:val>
                                        </p:tav>
                                        <p:tav tm="100000">
                                          <p:val>
                                            <p:strVal val="#ppt_x"/>
                                          </p:val>
                                        </p:tav>
                                      </p:tavLst>
                                    </p:anim>
                                    <p:anim calcmode="lin" valueType="num">
                                      <p:cBhvr additive="base">
                                        <p:cTn id="39" dur="2000" fill="hold"/>
                                        <p:tgtEl>
                                          <p:spTgt spid="1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0-#ppt_w/2"/>
                                          </p:val>
                                        </p:tav>
                                        <p:tav tm="100000">
                                          <p:val>
                                            <p:strVal val="#ppt_x"/>
                                          </p:val>
                                        </p:tav>
                                      </p:tavLst>
                                    </p:anim>
                                    <p:anim calcmode="lin" valueType="num">
                                      <p:cBhvr additive="base">
                                        <p:cTn id="43" dur="2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0-#ppt_w/2"/>
                                          </p:val>
                                        </p:tav>
                                        <p:tav tm="100000">
                                          <p:val>
                                            <p:strVal val="#ppt_x"/>
                                          </p:val>
                                        </p:tav>
                                      </p:tavLst>
                                    </p:anim>
                                    <p:anim calcmode="lin" valueType="num">
                                      <p:cBhvr additive="base">
                                        <p:cTn id="47" dur="2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2000" fill="hold"/>
                                        <p:tgtEl>
                                          <p:spTgt spid="13"/>
                                        </p:tgtEl>
                                        <p:attrNameLst>
                                          <p:attrName>ppt_x</p:attrName>
                                        </p:attrNameLst>
                                      </p:cBhvr>
                                      <p:tavLst>
                                        <p:tav tm="0">
                                          <p:val>
                                            <p:strVal val="0-#ppt_w/2"/>
                                          </p:val>
                                        </p:tav>
                                        <p:tav tm="100000">
                                          <p:val>
                                            <p:strVal val="#ppt_x"/>
                                          </p:val>
                                        </p:tav>
                                      </p:tavLst>
                                    </p:anim>
                                    <p:anim calcmode="lin" valueType="num">
                                      <p:cBhvr additive="base">
                                        <p:cTn id="67" dur="2000" fill="hold"/>
                                        <p:tgtEl>
                                          <p:spTgt spid="13"/>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2000" fill="hold"/>
                                        <p:tgtEl>
                                          <p:spTgt spid="14"/>
                                        </p:tgtEl>
                                        <p:attrNameLst>
                                          <p:attrName>ppt_x</p:attrName>
                                        </p:attrNameLst>
                                      </p:cBhvr>
                                      <p:tavLst>
                                        <p:tav tm="0">
                                          <p:val>
                                            <p:strVal val="0-#ppt_w/2"/>
                                          </p:val>
                                        </p:tav>
                                        <p:tav tm="100000">
                                          <p:val>
                                            <p:strVal val="#ppt_x"/>
                                          </p:val>
                                        </p:tav>
                                      </p:tavLst>
                                    </p:anim>
                                    <p:anim calcmode="lin" valueType="num">
                                      <p:cBhvr additive="base">
                                        <p:cTn id="71" dur="2000" fill="hold"/>
                                        <p:tgtEl>
                                          <p:spTgt spid="14"/>
                                        </p:tgtEl>
                                        <p:attrNameLst>
                                          <p:attrName>ppt_y</p:attrName>
                                        </p:attrNameLst>
                                      </p:cBhvr>
                                      <p:tavLst>
                                        <p:tav tm="0">
                                          <p:val>
                                            <p:strVal val="#ppt_y"/>
                                          </p:val>
                                        </p:tav>
                                        <p:tav tm="100000">
                                          <p:val>
                                            <p:strVal val="#ppt_y"/>
                                          </p:val>
                                        </p:tav>
                                      </p:tavLst>
                                    </p:anim>
                                  </p:childTnLst>
                                </p:cTn>
                              </p:par>
                              <p:par>
                                <p:cTn id="72" presetID="3" presetClass="entr" presetSubtype="5" fill="hold" grpId="2" nodeType="with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blinds(vertical)">
                                      <p:cBhvr>
                                        <p:cTn id="74" dur="2000"/>
                                        <p:tgtEl>
                                          <p:spTgt spid="3"/>
                                        </p:tgtEl>
                                      </p:cBhvr>
                                    </p:animEffect>
                                  </p:childTnLst>
                                </p:cTn>
                              </p:par>
                              <p:par>
                                <p:cTn id="75" presetID="3" presetClass="entr" presetSubtype="5" fill="hold" grpId="2" nodeType="withEffect">
                                  <p:stCondLst>
                                    <p:cond delay="0"/>
                                  </p:stCondLst>
                                  <p:childTnLst>
                                    <p:set>
                                      <p:cBhvr>
                                        <p:cTn id="76" dur="1" fill="hold">
                                          <p:stCondLst>
                                            <p:cond delay="0"/>
                                          </p:stCondLst>
                                        </p:cTn>
                                        <p:tgtEl>
                                          <p:spTgt spid="4"/>
                                        </p:tgtEl>
                                        <p:attrNameLst>
                                          <p:attrName>style.visibility</p:attrName>
                                        </p:attrNameLst>
                                      </p:cBhvr>
                                      <p:to>
                                        <p:strVal val="visible"/>
                                      </p:to>
                                    </p:set>
                                    <p:animEffect transition="in" filter="blinds(vertical)">
                                      <p:cBhvr>
                                        <p:cTn id="77" dur="2000"/>
                                        <p:tgtEl>
                                          <p:spTgt spid="4"/>
                                        </p:tgtEl>
                                      </p:cBhvr>
                                    </p:animEffect>
                                  </p:childTnLst>
                                </p:cTn>
                              </p:par>
                              <p:par>
                                <p:cTn id="78" presetID="3" presetClass="entr" presetSubtype="5" fill="hold" grpId="2" nodeType="withEffect">
                                  <p:stCondLst>
                                    <p:cond delay="0"/>
                                  </p:stCondLst>
                                  <p:childTnLst>
                                    <p:set>
                                      <p:cBhvr>
                                        <p:cTn id="79" dur="1" fill="hold">
                                          <p:stCondLst>
                                            <p:cond delay="0"/>
                                          </p:stCondLst>
                                        </p:cTn>
                                        <p:tgtEl>
                                          <p:spTgt spid="5"/>
                                        </p:tgtEl>
                                        <p:attrNameLst>
                                          <p:attrName>style.visibility</p:attrName>
                                        </p:attrNameLst>
                                      </p:cBhvr>
                                      <p:to>
                                        <p:strVal val="visible"/>
                                      </p:to>
                                    </p:set>
                                    <p:animEffect transition="in" filter="blinds(vertical)">
                                      <p:cBhvr>
                                        <p:cTn id="80" dur="2000"/>
                                        <p:tgtEl>
                                          <p:spTgt spid="5"/>
                                        </p:tgtEl>
                                      </p:cBhvr>
                                    </p:animEffect>
                                  </p:childTnLst>
                                </p:cTn>
                              </p:par>
                              <p:par>
                                <p:cTn id="81" presetID="3" presetClass="entr" presetSubtype="5" fill="hold" grpId="2"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vertical)">
                                      <p:cBhvr>
                                        <p:cTn id="83" dur="2000"/>
                                        <p:tgtEl>
                                          <p:spTgt spid="6"/>
                                        </p:tgtEl>
                                      </p:cBhvr>
                                    </p:animEffect>
                                  </p:childTnLst>
                                </p:cTn>
                              </p:par>
                              <p:par>
                                <p:cTn id="84" presetID="3" presetClass="entr" presetSubtype="5" fill="hold" grpId="2"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blinds(vertical)">
                                      <p:cBhvr>
                                        <p:cTn id="86" dur="2000"/>
                                        <p:tgtEl>
                                          <p:spTgt spid="7"/>
                                        </p:tgtEl>
                                      </p:cBhvr>
                                    </p:animEffect>
                                  </p:childTnLst>
                                </p:cTn>
                              </p:par>
                              <p:par>
                                <p:cTn id="87" presetID="3" presetClass="entr" presetSubtype="5" fill="hold" grpId="2" nodeType="withEffect">
                                  <p:stCondLst>
                                    <p:cond delay="0"/>
                                  </p:stCondLst>
                                  <p:childTnLst>
                                    <p:set>
                                      <p:cBhvr>
                                        <p:cTn id="88" dur="1" fill="hold">
                                          <p:stCondLst>
                                            <p:cond delay="0"/>
                                          </p:stCondLst>
                                        </p:cTn>
                                        <p:tgtEl>
                                          <p:spTgt spid="8"/>
                                        </p:tgtEl>
                                        <p:attrNameLst>
                                          <p:attrName>style.visibility</p:attrName>
                                        </p:attrNameLst>
                                      </p:cBhvr>
                                      <p:to>
                                        <p:strVal val="visible"/>
                                      </p:to>
                                    </p:set>
                                    <p:animEffect transition="in" filter="blinds(vertical)">
                                      <p:cBhvr>
                                        <p:cTn id="89" dur="2000"/>
                                        <p:tgtEl>
                                          <p:spTgt spid="8"/>
                                        </p:tgtEl>
                                      </p:cBhvr>
                                    </p:animEffect>
                                  </p:childTnLst>
                                </p:cTn>
                              </p:par>
                              <p:par>
                                <p:cTn id="90" presetID="3" presetClass="entr" presetSubtype="5" fill="hold" grpId="2"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blinds(vertical)">
                                      <p:cBhvr>
                                        <p:cTn id="92" dur="2000"/>
                                        <p:tgtEl>
                                          <p:spTgt spid="9"/>
                                        </p:tgtEl>
                                      </p:cBhvr>
                                    </p:animEffect>
                                  </p:childTnLst>
                                </p:cTn>
                              </p:par>
                              <p:par>
                                <p:cTn id="93" presetID="3" presetClass="entr" presetSubtype="5" fill="hold" grpId="2" nodeType="withEffect">
                                  <p:stCondLst>
                                    <p:cond delay="0"/>
                                  </p:stCondLst>
                                  <p:childTnLst>
                                    <p:set>
                                      <p:cBhvr>
                                        <p:cTn id="94" dur="1" fill="hold">
                                          <p:stCondLst>
                                            <p:cond delay="0"/>
                                          </p:stCondLst>
                                        </p:cTn>
                                        <p:tgtEl>
                                          <p:spTgt spid="10"/>
                                        </p:tgtEl>
                                        <p:attrNameLst>
                                          <p:attrName>style.visibility</p:attrName>
                                        </p:attrNameLst>
                                      </p:cBhvr>
                                      <p:to>
                                        <p:strVal val="visible"/>
                                      </p:to>
                                    </p:set>
                                    <p:animEffect transition="in" filter="blinds(vertical)">
                                      <p:cBhvr>
                                        <p:cTn id="95" dur="2000"/>
                                        <p:tgtEl>
                                          <p:spTgt spid="10"/>
                                        </p:tgtEl>
                                      </p:cBhvr>
                                    </p:animEffect>
                                  </p:childTnLst>
                                </p:cTn>
                              </p:par>
                              <p:par>
                                <p:cTn id="96" presetID="3" presetClass="entr" presetSubtype="5"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blinds(vertical)">
                                      <p:cBhvr>
                                        <p:cTn id="98" dur="2000"/>
                                        <p:tgtEl>
                                          <p:spTgt spid="11"/>
                                        </p:tgtEl>
                                      </p:cBhvr>
                                    </p:animEffect>
                                  </p:childTnLst>
                                </p:cTn>
                              </p:par>
                              <p:par>
                                <p:cTn id="99" presetID="3" presetClass="entr" presetSubtype="5" fill="hold" grpId="2" nodeType="with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blinds(vertical)">
                                      <p:cBhvr>
                                        <p:cTn id="101" dur="2000"/>
                                        <p:tgtEl>
                                          <p:spTgt spid="12"/>
                                        </p:tgtEl>
                                      </p:cBhvr>
                                    </p:animEffect>
                                  </p:childTnLst>
                                </p:cTn>
                              </p:par>
                              <p:par>
                                <p:cTn id="102" presetID="3" presetClass="entr" presetSubtype="5" fill="hold" grpId="2"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blinds(vertical)">
                                      <p:cBhvr>
                                        <p:cTn id="104" dur="2000"/>
                                        <p:tgtEl>
                                          <p:spTgt spid="13"/>
                                        </p:tgtEl>
                                      </p:cBhvr>
                                    </p:animEffect>
                                  </p:childTnLst>
                                </p:cTn>
                              </p:par>
                              <p:par>
                                <p:cTn id="105" presetID="3" presetClass="entr" presetSubtype="5" fill="hold" grpId="2" nodeType="with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blinds(vertical)">
                                      <p:cBhvr>
                                        <p:cTn id="107" dur="2000"/>
                                        <p:tgtEl>
                                          <p:spTgt spid="14"/>
                                        </p:tgtEl>
                                      </p:cBhvr>
                                    </p:animEffect>
                                  </p:childTnLst>
                                </p:cTn>
                              </p:par>
                              <p:par>
                                <p:cTn id="108" presetID="3" presetClass="entr" presetSubtype="5" fill="hold" grpId="2"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blinds(vertical)">
                                      <p:cBhvr>
                                        <p:cTn id="110" dur="2000"/>
                                        <p:tgtEl>
                                          <p:spTgt spid="15"/>
                                        </p:tgtEl>
                                      </p:cBhvr>
                                    </p:animEffect>
                                  </p:childTnLst>
                                </p:cTn>
                              </p:par>
                              <p:par>
                                <p:cTn id="111" presetID="3" presetClass="entr" presetSubtype="5" fill="hold" grpId="2"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2000"/>
                                        <p:tgtEl>
                                          <p:spTgt spid="16"/>
                                        </p:tgtEl>
                                      </p:cBhvr>
                                    </p:animEffect>
                                  </p:childTnLst>
                                </p:cTn>
                              </p:par>
                              <p:par>
                                <p:cTn id="114" presetID="3" presetClass="entr" presetSubtype="5" fill="hold" grpId="2"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blinds(vertical)">
                                      <p:cBhvr>
                                        <p:cTn id="116" dur="2000"/>
                                        <p:tgtEl>
                                          <p:spTgt spid="17"/>
                                        </p:tgtEl>
                                      </p:cBhvr>
                                    </p:animEffect>
                                  </p:childTnLst>
                                </p:cTn>
                              </p:par>
                              <p:par>
                                <p:cTn id="117" presetID="3" presetClass="entr" presetSubtype="5" fill="hold" grpId="2" nodeType="withEffect">
                                  <p:stCondLst>
                                    <p:cond delay="0"/>
                                  </p:stCondLst>
                                  <p:childTnLst>
                                    <p:set>
                                      <p:cBhvr>
                                        <p:cTn id="118" dur="1" fill="hold">
                                          <p:stCondLst>
                                            <p:cond delay="0"/>
                                          </p:stCondLst>
                                        </p:cTn>
                                        <p:tgtEl>
                                          <p:spTgt spid="18"/>
                                        </p:tgtEl>
                                        <p:attrNameLst>
                                          <p:attrName>style.visibility</p:attrName>
                                        </p:attrNameLst>
                                      </p:cBhvr>
                                      <p:to>
                                        <p:strVal val="visible"/>
                                      </p:to>
                                    </p:set>
                                    <p:animEffect transition="in" filter="blinds(vertical)">
                                      <p:cBhvr>
                                        <p:cTn id="119" dur="2000"/>
                                        <p:tgtEl>
                                          <p:spTgt spid="18"/>
                                        </p:tgtEl>
                                      </p:cBhvr>
                                    </p:animEffect>
                                  </p:childTnLst>
                                </p:cTn>
                              </p:par>
                            </p:childTnLst>
                          </p:cTn>
                        </p:par>
                        <p:par>
                          <p:cTn id="120" fill="hold">
                            <p:stCondLst>
                              <p:cond delay="2000"/>
                            </p:stCondLst>
                            <p:childTnLst>
                              <p:par>
                                <p:cTn id="121" presetID="2" presetClass="exit" presetSubtype="4" fill="hold" grpId="1" nodeType="afterEffect">
                                  <p:stCondLst>
                                    <p:cond delay="0"/>
                                  </p:stCondLst>
                                  <p:childTnLst>
                                    <p:anim calcmode="lin" valueType="num">
                                      <p:cBhvr additive="base">
                                        <p:cTn id="122" dur="2000"/>
                                        <p:tgtEl>
                                          <p:spTgt spid="3"/>
                                        </p:tgtEl>
                                        <p:attrNameLst>
                                          <p:attrName>ppt_x</p:attrName>
                                        </p:attrNameLst>
                                      </p:cBhvr>
                                      <p:tavLst>
                                        <p:tav tm="0">
                                          <p:val>
                                            <p:strVal val="ppt_x"/>
                                          </p:val>
                                        </p:tav>
                                        <p:tav tm="100000">
                                          <p:val>
                                            <p:strVal val="ppt_x"/>
                                          </p:val>
                                        </p:tav>
                                      </p:tavLst>
                                    </p:anim>
                                    <p:anim calcmode="lin" valueType="num">
                                      <p:cBhvr additive="base">
                                        <p:cTn id="123" dur="2000"/>
                                        <p:tgtEl>
                                          <p:spTgt spid="3"/>
                                        </p:tgtEl>
                                        <p:attrNameLst>
                                          <p:attrName>ppt_y</p:attrName>
                                        </p:attrNameLst>
                                      </p:cBhvr>
                                      <p:tavLst>
                                        <p:tav tm="0">
                                          <p:val>
                                            <p:strVal val="ppt_y"/>
                                          </p:val>
                                        </p:tav>
                                        <p:tav tm="100000">
                                          <p:val>
                                            <p:strVal val="1+ppt_h/2"/>
                                          </p:val>
                                        </p:tav>
                                      </p:tavLst>
                                    </p:anim>
                                    <p:set>
                                      <p:cBhvr>
                                        <p:cTn id="124" dur="1" fill="hold">
                                          <p:stCondLst>
                                            <p:cond delay="1999"/>
                                          </p:stCondLst>
                                        </p:cTn>
                                        <p:tgtEl>
                                          <p:spTgt spid="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2000"/>
                                        <p:tgtEl>
                                          <p:spTgt spid="4"/>
                                        </p:tgtEl>
                                        <p:attrNameLst>
                                          <p:attrName>ppt_x</p:attrName>
                                        </p:attrNameLst>
                                      </p:cBhvr>
                                      <p:tavLst>
                                        <p:tav tm="0">
                                          <p:val>
                                            <p:strVal val="ppt_x"/>
                                          </p:val>
                                        </p:tav>
                                        <p:tav tm="100000">
                                          <p:val>
                                            <p:strVal val="ppt_x"/>
                                          </p:val>
                                        </p:tav>
                                      </p:tavLst>
                                    </p:anim>
                                    <p:anim calcmode="lin" valueType="num">
                                      <p:cBhvr additive="base">
                                        <p:cTn id="127" dur="2000"/>
                                        <p:tgtEl>
                                          <p:spTgt spid="4"/>
                                        </p:tgtEl>
                                        <p:attrNameLst>
                                          <p:attrName>ppt_y</p:attrName>
                                        </p:attrNameLst>
                                      </p:cBhvr>
                                      <p:tavLst>
                                        <p:tav tm="0">
                                          <p:val>
                                            <p:strVal val="ppt_y"/>
                                          </p:val>
                                        </p:tav>
                                        <p:tav tm="100000">
                                          <p:val>
                                            <p:strVal val="1+ppt_h/2"/>
                                          </p:val>
                                        </p:tav>
                                      </p:tavLst>
                                    </p:anim>
                                    <p:set>
                                      <p:cBhvr>
                                        <p:cTn id="128" dur="1" fill="hold">
                                          <p:stCondLst>
                                            <p:cond delay="1999"/>
                                          </p:stCondLst>
                                        </p:cTn>
                                        <p:tgtEl>
                                          <p:spTgt spid="4"/>
                                        </p:tgtEl>
                                        <p:attrNameLst>
                                          <p:attrName>style.visibility</p:attrName>
                                        </p:attrNameLst>
                                      </p:cBhvr>
                                      <p:to>
                                        <p:strVal val="hidden"/>
                                      </p:to>
                                    </p:set>
                                  </p:childTnLst>
                                </p:cTn>
                              </p:par>
                              <p:par>
                                <p:cTn id="129" presetID="2" presetClass="exit" presetSubtype="4" fill="hold" grpId="1" nodeType="with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ppt_x"/>
                                          </p:val>
                                        </p:tav>
                                      </p:tavLst>
                                    </p:anim>
                                    <p:anim calcmode="lin" valueType="num">
                                      <p:cBhvr additive="base">
                                        <p:cTn id="131" dur="2000"/>
                                        <p:tgtEl>
                                          <p:spTgt spid="5"/>
                                        </p:tgtEl>
                                        <p:attrNameLst>
                                          <p:attrName>ppt_y</p:attrName>
                                        </p:attrNameLst>
                                      </p:cBhvr>
                                      <p:tavLst>
                                        <p:tav tm="0">
                                          <p:val>
                                            <p:strVal val="ppt_y"/>
                                          </p:val>
                                        </p:tav>
                                        <p:tav tm="100000">
                                          <p:val>
                                            <p:strVal val="1+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4" fill="hold" grpId="1"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ppt_x"/>
                                          </p:val>
                                        </p:tav>
                                      </p:tavLst>
                                    </p:anim>
                                    <p:anim calcmode="lin" valueType="num">
                                      <p:cBhvr additive="base">
                                        <p:cTn id="135" dur="2000"/>
                                        <p:tgtEl>
                                          <p:spTgt spid="6"/>
                                        </p:tgtEl>
                                        <p:attrNameLst>
                                          <p:attrName>ppt_y</p:attrName>
                                        </p:attrNameLst>
                                      </p:cBhvr>
                                      <p:tavLst>
                                        <p:tav tm="0">
                                          <p:val>
                                            <p:strVal val="ppt_y"/>
                                          </p:val>
                                        </p:tav>
                                        <p:tav tm="100000">
                                          <p:val>
                                            <p:strVal val="1+ppt_h/2"/>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4" fill="hold" grpId="1"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ppt_x"/>
                                          </p:val>
                                        </p:tav>
                                      </p:tavLst>
                                    </p:anim>
                                    <p:anim calcmode="lin" valueType="num">
                                      <p:cBhvr additive="base">
                                        <p:cTn id="139" dur="2000"/>
                                        <p:tgtEl>
                                          <p:spTgt spid="15"/>
                                        </p:tgtEl>
                                        <p:attrNameLst>
                                          <p:attrName>ppt_y</p:attrName>
                                        </p:attrNameLst>
                                      </p:cBhvr>
                                      <p:tavLst>
                                        <p:tav tm="0">
                                          <p:val>
                                            <p:strVal val="ppt_y"/>
                                          </p:val>
                                        </p:tav>
                                        <p:tav tm="100000">
                                          <p:val>
                                            <p:strVal val="1+ppt_h/2"/>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2000"/>
                                        <p:tgtEl>
                                          <p:spTgt spid="16"/>
                                        </p:tgtEl>
                                        <p:attrNameLst>
                                          <p:attrName>ppt_x</p:attrName>
                                        </p:attrNameLst>
                                      </p:cBhvr>
                                      <p:tavLst>
                                        <p:tav tm="0">
                                          <p:val>
                                            <p:strVal val="ppt_x"/>
                                          </p:val>
                                        </p:tav>
                                        <p:tav tm="100000">
                                          <p:val>
                                            <p:strVal val="ppt_x"/>
                                          </p:val>
                                        </p:tav>
                                      </p:tavLst>
                                    </p:anim>
                                    <p:anim calcmode="lin" valueType="num">
                                      <p:cBhvr additive="base">
                                        <p:cTn id="143" dur="2000"/>
                                        <p:tgtEl>
                                          <p:spTgt spid="16"/>
                                        </p:tgtEl>
                                        <p:attrNameLst>
                                          <p:attrName>ppt_y</p:attrName>
                                        </p:attrNameLst>
                                      </p:cBhvr>
                                      <p:tavLst>
                                        <p:tav tm="0">
                                          <p:val>
                                            <p:strVal val="ppt_y"/>
                                          </p:val>
                                        </p:tav>
                                        <p:tav tm="100000">
                                          <p:val>
                                            <p:strVal val="1+ppt_h/2"/>
                                          </p:val>
                                        </p:tav>
                                      </p:tavLst>
                                    </p:anim>
                                    <p:set>
                                      <p:cBhvr>
                                        <p:cTn id="144" dur="1" fill="hold">
                                          <p:stCondLst>
                                            <p:cond delay="1999"/>
                                          </p:stCondLst>
                                        </p:cTn>
                                        <p:tgtEl>
                                          <p:spTgt spid="16"/>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2000"/>
                                        <p:tgtEl>
                                          <p:spTgt spid="17"/>
                                        </p:tgtEl>
                                        <p:attrNameLst>
                                          <p:attrName>ppt_x</p:attrName>
                                        </p:attrNameLst>
                                      </p:cBhvr>
                                      <p:tavLst>
                                        <p:tav tm="0">
                                          <p:val>
                                            <p:strVal val="ppt_x"/>
                                          </p:val>
                                        </p:tav>
                                        <p:tav tm="100000">
                                          <p:val>
                                            <p:strVal val="ppt_x"/>
                                          </p:val>
                                        </p:tav>
                                      </p:tavLst>
                                    </p:anim>
                                    <p:anim calcmode="lin" valueType="num">
                                      <p:cBhvr additive="base">
                                        <p:cTn id="147" dur="2000"/>
                                        <p:tgtEl>
                                          <p:spTgt spid="17"/>
                                        </p:tgtEl>
                                        <p:attrNameLst>
                                          <p:attrName>ppt_y</p:attrName>
                                        </p:attrNameLst>
                                      </p:cBhvr>
                                      <p:tavLst>
                                        <p:tav tm="0">
                                          <p:val>
                                            <p:strVal val="ppt_y"/>
                                          </p:val>
                                        </p:tav>
                                        <p:tav tm="100000">
                                          <p:val>
                                            <p:strVal val="1+ppt_h/2"/>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2000"/>
                                        <p:tgtEl>
                                          <p:spTgt spid="18"/>
                                        </p:tgtEl>
                                        <p:attrNameLst>
                                          <p:attrName>ppt_x</p:attrName>
                                        </p:attrNameLst>
                                      </p:cBhvr>
                                      <p:tavLst>
                                        <p:tav tm="0">
                                          <p:val>
                                            <p:strVal val="ppt_x"/>
                                          </p:val>
                                        </p:tav>
                                        <p:tav tm="100000">
                                          <p:val>
                                            <p:strVal val="ppt_x"/>
                                          </p:val>
                                        </p:tav>
                                      </p:tavLst>
                                    </p:anim>
                                    <p:anim calcmode="lin" valueType="num">
                                      <p:cBhvr additive="base">
                                        <p:cTn id="151" dur="2000"/>
                                        <p:tgtEl>
                                          <p:spTgt spid="18"/>
                                        </p:tgtEl>
                                        <p:attrNameLst>
                                          <p:attrName>ppt_y</p:attrName>
                                        </p:attrNameLst>
                                      </p:cBhvr>
                                      <p:tavLst>
                                        <p:tav tm="0">
                                          <p:val>
                                            <p:strVal val="ppt_y"/>
                                          </p:val>
                                        </p:tav>
                                        <p:tav tm="100000">
                                          <p:val>
                                            <p:strVal val="1+ppt_h/2"/>
                                          </p:val>
                                        </p:tav>
                                      </p:tavLst>
                                    </p:anim>
                                    <p:set>
                                      <p:cBhvr>
                                        <p:cTn id="152" dur="1" fill="hold">
                                          <p:stCondLst>
                                            <p:cond delay="1999"/>
                                          </p:stCondLst>
                                        </p:cTn>
                                        <p:tgtEl>
                                          <p:spTgt spid="18"/>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ppt_x"/>
                                          </p:val>
                                        </p:tav>
                                      </p:tavLst>
                                    </p:anim>
                                    <p:anim calcmode="lin" valueType="num">
                                      <p:cBhvr additive="base">
                                        <p:cTn id="155" dur="2000"/>
                                        <p:tgtEl>
                                          <p:spTgt spid="7"/>
                                        </p:tgtEl>
                                        <p:attrNameLst>
                                          <p:attrName>ppt_y</p:attrName>
                                        </p:attrNameLst>
                                      </p:cBhvr>
                                      <p:tavLst>
                                        <p:tav tm="0">
                                          <p:val>
                                            <p:strVal val="ppt_y"/>
                                          </p:val>
                                        </p:tav>
                                        <p:tav tm="100000">
                                          <p:val>
                                            <p:strVal val="0-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2000"/>
                                        <p:tgtEl>
                                          <p:spTgt spid="8"/>
                                        </p:tgtEl>
                                        <p:attrNameLst>
                                          <p:attrName>ppt_x</p:attrName>
                                        </p:attrNameLst>
                                      </p:cBhvr>
                                      <p:tavLst>
                                        <p:tav tm="0">
                                          <p:val>
                                            <p:strVal val="ppt_x"/>
                                          </p:val>
                                        </p:tav>
                                        <p:tav tm="100000">
                                          <p:val>
                                            <p:strVal val="ppt_x"/>
                                          </p:val>
                                        </p:tav>
                                      </p:tavLst>
                                    </p:anim>
                                    <p:anim calcmode="lin" valueType="num">
                                      <p:cBhvr additive="base">
                                        <p:cTn id="159" dur="2000"/>
                                        <p:tgtEl>
                                          <p:spTgt spid="8"/>
                                        </p:tgtEl>
                                        <p:attrNameLst>
                                          <p:attrName>ppt_y</p:attrName>
                                        </p:attrNameLst>
                                      </p:cBhvr>
                                      <p:tavLst>
                                        <p:tav tm="0">
                                          <p:val>
                                            <p:strVal val="ppt_y"/>
                                          </p:val>
                                        </p:tav>
                                        <p:tav tm="100000">
                                          <p:val>
                                            <p:strVal val="0-ppt_h/2"/>
                                          </p:val>
                                        </p:tav>
                                      </p:tavLst>
                                    </p:anim>
                                    <p:set>
                                      <p:cBhvr>
                                        <p:cTn id="160" dur="1" fill="hold">
                                          <p:stCondLst>
                                            <p:cond delay="1999"/>
                                          </p:stCondLst>
                                        </p:cTn>
                                        <p:tgtEl>
                                          <p:spTgt spid="8"/>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2000"/>
                                        <p:tgtEl>
                                          <p:spTgt spid="9"/>
                                        </p:tgtEl>
                                        <p:attrNameLst>
                                          <p:attrName>ppt_x</p:attrName>
                                        </p:attrNameLst>
                                      </p:cBhvr>
                                      <p:tavLst>
                                        <p:tav tm="0">
                                          <p:val>
                                            <p:strVal val="ppt_x"/>
                                          </p:val>
                                        </p:tav>
                                        <p:tav tm="100000">
                                          <p:val>
                                            <p:strVal val="ppt_x"/>
                                          </p:val>
                                        </p:tav>
                                      </p:tavLst>
                                    </p:anim>
                                    <p:anim calcmode="lin" valueType="num">
                                      <p:cBhvr additive="base">
                                        <p:cTn id="163" dur="2000"/>
                                        <p:tgtEl>
                                          <p:spTgt spid="9"/>
                                        </p:tgtEl>
                                        <p:attrNameLst>
                                          <p:attrName>ppt_y</p:attrName>
                                        </p:attrNameLst>
                                      </p:cBhvr>
                                      <p:tavLst>
                                        <p:tav tm="0">
                                          <p:val>
                                            <p:strVal val="ppt_y"/>
                                          </p:val>
                                        </p:tav>
                                        <p:tav tm="100000">
                                          <p:val>
                                            <p:strVal val="0-ppt_h/2"/>
                                          </p:val>
                                        </p:tav>
                                      </p:tavLst>
                                    </p:anim>
                                    <p:set>
                                      <p:cBhvr>
                                        <p:cTn id="164" dur="1" fill="hold">
                                          <p:stCondLst>
                                            <p:cond delay="1999"/>
                                          </p:stCondLst>
                                        </p:cTn>
                                        <p:tgtEl>
                                          <p:spTgt spid="9"/>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2000"/>
                                        <p:tgtEl>
                                          <p:spTgt spid="10"/>
                                        </p:tgtEl>
                                        <p:attrNameLst>
                                          <p:attrName>ppt_x</p:attrName>
                                        </p:attrNameLst>
                                      </p:cBhvr>
                                      <p:tavLst>
                                        <p:tav tm="0">
                                          <p:val>
                                            <p:strVal val="ppt_x"/>
                                          </p:val>
                                        </p:tav>
                                        <p:tav tm="100000">
                                          <p:val>
                                            <p:strVal val="ppt_x"/>
                                          </p:val>
                                        </p:tav>
                                      </p:tavLst>
                                    </p:anim>
                                    <p:anim calcmode="lin" valueType="num">
                                      <p:cBhvr additive="base">
                                        <p:cTn id="167" dur="2000"/>
                                        <p:tgtEl>
                                          <p:spTgt spid="10"/>
                                        </p:tgtEl>
                                        <p:attrNameLst>
                                          <p:attrName>ppt_y</p:attrName>
                                        </p:attrNameLst>
                                      </p:cBhvr>
                                      <p:tavLst>
                                        <p:tav tm="0">
                                          <p:val>
                                            <p:strVal val="ppt_y"/>
                                          </p:val>
                                        </p:tav>
                                        <p:tav tm="100000">
                                          <p:val>
                                            <p:strVal val="0-ppt_h/2"/>
                                          </p:val>
                                        </p:tav>
                                      </p:tavLst>
                                    </p:anim>
                                    <p:set>
                                      <p:cBhvr>
                                        <p:cTn id="168" dur="1" fill="hold">
                                          <p:stCondLst>
                                            <p:cond delay="1999"/>
                                          </p:stCondLst>
                                        </p:cTn>
                                        <p:tgtEl>
                                          <p:spTgt spid="10"/>
                                        </p:tgtEl>
                                        <p:attrNameLst>
                                          <p:attrName>style.visibility</p:attrName>
                                        </p:attrNameLst>
                                      </p:cBhvr>
                                      <p:to>
                                        <p:strVal val="hidden"/>
                                      </p:to>
                                    </p:set>
                                  </p:childTnLst>
                                </p:cTn>
                              </p:par>
                              <p:par>
                                <p:cTn id="169" presetID="2" presetClass="exit" presetSubtype="1" fill="hold" grpId="1"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ppt_x"/>
                                          </p:val>
                                        </p:tav>
                                      </p:tavLst>
                                    </p:anim>
                                    <p:anim calcmode="lin" valueType="num">
                                      <p:cBhvr additive="base">
                                        <p:cTn id="171" dur="2000"/>
                                        <p:tgtEl>
                                          <p:spTgt spid="11"/>
                                        </p:tgtEl>
                                        <p:attrNameLst>
                                          <p:attrName>ppt_y</p:attrName>
                                        </p:attrNameLst>
                                      </p:cBhvr>
                                      <p:tavLst>
                                        <p:tav tm="0">
                                          <p:val>
                                            <p:strVal val="ppt_y"/>
                                          </p:val>
                                        </p:tav>
                                        <p:tav tm="100000">
                                          <p:val>
                                            <p:strVal val="0-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1" fill="hold" grpId="1" nodeType="withEffect">
                                  <p:stCondLst>
                                    <p:cond delay="0"/>
                                  </p:stCondLst>
                                  <p:childTnLst>
                                    <p:anim calcmode="lin" valueType="num">
                                      <p:cBhvr additive="base">
                                        <p:cTn id="174" dur="2000"/>
                                        <p:tgtEl>
                                          <p:spTgt spid="12"/>
                                        </p:tgtEl>
                                        <p:attrNameLst>
                                          <p:attrName>ppt_x</p:attrName>
                                        </p:attrNameLst>
                                      </p:cBhvr>
                                      <p:tavLst>
                                        <p:tav tm="0">
                                          <p:val>
                                            <p:strVal val="ppt_x"/>
                                          </p:val>
                                        </p:tav>
                                        <p:tav tm="100000">
                                          <p:val>
                                            <p:strVal val="ppt_x"/>
                                          </p:val>
                                        </p:tav>
                                      </p:tavLst>
                                    </p:anim>
                                    <p:anim calcmode="lin" valueType="num">
                                      <p:cBhvr additive="base">
                                        <p:cTn id="175" dur="2000"/>
                                        <p:tgtEl>
                                          <p:spTgt spid="12"/>
                                        </p:tgtEl>
                                        <p:attrNameLst>
                                          <p:attrName>ppt_y</p:attrName>
                                        </p:attrNameLst>
                                      </p:cBhvr>
                                      <p:tavLst>
                                        <p:tav tm="0">
                                          <p:val>
                                            <p:strVal val="ppt_y"/>
                                          </p:val>
                                        </p:tav>
                                        <p:tav tm="100000">
                                          <p:val>
                                            <p:strVal val="0-ppt_h/2"/>
                                          </p:val>
                                        </p:tav>
                                      </p:tavLst>
                                    </p:anim>
                                    <p:set>
                                      <p:cBhvr>
                                        <p:cTn id="176" dur="1" fill="hold">
                                          <p:stCondLst>
                                            <p:cond delay="1999"/>
                                          </p:stCondLst>
                                        </p:cTn>
                                        <p:tgtEl>
                                          <p:spTgt spid="12"/>
                                        </p:tgtEl>
                                        <p:attrNameLst>
                                          <p:attrName>style.visibility</p:attrName>
                                        </p:attrNameLst>
                                      </p:cBhvr>
                                      <p:to>
                                        <p:strVal val="hidden"/>
                                      </p:to>
                                    </p:set>
                                  </p:childTnLst>
                                </p:cTn>
                              </p:par>
                              <p:par>
                                <p:cTn id="177" presetID="2" presetClass="exit" presetSubtype="1" fill="hold" grpId="1" nodeType="withEffect">
                                  <p:stCondLst>
                                    <p:cond delay="0"/>
                                  </p:stCondLst>
                                  <p:childTnLst>
                                    <p:anim calcmode="lin" valueType="num">
                                      <p:cBhvr additive="base">
                                        <p:cTn id="178" dur="2000"/>
                                        <p:tgtEl>
                                          <p:spTgt spid="13"/>
                                        </p:tgtEl>
                                        <p:attrNameLst>
                                          <p:attrName>ppt_x</p:attrName>
                                        </p:attrNameLst>
                                      </p:cBhvr>
                                      <p:tavLst>
                                        <p:tav tm="0">
                                          <p:val>
                                            <p:strVal val="ppt_x"/>
                                          </p:val>
                                        </p:tav>
                                        <p:tav tm="100000">
                                          <p:val>
                                            <p:strVal val="ppt_x"/>
                                          </p:val>
                                        </p:tav>
                                      </p:tavLst>
                                    </p:anim>
                                    <p:anim calcmode="lin" valueType="num">
                                      <p:cBhvr additive="base">
                                        <p:cTn id="179" dur="2000"/>
                                        <p:tgtEl>
                                          <p:spTgt spid="13"/>
                                        </p:tgtEl>
                                        <p:attrNameLst>
                                          <p:attrName>ppt_y</p:attrName>
                                        </p:attrNameLst>
                                      </p:cBhvr>
                                      <p:tavLst>
                                        <p:tav tm="0">
                                          <p:val>
                                            <p:strVal val="ppt_y"/>
                                          </p:val>
                                        </p:tav>
                                        <p:tav tm="100000">
                                          <p:val>
                                            <p:strVal val="0-ppt_h/2"/>
                                          </p:val>
                                        </p:tav>
                                      </p:tavLst>
                                    </p:anim>
                                    <p:set>
                                      <p:cBhvr>
                                        <p:cTn id="180" dur="1" fill="hold">
                                          <p:stCondLst>
                                            <p:cond delay="1999"/>
                                          </p:stCondLst>
                                        </p:cTn>
                                        <p:tgtEl>
                                          <p:spTgt spid="13"/>
                                        </p:tgtEl>
                                        <p:attrNameLst>
                                          <p:attrName>style.visibility</p:attrName>
                                        </p:attrNameLst>
                                      </p:cBhvr>
                                      <p:to>
                                        <p:strVal val="hidden"/>
                                      </p:to>
                                    </p:set>
                                  </p:childTnLst>
                                </p:cTn>
                              </p:par>
                              <p:par>
                                <p:cTn id="181" presetID="2" presetClass="exit" presetSubtype="1" fill="hold" grpId="1" nodeType="withEffect">
                                  <p:stCondLst>
                                    <p:cond delay="0"/>
                                  </p:stCondLst>
                                  <p:childTnLst>
                                    <p:anim calcmode="lin" valueType="num">
                                      <p:cBhvr additive="base">
                                        <p:cTn id="182" dur="2000"/>
                                        <p:tgtEl>
                                          <p:spTgt spid="14"/>
                                        </p:tgtEl>
                                        <p:attrNameLst>
                                          <p:attrName>ppt_x</p:attrName>
                                        </p:attrNameLst>
                                      </p:cBhvr>
                                      <p:tavLst>
                                        <p:tav tm="0">
                                          <p:val>
                                            <p:strVal val="ppt_x"/>
                                          </p:val>
                                        </p:tav>
                                        <p:tav tm="100000">
                                          <p:val>
                                            <p:strVal val="ppt_x"/>
                                          </p:val>
                                        </p:tav>
                                      </p:tavLst>
                                    </p:anim>
                                    <p:anim calcmode="lin" valueType="num">
                                      <p:cBhvr additive="base">
                                        <p:cTn id="183" dur="2000"/>
                                        <p:tgtEl>
                                          <p:spTgt spid="14"/>
                                        </p:tgtEl>
                                        <p:attrNameLst>
                                          <p:attrName>ppt_y</p:attrName>
                                        </p:attrNameLst>
                                      </p:cBhvr>
                                      <p:tavLst>
                                        <p:tav tm="0">
                                          <p:val>
                                            <p:strVal val="ppt_y"/>
                                          </p:val>
                                        </p:tav>
                                        <p:tav tm="100000">
                                          <p:val>
                                            <p:strVal val="0-ppt_h/2"/>
                                          </p:val>
                                        </p:tav>
                                      </p:tavLst>
                                    </p:anim>
                                    <p:set>
                                      <p:cBhvr>
                                        <p:cTn id="184" dur="1" fill="hold">
                                          <p:stCondLst>
                                            <p:cond delay="1999"/>
                                          </p:stCondLst>
                                        </p:cTn>
                                        <p:tgtEl>
                                          <p:spTgt spid="14"/>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2"/>
                                        </p:tgtEl>
                                        <p:attrNameLst>
                                          <p:attrName>style.visibility</p:attrName>
                                        </p:attrNameLst>
                                      </p:cBhvr>
                                      <p:to>
                                        <p:strVal val="visible"/>
                                      </p:to>
                                    </p:set>
                                    <p:anim calcmode="lin" valueType="num">
                                      <p:cBhvr>
                                        <p:cTn id="187" dur="2000" fill="hold"/>
                                        <p:tgtEl>
                                          <p:spTgt spid="2"/>
                                        </p:tgtEl>
                                        <p:attrNameLst>
                                          <p:attrName>ppt_w</p:attrName>
                                        </p:attrNameLst>
                                      </p:cBhvr>
                                      <p:tavLst>
                                        <p:tav tm="0">
                                          <p:val>
                                            <p:strVal val="2/3*#ppt_w"/>
                                          </p:val>
                                        </p:tav>
                                        <p:tav tm="100000">
                                          <p:val>
                                            <p:strVal val="#ppt_w"/>
                                          </p:val>
                                        </p:tav>
                                      </p:tavLst>
                                    </p:anim>
                                    <p:anim calcmode="lin" valueType="num">
                                      <p:cBhvr>
                                        <p:cTn id="188" dur="2000" fill="hold"/>
                                        <p:tgtEl>
                                          <p:spTgt spid="2"/>
                                        </p:tgtEl>
                                        <p:attrNameLst>
                                          <p:attrName>ppt_h</p:attrName>
                                        </p:attrNameLst>
                                      </p:cBhvr>
                                      <p:tavLst>
                                        <p:tav tm="0">
                                          <p:val>
                                            <p:strVal val="2/3*#ppt_h"/>
                                          </p:val>
                                        </p:tav>
                                        <p:tav tm="100000">
                                          <p:val>
                                            <p:strVal val="#ppt_h"/>
                                          </p:val>
                                        </p:tav>
                                      </p:tavLst>
                                    </p:anim>
                                  </p:childTnLst>
                                </p:cTn>
                              </p:par>
                              <p:par>
                                <p:cTn id="189" presetID="16" presetClass="entr" presetSubtype="42" fill="hold" nodeType="withEffect">
                                  <p:stCondLst>
                                    <p:cond delay="0"/>
                                  </p:stCondLst>
                                  <p:childTnLst>
                                    <p:set>
                                      <p:cBhvr>
                                        <p:cTn id="190" dur="1" fill="hold">
                                          <p:stCondLst>
                                            <p:cond delay="0"/>
                                          </p:stCondLst>
                                        </p:cTn>
                                        <p:tgtEl>
                                          <p:spTgt spid="2"/>
                                        </p:tgtEl>
                                        <p:attrNameLst>
                                          <p:attrName>style.visibility</p:attrName>
                                        </p:attrNameLst>
                                      </p:cBhvr>
                                      <p:to>
                                        <p:strVal val="visible"/>
                                      </p:to>
                                    </p:set>
                                    <p:animEffect transition="in" filter="barn(outHorizontal)">
                                      <p:cBhvr>
                                        <p:cTn id="19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lin ang="54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36" name="Picture 12" descr="https://onio3.files.wordpress.com/2015/08/flower-purple-crocus-transparent-background.png?w=400"/>
          <p:cNvPicPr>
            <a:picLocks noChangeAspect="1" noChangeArrowheads="1"/>
          </p:cNvPicPr>
          <p:nvPr/>
        </p:nvPicPr>
        <p:blipFill>
          <a:blip r:embed="rId2"/>
          <a:srcRect/>
          <a:stretch>
            <a:fillRect/>
          </a:stretch>
        </p:blipFill>
        <p:spPr bwMode="auto">
          <a:xfrm rot="910616">
            <a:off x="428596" y="3786190"/>
            <a:ext cx="3171448" cy="2838447"/>
          </a:xfrm>
          <a:prstGeom prst="rect">
            <a:avLst/>
          </a:prstGeom>
          <a:noFill/>
        </p:spPr>
      </p:pic>
      <p:sp>
        <p:nvSpPr>
          <p:cNvPr id="9" name="8 Marco"/>
          <p:cNvSpPr/>
          <p:nvPr/>
        </p:nvSpPr>
        <p:spPr>
          <a:xfrm>
            <a:off x="214282" y="214290"/>
            <a:ext cx="8643998" cy="6429420"/>
          </a:xfrm>
          <a:prstGeom prst="frame">
            <a:avLst>
              <a:gd name="adj1" fmla="val 171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1643042" y="357166"/>
            <a:ext cx="5945858" cy="800219"/>
          </a:xfrm>
          <a:prstGeom prst="rect">
            <a:avLst/>
          </a:prstGeom>
          <a:noFill/>
        </p:spPr>
        <p:txBody>
          <a:bodyPr wrap="none" rtlCol="0">
            <a:spAutoFit/>
          </a:bodyPr>
          <a:lstStyle/>
          <a:p>
            <a:r>
              <a:rPr lang="es-ES" sz="2800" b="1" dirty="0" smtClean="0">
                <a:ln>
                  <a:solidFill>
                    <a:schemeClr val="bg1"/>
                  </a:solidFill>
                </a:ln>
                <a:solidFill>
                  <a:srgbClr val="D0A8EE"/>
                </a:solidFill>
                <a:effectLst>
                  <a:outerShdw blurRad="38100" dist="38100" dir="2700000" algn="tl">
                    <a:srgbClr val="000000">
                      <a:alpha val="43137"/>
                    </a:srgbClr>
                  </a:outerShdw>
                </a:effectLst>
                <a:latin typeface="Algerian" pitchFamily="82" charset="0"/>
              </a:rPr>
              <a:t>¿De  dónde  viene  el  azafrán ?</a:t>
            </a:r>
            <a:endParaRPr lang="es-PE" sz="2800" dirty="0" smtClean="0">
              <a:ln>
                <a:solidFill>
                  <a:schemeClr val="bg1"/>
                </a:solidFill>
              </a:ln>
              <a:solidFill>
                <a:srgbClr val="D0A8EE"/>
              </a:solidFill>
              <a:effectLst>
                <a:outerShdw blurRad="38100" dist="38100" dir="2700000" algn="tl">
                  <a:srgbClr val="000000">
                    <a:alpha val="43137"/>
                  </a:srgbClr>
                </a:outerShdw>
              </a:effectLst>
              <a:latin typeface="Algerian" pitchFamily="82" charset="0"/>
            </a:endParaRPr>
          </a:p>
          <a:p>
            <a:endParaRPr lang="es-PE" dirty="0"/>
          </a:p>
        </p:txBody>
      </p:sp>
      <p:sp>
        <p:nvSpPr>
          <p:cNvPr id="6" name="5 CuadroTexto"/>
          <p:cNvSpPr txBox="1"/>
          <p:nvPr/>
        </p:nvSpPr>
        <p:spPr>
          <a:xfrm>
            <a:off x="357158" y="928670"/>
            <a:ext cx="8215370" cy="2031325"/>
          </a:xfrm>
          <a:prstGeom prst="rect">
            <a:avLst/>
          </a:prstGeom>
          <a:noFill/>
        </p:spPr>
        <p:txBody>
          <a:bodyPr wrap="square" rtlCol="0">
            <a:spAutoFit/>
          </a:bodyPr>
          <a:lstStyle/>
          <a:p>
            <a:pPr algn="ctr"/>
            <a:r>
              <a:rPr lang="es-ES" dirty="0" smtClean="0">
                <a:solidFill>
                  <a:schemeClr val="bg1"/>
                </a:solidFill>
                <a:effectLst>
                  <a:outerShdw blurRad="38100" dist="38100" dir="2700000" algn="tl">
                    <a:srgbClr val="000000">
                      <a:alpha val="43137"/>
                    </a:srgbClr>
                  </a:outerShdw>
                </a:effectLst>
              </a:rPr>
              <a:t>Esta planta misteriosa vendría de la Cachemira, introducida en Galia por los Fenicios, y más tarde por los cruzados de vuelta de Palestina. Los médicos de los Faraones la recetaban para todos los dolores de estómago.</a:t>
            </a:r>
            <a:endParaRPr lang="es-PE" dirty="0" smtClean="0">
              <a:solidFill>
                <a:schemeClr val="bg1"/>
              </a:solidFill>
              <a:effectLst>
                <a:outerShdw blurRad="38100" dist="38100" dir="2700000" algn="tl">
                  <a:srgbClr val="000000">
                    <a:alpha val="43137"/>
                  </a:srgbClr>
                </a:outerShdw>
              </a:effectLst>
            </a:endParaRPr>
          </a:p>
          <a:p>
            <a:pPr algn="ctr"/>
            <a:r>
              <a:rPr lang="es-ES" dirty="0" smtClean="0">
                <a:solidFill>
                  <a:schemeClr val="bg1"/>
                </a:solidFill>
                <a:effectLst>
                  <a:outerShdw blurRad="38100" dist="38100" dir="2700000" algn="tl">
                    <a:srgbClr val="000000">
                      <a:alpha val="43137"/>
                    </a:srgbClr>
                  </a:outerShdw>
                </a:effectLst>
              </a:rPr>
              <a:t>La historia del azafrán es bastante lejos puesto que ya era utilizado en la Grecia antigua como tintura. </a:t>
            </a:r>
          </a:p>
          <a:p>
            <a:pPr algn="ctr"/>
            <a:endParaRPr lang="es-PE" dirty="0" smtClean="0">
              <a:solidFill>
                <a:schemeClr val="bg1"/>
              </a:solidFill>
              <a:effectLst>
                <a:outerShdw blurRad="38100" dist="38100" dir="2700000" algn="tl">
                  <a:srgbClr val="000000">
                    <a:alpha val="43137"/>
                  </a:srgbClr>
                </a:outerShdw>
              </a:effectLst>
            </a:endParaRPr>
          </a:p>
          <a:p>
            <a:pPr algn="ctr"/>
            <a:endParaRPr lang="es-PE"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3286116" y="2643182"/>
            <a:ext cx="5429288" cy="3416320"/>
          </a:xfrm>
          <a:prstGeom prst="rect">
            <a:avLst/>
          </a:prstGeom>
          <a:noFill/>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rPr>
              <a:t>El azafrán : especia  en  oro  para  la  cocina</a:t>
            </a:r>
            <a:endParaRPr lang="es-PE" dirty="0" smtClean="0">
              <a:solidFill>
                <a:schemeClr val="bg1"/>
              </a:solidFill>
              <a:effectLst>
                <a:outerShdw blurRad="38100" dist="38100" dir="2700000" algn="tl">
                  <a:srgbClr val="000000">
                    <a:alpha val="43137"/>
                  </a:srgbClr>
                </a:outerShdw>
              </a:effectLst>
            </a:endParaRPr>
          </a:p>
          <a:p>
            <a:pPr algn="ctr"/>
            <a:r>
              <a:rPr lang="es-ES" dirty="0" smtClean="0">
                <a:solidFill>
                  <a:schemeClr val="bg1"/>
                </a:solidFill>
                <a:effectLst>
                  <a:outerShdw blurRad="38100" dist="38100" dir="2700000" algn="tl">
                    <a:srgbClr val="000000">
                      <a:alpha val="43137"/>
                    </a:srgbClr>
                  </a:outerShdw>
                </a:effectLst>
              </a:rPr>
              <a:t>Sí, también se come. Pero eso no es nuevo, en la época del rey Salomón se utilizaba ya en la cocina.</a:t>
            </a:r>
            <a:endParaRPr lang="es-PE" dirty="0" smtClean="0">
              <a:solidFill>
                <a:schemeClr val="bg1"/>
              </a:solidFill>
              <a:effectLst>
                <a:outerShdw blurRad="38100" dist="38100" dir="2700000" algn="tl">
                  <a:srgbClr val="000000">
                    <a:alpha val="43137"/>
                  </a:srgbClr>
                </a:outerShdw>
              </a:effectLst>
            </a:endParaRPr>
          </a:p>
          <a:p>
            <a:pPr algn="ctr"/>
            <a:r>
              <a:rPr lang="es-ES" dirty="0" smtClean="0">
                <a:solidFill>
                  <a:schemeClr val="bg1"/>
                </a:solidFill>
                <a:effectLst>
                  <a:outerShdw blurRad="38100" dist="38100" dir="2700000" algn="tl">
                    <a:srgbClr val="000000">
                      <a:alpha val="43137"/>
                    </a:srgbClr>
                  </a:outerShdw>
                </a:effectLst>
              </a:rPr>
              <a:t>Entonces el azafrán hace parte de la familia de las especias y se utiliza en cocina tanto por su aroma como por su color amarillo oro que da a los platos.</a:t>
            </a:r>
            <a:endParaRPr lang="es-PE" dirty="0" smtClean="0">
              <a:solidFill>
                <a:schemeClr val="bg1"/>
              </a:solidFill>
              <a:effectLst>
                <a:outerShdw blurRad="38100" dist="38100" dir="2700000" algn="tl">
                  <a:srgbClr val="000000">
                    <a:alpha val="43137"/>
                  </a:srgbClr>
                </a:outerShdw>
              </a:effectLst>
            </a:endParaRPr>
          </a:p>
          <a:p>
            <a:pPr algn="ctr"/>
            <a:r>
              <a:rPr lang="es-ES" dirty="0" smtClean="0">
                <a:solidFill>
                  <a:schemeClr val="bg1"/>
                </a:solidFill>
                <a:effectLst>
                  <a:outerShdw blurRad="38100" dist="38100" dir="2700000" algn="tl">
                    <a:srgbClr val="000000">
                      <a:alpha val="43137"/>
                    </a:srgbClr>
                  </a:outerShdw>
                </a:effectLst>
              </a:rPr>
              <a:t>Es en el acompañamiento del pescado que se conoce más. Es apreciado mucho en la paella, la sopa de pescados, pero también en las </a:t>
            </a:r>
            <a:r>
              <a:rPr lang="es-ES" dirty="0" err="1" smtClean="0">
                <a:solidFill>
                  <a:schemeClr val="bg1"/>
                </a:solidFill>
                <a:effectLst>
                  <a:outerShdw blurRad="38100" dist="38100" dir="2700000" algn="tl">
                    <a:srgbClr val="000000">
                      <a:alpha val="43137"/>
                    </a:srgbClr>
                  </a:outerShdw>
                </a:effectLst>
              </a:rPr>
              <a:t>tajinas</a:t>
            </a:r>
            <a:r>
              <a:rPr lang="es-ES" dirty="0" smtClean="0">
                <a:solidFill>
                  <a:schemeClr val="bg1"/>
                </a:solidFill>
                <a:effectLst>
                  <a:outerShdw blurRad="38100" dist="38100" dir="2700000" algn="tl">
                    <a:srgbClr val="000000">
                      <a:alpha val="43137"/>
                    </a:srgbClr>
                  </a:outerShdw>
                </a:effectLst>
              </a:rPr>
              <a:t>, el </a:t>
            </a:r>
            <a:r>
              <a:rPr lang="es-ES" dirty="0" err="1" smtClean="0">
                <a:solidFill>
                  <a:schemeClr val="bg1"/>
                </a:solidFill>
                <a:effectLst>
                  <a:outerShdw blurRad="38100" dist="38100" dir="2700000" algn="tl">
                    <a:srgbClr val="000000">
                      <a:alpha val="43137"/>
                    </a:srgbClr>
                  </a:outerShdw>
                </a:effectLst>
              </a:rPr>
              <a:t>risotto</a:t>
            </a:r>
            <a:r>
              <a:rPr lang="es-ES" dirty="0" smtClean="0">
                <a:solidFill>
                  <a:schemeClr val="bg1"/>
                </a:solidFill>
                <a:effectLst>
                  <a:outerShdw blurRad="38100" dist="38100" dir="2700000" algn="tl">
                    <a:srgbClr val="000000">
                      <a:alpha val="43137"/>
                    </a:srgbClr>
                  </a:outerShdw>
                </a:effectLst>
              </a:rPr>
              <a:t> italiano...Se encuentra también en las preparaciones azucaradas como los postres azafranados, en particular cremas catalanas al azafrán.</a:t>
            </a:r>
            <a:endParaRPr lang="es-PE" dirty="0" smtClean="0">
              <a:solidFill>
                <a:schemeClr val="bg1"/>
              </a:solidFill>
              <a:effectLst>
                <a:outerShdw blurRad="38100" dist="38100" dir="2700000" algn="tl">
                  <a:srgbClr val="000000">
                    <a:alpha val="43137"/>
                  </a:srgbClr>
                </a:outerShdw>
              </a:effectLst>
            </a:endParaRPr>
          </a:p>
        </p:txBody>
      </p:sp>
      <p:sp>
        <p:nvSpPr>
          <p:cNvPr id="10" name="9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036"/>
                                        </p:tgtEl>
                                        <p:attrNameLst>
                                          <p:attrName>style.visibility</p:attrName>
                                        </p:attrNameLst>
                                      </p:cBhvr>
                                      <p:to>
                                        <p:strVal val="visible"/>
                                      </p:to>
                                    </p:set>
                                    <p:animEffect transition="in" filter="fade">
                                      <p:cBhvr>
                                        <p:cTn id="10" dur="3000"/>
                                        <p:tgtEl>
                                          <p:spTgt spid="1036"/>
                                        </p:tgtEl>
                                      </p:cBhvr>
                                    </p:animEffect>
                                  </p:childTnLst>
                                </p:cTn>
                              </p:par>
                              <p:par>
                                <p:cTn id="11" presetID="21" presetClass="entr" presetSubtype="2" repeatCount="indefinite"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3000"/>
                                        <p:tgtEl>
                                          <p:spTgt spid="9"/>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par>
                                <p:cTn id="21"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22" dur="2000" fill="hold"/>
                                        <p:tgtEl>
                                          <p:spTgt spid="5"/>
                                        </p:tgtEl>
                                        <p:attrNameLst>
                                          <p:attrName>ppt_x</p:attrName>
                                          <p:attrName>ppt_y</p:attrName>
                                        </p:attrNameLst>
                                      </p:cBhvr>
                                    </p:animMotion>
                                  </p:childTnLst>
                                </p:cTn>
                              </p:par>
                            </p:childTnLst>
                          </p:cTn>
                        </p:par>
                        <p:par>
                          <p:cTn id="23" fill="hold">
                            <p:stCondLst>
                              <p:cond delay="940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20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P spid="5" grpId="1"/>
      <p:bldP spid="6" grpId="0"/>
      <p:bldP spid="7" grpId="0"/>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5400000" scaled="1"/>
          <a:tileRect/>
        </a:gradFill>
        <a:effectLst/>
      </p:bgPr>
    </p:bg>
    <p:spTree>
      <p:nvGrpSpPr>
        <p:cNvPr id="1" name=""/>
        <p:cNvGrpSpPr/>
        <p:nvPr/>
      </p:nvGrpSpPr>
      <p:grpSpPr>
        <a:xfrm>
          <a:off x="0" y="0"/>
          <a:ext cx="0" cy="0"/>
          <a:chOff x="0" y="0"/>
          <a:chExt cx="0" cy="0"/>
        </a:xfrm>
      </p:grpSpPr>
      <p:pic>
        <p:nvPicPr>
          <p:cNvPr id="2" name="1 Imagen" descr="20032015_133031_azafran2.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Onda"/>
          <p:cNvSpPr/>
          <p:nvPr/>
        </p:nvSpPr>
        <p:spPr>
          <a:xfrm rot="19076990">
            <a:off x="4174979" y="51041"/>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Onda"/>
          <p:cNvSpPr/>
          <p:nvPr/>
        </p:nvSpPr>
        <p:spPr>
          <a:xfrm rot="13252821" flipV="1">
            <a:off x="2304082" y="90895"/>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Onda"/>
          <p:cNvSpPr/>
          <p:nvPr/>
        </p:nvSpPr>
        <p:spPr>
          <a:xfrm rot="19076990">
            <a:off x="4146650" y="1313281"/>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Onda"/>
          <p:cNvSpPr/>
          <p:nvPr/>
        </p:nvSpPr>
        <p:spPr>
          <a:xfrm rot="13252821" flipV="1">
            <a:off x="2275753" y="1353135"/>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Onda"/>
          <p:cNvSpPr/>
          <p:nvPr/>
        </p:nvSpPr>
        <p:spPr>
          <a:xfrm rot="19076990">
            <a:off x="4174980" y="2551370"/>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Onda"/>
          <p:cNvSpPr/>
          <p:nvPr/>
        </p:nvSpPr>
        <p:spPr>
          <a:xfrm rot="13252821" flipV="1">
            <a:off x="2304083" y="2591224"/>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Onda"/>
          <p:cNvSpPr/>
          <p:nvPr/>
        </p:nvSpPr>
        <p:spPr>
          <a:xfrm rot="19076990">
            <a:off x="4146651" y="3813610"/>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Onda"/>
          <p:cNvSpPr/>
          <p:nvPr/>
        </p:nvSpPr>
        <p:spPr>
          <a:xfrm rot="13252821" flipV="1">
            <a:off x="2275754" y="3853464"/>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Onda"/>
          <p:cNvSpPr/>
          <p:nvPr/>
        </p:nvSpPr>
        <p:spPr>
          <a:xfrm rot="19076990">
            <a:off x="4146650" y="5099494"/>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Onda"/>
          <p:cNvSpPr/>
          <p:nvPr/>
        </p:nvSpPr>
        <p:spPr>
          <a:xfrm rot="13252821" flipV="1">
            <a:off x="2275753" y="5139348"/>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0" y="-857280"/>
            <a:ext cx="9144000" cy="8286808"/>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2000" fill="hold"/>
                                        <p:tgtEl>
                                          <p:spTgt spid="3"/>
                                        </p:tgtEl>
                                        <p:attrNameLst>
                                          <p:attrName>ppt_x</p:attrName>
                                        </p:attrNameLst>
                                      </p:cBhvr>
                                      <p:tavLst>
                                        <p:tav tm="0">
                                          <p:val>
                                            <p:strVal val="0-#ppt_w/2"/>
                                          </p:val>
                                        </p:tav>
                                        <p:tav tm="100000">
                                          <p:val>
                                            <p:strVal val="#ppt_x"/>
                                          </p:val>
                                        </p:tav>
                                      </p:tavLst>
                                    </p:anim>
                                    <p:anim calcmode="lin" valueType="num">
                                      <p:cBhvr additive="base">
                                        <p:cTn id="15" dur="2000" fill="hold"/>
                                        <p:tgtEl>
                                          <p:spTgt spid="3"/>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0-#ppt_w/2"/>
                                          </p:val>
                                        </p:tav>
                                        <p:tav tm="100000">
                                          <p:val>
                                            <p:strVal val="#ppt_x"/>
                                          </p:val>
                                        </p:tav>
                                      </p:tavLst>
                                    </p:anim>
                                    <p:anim calcmode="lin" valueType="num">
                                      <p:cBhvr additive="base">
                                        <p:cTn id="23" dur="2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1+#ppt_w/2"/>
                                          </p:val>
                                        </p:tav>
                                        <p:tav tm="100000">
                                          <p:val>
                                            <p:strVal val="#ppt_x"/>
                                          </p:val>
                                        </p:tav>
                                      </p:tavLst>
                                    </p:anim>
                                    <p:anim calcmode="lin" valueType="num">
                                      <p:cBhvr additive="base">
                                        <p:cTn id="35" dur="2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0-#ppt_w/2"/>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1+#ppt_w/2"/>
                                          </p:val>
                                        </p:tav>
                                        <p:tav tm="100000">
                                          <p:val>
                                            <p:strVal val="#ppt_x"/>
                                          </p:val>
                                        </p:tav>
                                      </p:tavLst>
                                    </p:anim>
                                    <p:anim calcmode="lin" valueType="num">
                                      <p:cBhvr additive="base">
                                        <p:cTn id="43" dur="2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0-#ppt_w/2"/>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3"/>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1"/>
                                        </p:tgtEl>
                                        <p:attrNameLst>
                                          <p:attrName>r</p:attrName>
                                        </p:attrNameLst>
                                      </p:cBhvr>
                                    </p:animRot>
                                  </p:childTnLst>
                                </p:cTn>
                              </p:par>
                            </p:childTnLst>
                          </p:cTn>
                        </p:par>
                        <p:par>
                          <p:cTn id="68" fill="hold">
                            <p:stCondLst>
                              <p:cond delay="2000"/>
                            </p:stCondLst>
                            <p:childTnLst>
                              <p:par>
                                <p:cTn id="69" presetID="2" presetClass="exit" presetSubtype="9" fill="hold" grpId="2" nodeType="afterEffect">
                                  <p:stCondLst>
                                    <p:cond delay="0"/>
                                  </p:stCondLst>
                                  <p:childTnLst>
                                    <p:anim calcmode="lin" valueType="num">
                                      <p:cBhvr additive="base">
                                        <p:cTn id="70" dur="2000"/>
                                        <p:tgtEl>
                                          <p:spTgt spid="4"/>
                                        </p:tgtEl>
                                        <p:attrNameLst>
                                          <p:attrName>ppt_x</p:attrName>
                                        </p:attrNameLst>
                                      </p:cBhvr>
                                      <p:tavLst>
                                        <p:tav tm="0">
                                          <p:val>
                                            <p:strVal val="ppt_x"/>
                                          </p:val>
                                        </p:tav>
                                        <p:tav tm="100000">
                                          <p:val>
                                            <p:strVal val="0-ppt_w/2"/>
                                          </p:val>
                                        </p:tav>
                                      </p:tavLst>
                                    </p:anim>
                                    <p:anim calcmode="lin" valueType="num">
                                      <p:cBhvr additive="base">
                                        <p:cTn id="71" dur="2000"/>
                                        <p:tgtEl>
                                          <p:spTgt spid="4"/>
                                        </p:tgtEl>
                                        <p:attrNameLst>
                                          <p:attrName>ppt_y</p:attrName>
                                        </p:attrNameLst>
                                      </p:cBhvr>
                                      <p:tavLst>
                                        <p:tav tm="0">
                                          <p:val>
                                            <p:strVal val="ppt_y"/>
                                          </p:val>
                                        </p:tav>
                                        <p:tav tm="100000">
                                          <p:val>
                                            <p:strVal val="0-ppt_h/2"/>
                                          </p:val>
                                        </p:tav>
                                      </p:tavLst>
                                    </p:anim>
                                    <p:set>
                                      <p:cBhvr>
                                        <p:cTn id="72" dur="1" fill="hold">
                                          <p:stCondLst>
                                            <p:cond delay="1999"/>
                                          </p:stCondLst>
                                        </p:cTn>
                                        <p:tgtEl>
                                          <p:spTgt spid="4"/>
                                        </p:tgtEl>
                                        <p:attrNameLst>
                                          <p:attrName>style.visibility</p:attrName>
                                        </p:attrNameLst>
                                      </p:cBhvr>
                                      <p:to>
                                        <p:strVal val="hidden"/>
                                      </p:to>
                                    </p:set>
                                  </p:childTnLst>
                                </p:cTn>
                              </p:par>
                              <p:par>
                                <p:cTn id="73" presetID="2" presetClass="exit" presetSubtype="9"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0-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0-ppt_w/2"/>
                                          </p:val>
                                        </p:tav>
                                      </p:tavLst>
                                    </p:anim>
                                    <p:anim calcmode="lin" valueType="num">
                                      <p:cBhvr additive="base">
                                        <p:cTn id="83" dur="2000"/>
                                        <p:tgtEl>
                                          <p:spTgt spid="10"/>
                                        </p:tgtEl>
                                        <p:attrNameLst>
                                          <p:attrName>ppt_y</p:attrName>
                                        </p:attrNameLst>
                                      </p:cBhvr>
                                      <p:tavLst>
                                        <p:tav tm="0">
                                          <p:val>
                                            <p:strVal val="ppt_y"/>
                                          </p:val>
                                        </p:tav>
                                        <p:tav tm="100000">
                                          <p:val>
                                            <p:strVal val="0-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2000"/>
                                        <p:tgtEl>
                                          <p:spTgt spid="3"/>
                                        </p:tgtEl>
                                        <p:attrNameLst>
                                          <p:attrName>ppt_x</p:attrName>
                                        </p:attrNameLst>
                                      </p:cBhvr>
                                      <p:tavLst>
                                        <p:tav tm="0">
                                          <p:val>
                                            <p:strVal val="ppt_x"/>
                                          </p:val>
                                        </p:tav>
                                        <p:tav tm="100000">
                                          <p:val>
                                            <p:strVal val="1+ppt_w/2"/>
                                          </p:val>
                                        </p:tav>
                                      </p:tavLst>
                                    </p:anim>
                                    <p:anim calcmode="lin" valueType="num">
                                      <p:cBhvr additive="base">
                                        <p:cTn id="91" dur="2000"/>
                                        <p:tgtEl>
                                          <p:spTgt spid="3"/>
                                        </p:tgtEl>
                                        <p:attrNameLst>
                                          <p:attrName>ppt_y</p:attrName>
                                        </p:attrNameLst>
                                      </p:cBhvr>
                                      <p:tavLst>
                                        <p:tav tm="0">
                                          <p:val>
                                            <p:strVal val="ppt_y"/>
                                          </p:val>
                                        </p:tav>
                                        <p:tav tm="100000">
                                          <p:val>
                                            <p:strVal val="0-ppt_h/2"/>
                                          </p:val>
                                        </p:tav>
                                      </p:tavLst>
                                    </p:anim>
                                    <p:set>
                                      <p:cBhvr>
                                        <p:cTn id="92" dur="1" fill="hold">
                                          <p:stCondLst>
                                            <p:cond delay="1999"/>
                                          </p:stCondLst>
                                        </p:cTn>
                                        <p:tgtEl>
                                          <p:spTgt spid="3"/>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0-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3"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0-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3"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0-ppt_h/2"/>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0-ppt_h/2"/>
                                          </p:val>
                                        </p:tav>
                                      </p:tavLst>
                                    </p:anim>
                                    <p:set>
                                      <p:cBhvr>
                                        <p:cTn id="108" dur="1" fill="hold">
                                          <p:stCondLst>
                                            <p:cond delay="1999"/>
                                          </p:stCondLst>
                                        </p:cTn>
                                        <p:tgtEl>
                                          <p:spTgt spid="11"/>
                                        </p:tgtEl>
                                        <p:attrNameLst>
                                          <p:attrName>style.visibility</p:attrName>
                                        </p:attrNameLst>
                                      </p:cBhvr>
                                      <p:to>
                                        <p:strVal val="hidden"/>
                                      </p:to>
                                    </p:set>
                                  </p:childTnLst>
                                </p:cTn>
                              </p:par>
                              <p:par>
                                <p:cTn id="109" presetID="17" presetClass="entr" presetSubtype="4"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ppt_x</p:attrName>
                                        </p:attrNameLst>
                                      </p:cBhvr>
                                      <p:tavLst>
                                        <p:tav tm="0">
                                          <p:val>
                                            <p:strVal val="#ppt_x"/>
                                          </p:val>
                                        </p:tav>
                                        <p:tav tm="100000">
                                          <p:val>
                                            <p:strVal val="#ppt_x"/>
                                          </p:val>
                                        </p:tav>
                                      </p:tavLst>
                                    </p:anim>
                                    <p:anim calcmode="lin" valueType="num">
                                      <p:cBhvr>
                                        <p:cTn id="112" dur="2000" fill="hold"/>
                                        <p:tgtEl>
                                          <p:spTgt spid="2"/>
                                        </p:tgtEl>
                                        <p:attrNameLst>
                                          <p:attrName>ppt_y</p:attrName>
                                        </p:attrNameLst>
                                      </p:cBhvr>
                                      <p:tavLst>
                                        <p:tav tm="0">
                                          <p:val>
                                            <p:strVal val="#ppt_y+#ppt_h/2"/>
                                          </p:val>
                                        </p:tav>
                                        <p:tav tm="100000">
                                          <p:val>
                                            <p:strVal val="#ppt_y"/>
                                          </p:val>
                                        </p:tav>
                                      </p:tavLst>
                                    </p:anim>
                                    <p:anim calcmode="lin" valueType="num">
                                      <p:cBhvr>
                                        <p:cTn id="113" dur="2000" fill="hold"/>
                                        <p:tgtEl>
                                          <p:spTgt spid="2"/>
                                        </p:tgtEl>
                                        <p:attrNameLst>
                                          <p:attrName>ppt_w</p:attrName>
                                        </p:attrNameLst>
                                      </p:cBhvr>
                                      <p:tavLst>
                                        <p:tav tm="0">
                                          <p:val>
                                            <p:strVal val="#ppt_w"/>
                                          </p:val>
                                        </p:tav>
                                        <p:tav tm="100000">
                                          <p:val>
                                            <p:strVal val="#ppt_w"/>
                                          </p:val>
                                        </p:tav>
                                      </p:tavLst>
                                    </p:anim>
                                    <p:anim calcmode="lin" valueType="num">
                                      <p:cBhvr>
                                        <p:cTn id="114" dur="2000" fill="hold"/>
                                        <p:tgtEl>
                                          <p:spTgt spid="2"/>
                                        </p:tgtEl>
                                        <p:attrNameLst>
                                          <p:attrName>ppt_h</p:attrName>
                                        </p:attrNameLst>
                                      </p:cBhvr>
                                      <p:tavLst>
                                        <p:tav tm="0">
                                          <p:val>
                                            <p:fltVal val="0"/>
                                          </p:val>
                                        </p:tav>
                                        <p:tav tm="100000">
                                          <p:val>
                                            <p:strVal val="#ppt_h"/>
                                          </p:val>
                                        </p:tav>
                                      </p:tavLst>
                                    </p:anim>
                                  </p:childTnLst>
                                </p:cTn>
                              </p:par>
                              <p:par>
                                <p:cTn id="115" presetID="16" presetClass="entr" presetSubtype="37" fill="hold" nodeType="withEffect">
                                  <p:stCondLst>
                                    <p:cond delay="0"/>
                                  </p:stCondLst>
                                  <p:childTnLst>
                                    <p:set>
                                      <p:cBhvr>
                                        <p:cTn id="116" dur="1" fill="hold">
                                          <p:stCondLst>
                                            <p:cond delay="0"/>
                                          </p:stCondLst>
                                        </p:cTn>
                                        <p:tgtEl>
                                          <p:spTgt spid="2"/>
                                        </p:tgtEl>
                                        <p:attrNameLst>
                                          <p:attrName>style.visibility</p:attrName>
                                        </p:attrNameLst>
                                      </p:cBhvr>
                                      <p:to>
                                        <p:strVal val="visible"/>
                                      </p:to>
                                    </p:set>
                                    <p:animEffect transition="in" filter="barn(outVertical)">
                                      <p:cBhvr>
                                        <p:cTn id="1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7D9.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Elipse"/>
          <p:cNvSpPr/>
          <p:nvPr/>
        </p:nvSpPr>
        <p:spPr>
          <a:xfrm>
            <a:off x="1928794" y="2643182"/>
            <a:ext cx="1928826" cy="1714512"/>
          </a:xfrm>
          <a:prstGeom prst="ellipse">
            <a:avLst/>
          </a:prstGeom>
          <a:blipFill>
            <a:blip r:embed="rId3">
              <a:duotone>
                <a:prstClr val="black"/>
                <a:srgbClr val="FF330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a:off x="4000496" y="4643446"/>
            <a:ext cx="1928826" cy="1714512"/>
          </a:xfrm>
          <a:prstGeom prst="ellipse">
            <a:avLst/>
          </a:prstGeom>
          <a:blipFill>
            <a:blip r:embed="rId3">
              <a:duotone>
                <a:prstClr val="black"/>
                <a:srgbClr val="FF330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Elipse"/>
          <p:cNvSpPr/>
          <p:nvPr/>
        </p:nvSpPr>
        <p:spPr>
          <a:xfrm>
            <a:off x="3857620" y="500042"/>
            <a:ext cx="1928826" cy="1714512"/>
          </a:xfrm>
          <a:prstGeom prst="ellipse">
            <a:avLst/>
          </a:prstGeom>
          <a:blipFill>
            <a:blip r:embed="rId3">
              <a:duotone>
                <a:prstClr val="black"/>
                <a:srgbClr val="FF330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Elipse"/>
          <p:cNvSpPr/>
          <p:nvPr/>
        </p:nvSpPr>
        <p:spPr>
          <a:xfrm>
            <a:off x="6286512" y="2428868"/>
            <a:ext cx="1928826" cy="1714512"/>
          </a:xfrm>
          <a:prstGeom prst="ellipse">
            <a:avLst/>
          </a:prstGeom>
          <a:blipFill>
            <a:blip r:embed="rId3">
              <a:duotone>
                <a:prstClr val="black"/>
                <a:srgbClr val="FF330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a:off x="2214546" y="1000108"/>
            <a:ext cx="1928826" cy="1714512"/>
          </a:xfrm>
          <a:prstGeom prst="ellipse">
            <a:avLst/>
          </a:prstGeom>
          <a:blipFill>
            <a:blip r:embed="rId3">
              <a:duotone>
                <a:prstClr val="black"/>
                <a:srgbClr val="FF330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Elipse"/>
          <p:cNvSpPr/>
          <p:nvPr/>
        </p:nvSpPr>
        <p:spPr>
          <a:xfrm>
            <a:off x="5643570" y="1000108"/>
            <a:ext cx="1928826" cy="1714512"/>
          </a:xfrm>
          <a:prstGeom prst="ellipse">
            <a:avLst/>
          </a:prstGeom>
          <a:blipFill>
            <a:blip r:embed="rId3">
              <a:duotone>
                <a:prstClr val="black"/>
                <a:srgbClr val="FF330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Elipse"/>
          <p:cNvSpPr/>
          <p:nvPr/>
        </p:nvSpPr>
        <p:spPr>
          <a:xfrm>
            <a:off x="2214546" y="4357694"/>
            <a:ext cx="1928826" cy="1714512"/>
          </a:xfrm>
          <a:prstGeom prst="ellipse">
            <a:avLst/>
          </a:prstGeom>
          <a:blipFill>
            <a:blip r:embed="rId3">
              <a:duotone>
                <a:prstClr val="black"/>
                <a:srgbClr val="FF330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5715008" y="4143380"/>
            <a:ext cx="1928826" cy="1714512"/>
          </a:xfrm>
          <a:prstGeom prst="ellipse">
            <a:avLst/>
          </a:prstGeom>
          <a:blipFill>
            <a:blip r:embed="rId3">
              <a:duotone>
                <a:prstClr val="black"/>
                <a:srgbClr val="FF330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0-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0-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1+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0-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2000"/>
                                        <p:tgtEl>
                                          <p:spTgt spid="3"/>
                                        </p:tgtEl>
                                        <p:attrNameLst>
                                          <p:attrName>ppt_w</p:attrName>
                                        </p:attrNameLst>
                                      </p:cBhvr>
                                      <p:tavLst>
                                        <p:tav tm="0">
                                          <p:val>
                                            <p:strVal val="ppt_w"/>
                                          </p:val>
                                        </p:tav>
                                        <p:tav tm="100000">
                                          <p:val>
                                            <p:strVal val="2/3*ppt_w"/>
                                          </p:val>
                                        </p:tav>
                                      </p:tavLst>
                                    </p:anim>
                                    <p:anim calcmode="lin" valueType="num">
                                      <p:cBhvr>
                                        <p:cTn id="107" dur="2000"/>
                                        <p:tgtEl>
                                          <p:spTgt spid="3"/>
                                        </p:tgtEl>
                                        <p:attrNameLst>
                                          <p:attrName>ppt_h</p:attrName>
                                        </p:attrNameLst>
                                      </p:cBhvr>
                                      <p:tavLst>
                                        <p:tav tm="0">
                                          <p:val>
                                            <p:strVal val="ppt_h"/>
                                          </p:val>
                                        </p:tav>
                                        <p:tav tm="100000">
                                          <p:val>
                                            <p:strVal val="2/3*ppt_h"/>
                                          </p:val>
                                        </p:tav>
                                      </p:tavLst>
                                    </p:anim>
                                    <p:set>
                                      <p:cBhvr>
                                        <p:cTn id="108" dur="1" fill="hold">
                                          <p:stCondLst>
                                            <p:cond delay="1999"/>
                                          </p:stCondLst>
                                        </p:cTn>
                                        <p:tgtEl>
                                          <p:spTgt spid="3"/>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2000"/>
                                        <p:tgtEl>
                                          <p:spTgt spid="4"/>
                                        </p:tgtEl>
                                        <p:attrNameLst>
                                          <p:attrName>ppt_w</p:attrName>
                                        </p:attrNameLst>
                                      </p:cBhvr>
                                      <p:tavLst>
                                        <p:tav tm="0">
                                          <p:val>
                                            <p:strVal val="ppt_w"/>
                                          </p:val>
                                        </p:tav>
                                        <p:tav tm="100000">
                                          <p:val>
                                            <p:strVal val="2/3*ppt_w"/>
                                          </p:val>
                                        </p:tav>
                                      </p:tavLst>
                                    </p:anim>
                                    <p:anim calcmode="lin" valueType="num">
                                      <p:cBhvr>
                                        <p:cTn id="111" dur="2000"/>
                                        <p:tgtEl>
                                          <p:spTgt spid="4"/>
                                        </p:tgtEl>
                                        <p:attrNameLst>
                                          <p:attrName>ppt_h</p:attrName>
                                        </p:attrNameLst>
                                      </p:cBhvr>
                                      <p:tavLst>
                                        <p:tav tm="0">
                                          <p:val>
                                            <p:strVal val="ppt_h"/>
                                          </p:val>
                                        </p:tav>
                                        <p:tav tm="100000">
                                          <p:val>
                                            <p:strVal val="2/3*ppt_h"/>
                                          </p:val>
                                        </p:tav>
                                      </p:tavLst>
                                    </p:anim>
                                    <p:set>
                                      <p:cBhvr>
                                        <p:cTn id="112" dur="1" fill="hold">
                                          <p:stCondLst>
                                            <p:cond delay="1999"/>
                                          </p:stCondLst>
                                        </p:cTn>
                                        <p:tgtEl>
                                          <p:spTgt spid="4"/>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2000"/>
                                        <p:tgtEl>
                                          <p:spTgt spid="5"/>
                                        </p:tgtEl>
                                        <p:attrNameLst>
                                          <p:attrName>ppt_w</p:attrName>
                                        </p:attrNameLst>
                                      </p:cBhvr>
                                      <p:tavLst>
                                        <p:tav tm="0">
                                          <p:val>
                                            <p:strVal val="ppt_w"/>
                                          </p:val>
                                        </p:tav>
                                        <p:tav tm="100000">
                                          <p:val>
                                            <p:strVal val="2/3*ppt_w"/>
                                          </p:val>
                                        </p:tav>
                                      </p:tavLst>
                                    </p:anim>
                                    <p:anim calcmode="lin" valueType="num">
                                      <p:cBhvr>
                                        <p:cTn id="115" dur="2000"/>
                                        <p:tgtEl>
                                          <p:spTgt spid="5"/>
                                        </p:tgtEl>
                                        <p:attrNameLst>
                                          <p:attrName>ppt_h</p:attrName>
                                        </p:attrNameLst>
                                      </p:cBhvr>
                                      <p:tavLst>
                                        <p:tav tm="0">
                                          <p:val>
                                            <p:strVal val="ppt_h"/>
                                          </p:val>
                                        </p:tav>
                                        <p:tav tm="100000">
                                          <p:val>
                                            <p:strVal val="2/3*ppt_h"/>
                                          </p:val>
                                        </p:tav>
                                      </p:tavLst>
                                    </p:anim>
                                    <p:set>
                                      <p:cBhvr>
                                        <p:cTn id="116" dur="1" fill="hold">
                                          <p:stCondLst>
                                            <p:cond delay="1999"/>
                                          </p:stCondLst>
                                        </p:cTn>
                                        <p:tgtEl>
                                          <p:spTgt spid="5"/>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2000"/>
                                        <p:tgtEl>
                                          <p:spTgt spid="6"/>
                                        </p:tgtEl>
                                        <p:attrNameLst>
                                          <p:attrName>ppt_w</p:attrName>
                                        </p:attrNameLst>
                                      </p:cBhvr>
                                      <p:tavLst>
                                        <p:tav tm="0">
                                          <p:val>
                                            <p:strVal val="ppt_w"/>
                                          </p:val>
                                        </p:tav>
                                        <p:tav tm="100000">
                                          <p:val>
                                            <p:strVal val="2/3*ppt_w"/>
                                          </p:val>
                                        </p:tav>
                                      </p:tavLst>
                                    </p:anim>
                                    <p:anim calcmode="lin" valueType="num">
                                      <p:cBhvr>
                                        <p:cTn id="119" dur="2000"/>
                                        <p:tgtEl>
                                          <p:spTgt spid="6"/>
                                        </p:tgtEl>
                                        <p:attrNameLst>
                                          <p:attrName>ppt_h</p:attrName>
                                        </p:attrNameLst>
                                      </p:cBhvr>
                                      <p:tavLst>
                                        <p:tav tm="0">
                                          <p:val>
                                            <p:strVal val="ppt_h"/>
                                          </p:val>
                                        </p:tav>
                                        <p:tav tm="100000">
                                          <p:val>
                                            <p:strVal val="2/3*ppt_h"/>
                                          </p:val>
                                        </p:tav>
                                      </p:tavLst>
                                    </p:anim>
                                    <p:set>
                                      <p:cBhvr>
                                        <p:cTn id="120" dur="1" fill="hold">
                                          <p:stCondLst>
                                            <p:cond delay="1999"/>
                                          </p:stCondLst>
                                        </p:cTn>
                                        <p:tgtEl>
                                          <p:spTgt spid="6"/>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2000"/>
                                        <p:tgtEl>
                                          <p:spTgt spid="7"/>
                                        </p:tgtEl>
                                        <p:attrNameLst>
                                          <p:attrName>ppt_w</p:attrName>
                                        </p:attrNameLst>
                                      </p:cBhvr>
                                      <p:tavLst>
                                        <p:tav tm="0">
                                          <p:val>
                                            <p:strVal val="ppt_w"/>
                                          </p:val>
                                        </p:tav>
                                        <p:tav tm="100000">
                                          <p:val>
                                            <p:strVal val="2/3*ppt_w"/>
                                          </p:val>
                                        </p:tav>
                                      </p:tavLst>
                                    </p:anim>
                                    <p:anim calcmode="lin" valueType="num">
                                      <p:cBhvr>
                                        <p:cTn id="123" dur="2000"/>
                                        <p:tgtEl>
                                          <p:spTgt spid="7"/>
                                        </p:tgtEl>
                                        <p:attrNameLst>
                                          <p:attrName>ppt_h</p:attrName>
                                        </p:attrNameLst>
                                      </p:cBhvr>
                                      <p:tavLst>
                                        <p:tav tm="0">
                                          <p:val>
                                            <p:strVal val="ppt_h"/>
                                          </p:val>
                                        </p:tav>
                                        <p:tav tm="100000">
                                          <p:val>
                                            <p:strVal val="2/3*ppt_h"/>
                                          </p:val>
                                        </p:tav>
                                      </p:tavLst>
                                    </p:anim>
                                    <p:set>
                                      <p:cBhvr>
                                        <p:cTn id="124" dur="1" fill="hold">
                                          <p:stCondLst>
                                            <p:cond delay="1999"/>
                                          </p:stCondLst>
                                        </p:cTn>
                                        <p:tgtEl>
                                          <p:spTgt spid="7"/>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2000"/>
                                        <p:tgtEl>
                                          <p:spTgt spid="8"/>
                                        </p:tgtEl>
                                        <p:attrNameLst>
                                          <p:attrName>ppt_w</p:attrName>
                                        </p:attrNameLst>
                                      </p:cBhvr>
                                      <p:tavLst>
                                        <p:tav tm="0">
                                          <p:val>
                                            <p:strVal val="ppt_w"/>
                                          </p:val>
                                        </p:tav>
                                        <p:tav tm="100000">
                                          <p:val>
                                            <p:strVal val="2/3*ppt_w"/>
                                          </p:val>
                                        </p:tav>
                                      </p:tavLst>
                                    </p:anim>
                                    <p:anim calcmode="lin" valueType="num">
                                      <p:cBhvr>
                                        <p:cTn id="127" dur="2000"/>
                                        <p:tgtEl>
                                          <p:spTgt spid="8"/>
                                        </p:tgtEl>
                                        <p:attrNameLst>
                                          <p:attrName>ppt_h</p:attrName>
                                        </p:attrNameLst>
                                      </p:cBhvr>
                                      <p:tavLst>
                                        <p:tav tm="0">
                                          <p:val>
                                            <p:strVal val="ppt_h"/>
                                          </p:val>
                                        </p:tav>
                                        <p:tav tm="100000">
                                          <p:val>
                                            <p:strVal val="2/3*ppt_h"/>
                                          </p:val>
                                        </p:tav>
                                      </p:tavLst>
                                    </p:anim>
                                    <p:set>
                                      <p:cBhvr>
                                        <p:cTn id="128" dur="1" fill="hold">
                                          <p:stCondLst>
                                            <p:cond delay="1999"/>
                                          </p:stCondLst>
                                        </p:cTn>
                                        <p:tgtEl>
                                          <p:spTgt spid="8"/>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2/3*ppt_w"/>
                                          </p:val>
                                        </p:tav>
                                      </p:tavLst>
                                    </p:anim>
                                    <p:anim calcmode="lin" valueType="num">
                                      <p:cBhvr>
                                        <p:cTn id="131" dur="2000"/>
                                        <p:tgtEl>
                                          <p:spTgt spid="9"/>
                                        </p:tgtEl>
                                        <p:attrNameLst>
                                          <p:attrName>ppt_h</p:attrName>
                                        </p:attrNameLst>
                                      </p:cBhvr>
                                      <p:tavLst>
                                        <p:tav tm="0">
                                          <p:val>
                                            <p:strVal val="ppt_h"/>
                                          </p:val>
                                        </p:tav>
                                        <p:tav tm="100000">
                                          <p:val>
                                            <p:strVal val="2/3*ppt_h"/>
                                          </p:val>
                                        </p:tav>
                                      </p:tavLst>
                                    </p:anim>
                                    <p:set>
                                      <p:cBhvr>
                                        <p:cTn id="132" dur="1" fill="hold">
                                          <p:stCondLst>
                                            <p:cond delay="1999"/>
                                          </p:stCondLst>
                                        </p:cTn>
                                        <p:tgtEl>
                                          <p:spTgt spid="9"/>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2000"/>
                                        <p:tgtEl>
                                          <p:spTgt spid="10"/>
                                        </p:tgtEl>
                                        <p:attrNameLst>
                                          <p:attrName>ppt_w</p:attrName>
                                        </p:attrNameLst>
                                      </p:cBhvr>
                                      <p:tavLst>
                                        <p:tav tm="0">
                                          <p:val>
                                            <p:strVal val="ppt_w"/>
                                          </p:val>
                                        </p:tav>
                                        <p:tav tm="100000">
                                          <p:val>
                                            <p:strVal val="2/3*ppt_w"/>
                                          </p:val>
                                        </p:tav>
                                      </p:tavLst>
                                    </p:anim>
                                    <p:anim calcmode="lin" valueType="num">
                                      <p:cBhvr>
                                        <p:cTn id="135" dur="2000"/>
                                        <p:tgtEl>
                                          <p:spTgt spid="10"/>
                                        </p:tgtEl>
                                        <p:attrNameLst>
                                          <p:attrName>ppt_h</p:attrName>
                                        </p:attrNameLst>
                                      </p:cBhvr>
                                      <p:tavLst>
                                        <p:tav tm="0">
                                          <p:val>
                                            <p:strVal val="ppt_h"/>
                                          </p:val>
                                        </p:tav>
                                        <p:tav tm="100000">
                                          <p:val>
                                            <p:strVal val="2/3*ppt_h"/>
                                          </p:val>
                                        </p:tav>
                                      </p:tavLst>
                                    </p:anim>
                                    <p:set>
                                      <p:cBhvr>
                                        <p:cTn id="136" dur="1" fill="hold">
                                          <p:stCondLst>
                                            <p:cond delay="1999"/>
                                          </p:stCondLst>
                                        </p:cTn>
                                        <p:tgtEl>
                                          <p:spTgt spid="10"/>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2/3*#ppt_w"/>
                                          </p:val>
                                        </p:tav>
                                        <p:tav tm="100000">
                                          <p:val>
                                            <p:strVal val="#ppt_w"/>
                                          </p:val>
                                        </p:tav>
                                      </p:tavLst>
                                    </p:anim>
                                    <p:anim calcmode="lin" valueType="num">
                                      <p:cBhvr>
                                        <p:cTn id="140" dur="2000" fill="hold"/>
                                        <p:tgtEl>
                                          <p:spTgt spid="2"/>
                                        </p:tgtEl>
                                        <p:attrNameLst>
                                          <p:attrName>ppt_h</p:attrName>
                                        </p:attrNameLst>
                                      </p:cBhvr>
                                      <p:tavLst>
                                        <p:tav tm="0">
                                          <p:val>
                                            <p:strVal val="2/3*#ppt_h"/>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box(out)">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lin ang="54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036" name="Picture 12" descr="https://onio3.files.wordpress.com/2015/08/flower-purple-crocus-transparent-background.png?w=400"/>
          <p:cNvPicPr>
            <a:picLocks noChangeAspect="1" noChangeArrowheads="1"/>
          </p:cNvPicPr>
          <p:nvPr/>
        </p:nvPicPr>
        <p:blipFill>
          <a:blip r:embed="rId2"/>
          <a:srcRect/>
          <a:stretch>
            <a:fillRect/>
          </a:stretch>
        </p:blipFill>
        <p:spPr bwMode="auto">
          <a:xfrm rot="910616">
            <a:off x="428596" y="3786190"/>
            <a:ext cx="3171448" cy="2838447"/>
          </a:xfrm>
          <a:prstGeom prst="rect">
            <a:avLst/>
          </a:prstGeom>
          <a:noFill/>
        </p:spPr>
      </p:pic>
      <p:sp>
        <p:nvSpPr>
          <p:cNvPr id="9" name="8 Marco"/>
          <p:cNvSpPr/>
          <p:nvPr/>
        </p:nvSpPr>
        <p:spPr>
          <a:xfrm>
            <a:off x="214282" y="214290"/>
            <a:ext cx="8643998" cy="6429420"/>
          </a:xfrm>
          <a:prstGeom prst="frame">
            <a:avLst>
              <a:gd name="adj1" fmla="val 171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solidFill>
                <a:schemeClr val="tx1"/>
              </a:solidFill>
            </a:endParaRPr>
          </a:p>
        </p:txBody>
      </p:sp>
      <p:sp>
        <p:nvSpPr>
          <p:cNvPr id="5" name="4 CuadroTexto"/>
          <p:cNvSpPr txBox="1"/>
          <p:nvPr/>
        </p:nvSpPr>
        <p:spPr>
          <a:xfrm>
            <a:off x="1643042" y="357166"/>
            <a:ext cx="184731" cy="369332"/>
          </a:xfrm>
          <a:prstGeom prst="rect">
            <a:avLst/>
          </a:prstGeom>
          <a:noFill/>
        </p:spPr>
        <p:txBody>
          <a:bodyPr wrap="none" rtlCol="0">
            <a:spAutoFit/>
          </a:bodyPr>
          <a:lstStyle/>
          <a:p>
            <a:endParaRPr lang="es-PE" dirty="0"/>
          </a:p>
        </p:txBody>
      </p:sp>
      <p:sp>
        <p:nvSpPr>
          <p:cNvPr id="6" name="5 CuadroTexto"/>
          <p:cNvSpPr txBox="1"/>
          <p:nvPr/>
        </p:nvSpPr>
        <p:spPr>
          <a:xfrm>
            <a:off x="357158" y="714356"/>
            <a:ext cx="8215370" cy="2308324"/>
          </a:xfrm>
          <a:prstGeom prst="rect">
            <a:avLst/>
          </a:prstGeom>
          <a:noFill/>
        </p:spPr>
        <p:txBody>
          <a:bodyPr wrap="square" rtlCol="0">
            <a:spAutoFit/>
          </a:bodyPr>
          <a:lstStyle/>
          <a:p>
            <a:r>
              <a:rPr lang="es-PE" dirty="0" smtClean="0">
                <a:solidFill>
                  <a:schemeClr val="bg1"/>
                </a:solidFill>
              </a:rPr>
              <a:t>Castilla-La Mancha es las región que más hectáreas cultiva. España es el segundo país productor y el primer exportador a nivel mundial.</a:t>
            </a:r>
            <a:r>
              <a:rPr lang="es-PE" dirty="0" smtClean="0"/>
              <a:t> </a:t>
            </a:r>
            <a:r>
              <a:rPr lang="es-PE" dirty="0" smtClean="0">
                <a:solidFill>
                  <a:schemeClr val="bg1"/>
                </a:solidFill>
              </a:rPr>
              <a:t>El azafrán es una de las especias más valoradas, sobre todo en la cocina. La paella o la fabada lo incluyen en su receta. Pero el azafrán ha proporcionado múltiples servicios a lo largo de la historia. Los hunos, por ejemplo, empleaban la especia para calmar los dolores de estómago, de encías o menstruales. Los faraones egipcios se hacían embalsamar con ella. Y Cleopatra, en vida, se bañaba en flores de azafrán para cuidar su cutis. </a:t>
            </a:r>
            <a:endParaRPr lang="es-PE" dirty="0" smtClean="0">
              <a:solidFill>
                <a:schemeClr val="bg1"/>
              </a:solidFill>
              <a:effectLst>
                <a:outerShdw blurRad="38100" dist="38100" dir="2700000" algn="tl">
                  <a:srgbClr val="000000">
                    <a:alpha val="43137"/>
                  </a:srgbClr>
                </a:outerShdw>
              </a:effectLst>
            </a:endParaRPr>
          </a:p>
          <a:p>
            <a:pPr algn="ctr"/>
            <a:endParaRPr lang="es-PE" dirty="0">
              <a:solidFill>
                <a:schemeClr val="bg1"/>
              </a:solidFill>
              <a:effectLst>
                <a:outerShdw blurRad="38100" dist="38100" dir="2700000" algn="tl">
                  <a:srgbClr val="000000">
                    <a:alpha val="43137"/>
                  </a:srgbClr>
                </a:outerShdw>
              </a:effectLst>
            </a:endParaRPr>
          </a:p>
        </p:txBody>
      </p:sp>
      <p:sp>
        <p:nvSpPr>
          <p:cNvPr id="7" name="6 CuadroTexto"/>
          <p:cNvSpPr txBox="1"/>
          <p:nvPr/>
        </p:nvSpPr>
        <p:spPr>
          <a:xfrm>
            <a:off x="3286116" y="3214686"/>
            <a:ext cx="5429288" cy="2308324"/>
          </a:xfrm>
          <a:prstGeom prst="rect">
            <a:avLst/>
          </a:prstGeom>
          <a:noFill/>
        </p:spPr>
        <p:txBody>
          <a:bodyPr wrap="square" rtlCol="0">
            <a:spAutoFit/>
          </a:bodyPr>
          <a:lstStyle/>
          <a:p>
            <a:pPr algn="ctr"/>
            <a:r>
              <a:rPr lang="es-PE" dirty="0" smtClean="0">
                <a:solidFill>
                  <a:schemeClr val="bg1"/>
                </a:solidFill>
              </a:rPr>
              <a:t>En España, lo introdujeron los árabes durante el Califato Córdoba. Consuegra, Pedro Muñoz, Campo de </a:t>
            </a:r>
            <a:r>
              <a:rPr lang="es-PE" dirty="0" err="1" smtClean="0">
                <a:solidFill>
                  <a:schemeClr val="bg1"/>
                </a:solidFill>
              </a:rPr>
              <a:t>Criptana</a:t>
            </a:r>
            <a:r>
              <a:rPr lang="es-PE" dirty="0" smtClean="0">
                <a:solidFill>
                  <a:schemeClr val="bg1"/>
                </a:solidFill>
              </a:rPr>
              <a:t>, Manzanares, Lillo, </a:t>
            </a:r>
            <a:r>
              <a:rPr lang="es-PE" dirty="0" err="1" smtClean="0">
                <a:solidFill>
                  <a:schemeClr val="bg1"/>
                </a:solidFill>
              </a:rPr>
              <a:t>Madridejos</a:t>
            </a:r>
            <a:r>
              <a:rPr lang="es-PE" dirty="0" smtClean="0">
                <a:solidFill>
                  <a:schemeClr val="bg1"/>
                </a:solidFill>
              </a:rPr>
              <a:t>, </a:t>
            </a:r>
            <a:r>
              <a:rPr lang="es-PE" dirty="0" err="1" smtClean="0">
                <a:solidFill>
                  <a:schemeClr val="bg1"/>
                </a:solidFill>
              </a:rPr>
              <a:t>Villacañas</a:t>
            </a:r>
            <a:r>
              <a:rPr lang="es-PE" dirty="0" smtClean="0">
                <a:solidFill>
                  <a:schemeClr val="bg1"/>
                </a:solidFill>
              </a:rPr>
              <a:t>, Villanueva de </a:t>
            </a:r>
            <a:r>
              <a:rPr lang="es-PE" dirty="0" err="1" smtClean="0">
                <a:solidFill>
                  <a:schemeClr val="bg1"/>
                </a:solidFill>
              </a:rPr>
              <a:t>Alcardete</a:t>
            </a:r>
            <a:r>
              <a:rPr lang="es-PE" dirty="0" smtClean="0">
                <a:solidFill>
                  <a:schemeClr val="bg1"/>
                </a:solidFill>
              </a:rPr>
              <a:t>, </a:t>
            </a:r>
            <a:r>
              <a:rPr lang="es-PE" dirty="0" err="1" smtClean="0">
                <a:solidFill>
                  <a:schemeClr val="bg1"/>
                </a:solidFill>
              </a:rPr>
              <a:t>Cabezamesada</a:t>
            </a:r>
            <a:r>
              <a:rPr lang="es-PE" dirty="0" smtClean="0">
                <a:solidFill>
                  <a:schemeClr val="bg1"/>
                </a:solidFill>
              </a:rPr>
              <a:t> y Motilla del </a:t>
            </a:r>
            <a:r>
              <a:rPr lang="es-PE" dirty="0" err="1" smtClean="0">
                <a:solidFill>
                  <a:schemeClr val="bg1"/>
                </a:solidFill>
              </a:rPr>
              <a:t>Palancar</a:t>
            </a:r>
            <a:r>
              <a:rPr lang="es-PE" dirty="0" smtClean="0">
                <a:solidFill>
                  <a:schemeClr val="bg1"/>
                </a:solidFill>
              </a:rPr>
              <a:t> constituyen algunos de los municipios manchegos donde hay documentada una tradición centenaria en la producción de azafrán. El 90% del cultivo del azafrán se realiza en Castilla-La Mancha.</a:t>
            </a:r>
            <a:endParaRPr lang="es-PE" dirty="0" smtClean="0">
              <a:solidFill>
                <a:schemeClr val="bg1"/>
              </a:solidFill>
              <a:effectLst>
                <a:outerShdw blurRad="38100" dist="38100" dir="2700000" algn="tl">
                  <a:srgbClr val="000000">
                    <a:alpha val="43137"/>
                  </a:srgbClr>
                </a:outerShdw>
              </a:effectLst>
            </a:endParaRPr>
          </a:p>
        </p:txBody>
      </p:sp>
      <p:sp>
        <p:nvSpPr>
          <p:cNvPr id="8" name="7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036"/>
                                        </p:tgtEl>
                                        <p:attrNameLst>
                                          <p:attrName>style.visibility</p:attrName>
                                        </p:attrNameLst>
                                      </p:cBhvr>
                                      <p:to>
                                        <p:strVal val="visible"/>
                                      </p:to>
                                    </p:set>
                                    <p:animEffect transition="in" filter="fade">
                                      <p:cBhvr>
                                        <p:cTn id="10" dur="3000"/>
                                        <p:tgtEl>
                                          <p:spTgt spid="1036"/>
                                        </p:tgtEl>
                                      </p:cBhvr>
                                    </p:animEffect>
                                  </p:childTnLst>
                                </p:cTn>
                              </p:par>
                              <p:par>
                                <p:cTn id="11" presetID="21" presetClass="entr" presetSubtype="2" repeatCount="indefinite"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3000"/>
                                        <p:tgtEl>
                                          <p:spTgt spid="9"/>
                                        </p:tgtEl>
                                      </p:cBhvr>
                                    </p:animEffect>
                                  </p:childTnLst>
                                </p:cTn>
                              </p:par>
                              <p:par>
                                <p:cTn id="14" presetID="56" presetClass="entr" presetSubtype="0" fill="hold" grpId="0" nodeType="withEffect" nodePh="1">
                                  <p:stCondLst>
                                    <p:cond delay="0"/>
                                  </p:stCondLst>
                                  <p:endCondLst>
                                    <p:cond evt="begin" delay="0">
                                      <p:tn val="14"/>
                                    </p:cond>
                                  </p:endCondLst>
                                  <p:iterate type="lt">
                                    <p:tmPct val="10000"/>
                                  </p:iterate>
                                  <p:childTnLst>
                                    <p:set>
                                      <p:cBhvr>
                                        <p:cTn id="15" dur="1" fill="hold">
                                          <p:stCondLst>
                                            <p:cond delay="0"/>
                                          </p:stCondLst>
                                        </p:cTn>
                                        <p:tgtEl>
                                          <p:spTgt spid="5"/>
                                        </p:tgtEl>
                                        <p:attrNameLst>
                                          <p:attrName>style.visibility</p:attrName>
                                        </p:attrNameLst>
                                      </p:cBhvr>
                                      <p:to>
                                        <p:strVal val="visible"/>
                                      </p:to>
                                    </p:set>
                                    <p:anim by="(-#ppt_w*2)" calcmode="lin" valueType="num">
                                      <p:cBhvr rctx="PPT">
                                        <p:cTn id="16" dur="500" autoRev="1" fill="hold">
                                          <p:stCondLst>
                                            <p:cond delay="0"/>
                                          </p:stCondLst>
                                        </p:cTn>
                                        <p:tgtEl>
                                          <p:spTgt spid="5"/>
                                        </p:tgtEl>
                                        <p:attrNameLst>
                                          <p:attrName>ppt_w</p:attrName>
                                        </p:attrNameLst>
                                      </p:cBhvr>
                                    </p:anim>
                                    <p:anim by="(#ppt_w*0.50)" calcmode="lin" valueType="num">
                                      <p:cBhvr>
                                        <p:cTn id="17" dur="500" decel="50000" autoRev="1" fill="hold">
                                          <p:stCondLst>
                                            <p:cond delay="0"/>
                                          </p:stCondLst>
                                        </p:cTn>
                                        <p:tgtEl>
                                          <p:spTgt spid="5"/>
                                        </p:tgtEl>
                                        <p:attrNameLst>
                                          <p:attrName>ppt_x</p:attrName>
                                        </p:attrNameLst>
                                      </p:cBhvr>
                                    </p:anim>
                                    <p:anim from="(-#ppt_h/2)" to="(#ppt_y)" calcmode="lin" valueType="num">
                                      <p:cBhvr>
                                        <p:cTn id="18" dur="1000" fill="hold">
                                          <p:stCondLst>
                                            <p:cond delay="0"/>
                                          </p:stCondLst>
                                        </p:cTn>
                                        <p:tgtEl>
                                          <p:spTgt spid="5"/>
                                        </p:tgtEl>
                                        <p:attrNameLst>
                                          <p:attrName>ppt_y</p:attrName>
                                        </p:attrNameLst>
                                      </p:cBhvr>
                                    </p:anim>
                                    <p:animRot by="21600000">
                                      <p:cBhvr>
                                        <p:cTn id="19" dur="1000" fill="hold">
                                          <p:stCondLst>
                                            <p:cond delay="0"/>
                                          </p:stCondLst>
                                        </p:cTn>
                                        <p:tgtEl>
                                          <p:spTgt spid="5"/>
                                        </p:tgtEl>
                                        <p:attrNameLst>
                                          <p:attrName>r</p:attrName>
                                        </p:attrNameLst>
                                      </p:cBhvr>
                                    </p:animRot>
                                  </p:childTnLst>
                                </p:cTn>
                              </p:par>
                              <p:par>
                                <p:cTn id="20" presetID="18" presetClass="path" presetSubtype="0" accel="50000" decel="50000" fill="hold" grpId="1" nodeType="withEffect" nodePh="1">
                                  <p:stCondLst>
                                    <p:cond delay="0"/>
                                  </p:stCondLst>
                                  <p:endCondLst>
                                    <p:cond evt="begin" delay="0">
                                      <p:tn val="20"/>
                                    </p:cond>
                                  </p:end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21" dur="2000" fill="hold"/>
                                        <p:tgtEl>
                                          <p:spTgt spid="5"/>
                                        </p:tgtEl>
                                        <p:attrNameLst>
                                          <p:attrName>ppt_x</p:attrName>
                                          <p:attrName>ppt_y</p:attrName>
                                        </p:attrNameLst>
                                      </p:cBhvr>
                                    </p:animMotion>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0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P spid="5" grpId="1"/>
      <p:bldP spid="6" grpId="0"/>
      <p:bldP spid="7"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46E6"/>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314ab28b1dbf5fda.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Luna"/>
          <p:cNvSpPr/>
          <p:nvPr/>
        </p:nvSpPr>
        <p:spPr>
          <a:xfrm>
            <a:off x="-285720"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a:off x="285752"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857288"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428760"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000264"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571736"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143272"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3714744"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4286280"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4857752"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429288"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6000760"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6572264"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143800"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0"/>
            <a:ext cx="9501222"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2000" fill="hold"/>
                                        <p:tgtEl>
                                          <p:spTgt spid="3"/>
                                        </p:tgtEl>
                                        <p:attrNameLst>
                                          <p:attrName>ppt_w</p:attrName>
                                        </p:attrNameLst>
                                      </p:cBhvr>
                                      <p:tavLst>
                                        <p:tav tm="0" fmla="#ppt_w*sin(2.5*pi*$)">
                                          <p:val>
                                            <p:fltVal val="0"/>
                                          </p:val>
                                        </p:tav>
                                        <p:tav tm="100000">
                                          <p:val>
                                            <p:fltVal val="1"/>
                                          </p:val>
                                        </p:tav>
                                      </p:tavLst>
                                    </p:anim>
                                    <p:anim calcmode="lin" valueType="num">
                                      <p:cBhvr>
                                        <p:cTn id="67" dur="2000" fill="hold"/>
                                        <p:tgtEl>
                                          <p:spTgt spid="3"/>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2000" fill="hold"/>
                                        <p:tgtEl>
                                          <p:spTgt spid="4"/>
                                        </p:tgtEl>
                                        <p:attrNameLst>
                                          <p:attrName>ppt_w</p:attrName>
                                        </p:attrNameLst>
                                      </p:cBhvr>
                                      <p:tavLst>
                                        <p:tav tm="0" fmla="#ppt_w*sin(2.5*pi*$)">
                                          <p:val>
                                            <p:fltVal val="0"/>
                                          </p:val>
                                        </p:tav>
                                        <p:tav tm="100000">
                                          <p:val>
                                            <p:fltVal val="1"/>
                                          </p:val>
                                        </p:tav>
                                      </p:tavLst>
                                    </p:anim>
                                    <p:anim calcmode="lin" valueType="num">
                                      <p:cBhvr>
                                        <p:cTn id="71" dur="2000" fill="hold"/>
                                        <p:tgtEl>
                                          <p:spTgt spid="4"/>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p:cTn id="78" dur="2000" fill="hold"/>
                                        <p:tgtEl>
                                          <p:spTgt spid="6"/>
                                        </p:tgtEl>
                                        <p:attrNameLst>
                                          <p:attrName>ppt_w</p:attrName>
                                        </p:attrNameLst>
                                      </p:cBhvr>
                                      <p:tavLst>
                                        <p:tav tm="0" fmla="#ppt_w*sin(2.5*pi*$)">
                                          <p:val>
                                            <p:fltVal val="0"/>
                                          </p:val>
                                        </p:tav>
                                        <p:tav tm="100000">
                                          <p:val>
                                            <p:fltVal val="1"/>
                                          </p:val>
                                        </p:tav>
                                      </p:tavLst>
                                    </p:anim>
                                    <p:anim calcmode="lin" valueType="num">
                                      <p:cBhvr>
                                        <p:cTn id="79" dur="2000" fill="hold"/>
                                        <p:tgtEl>
                                          <p:spTgt spid="6"/>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p:cTn id="82" dur="2000" fill="hold"/>
                                        <p:tgtEl>
                                          <p:spTgt spid="7"/>
                                        </p:tgtEl>
                                        <p:attrNameLst>
                                          <p:attrName>ppt_w</p:attrName>
                                        </p:attrNameLst>
                                      </p:cBhvr>
                                      <p:tavLst>
                                        <p:tav tm="0" fmla="#ppt_w*sin(2.5*pi*$)">
                                          <p:val>
                                            <p:fltVal val="0"/>
                                          </p:val>
                                        </p:tav>
                                        <p:tav tm="100000">
                                          <p:val>
                                            <p:fltVal val="1"/>
                                          </p:val>
                                        </p:tav>
                                      </p:tavLst>
                                    </p:anim>
                                    <p:anim calcmode="lin" valueType="num">
                                      <p:cBhvr>
                                        <p:cTn id="83" dur="2000" fill="hold"/>
                                        <p:tgtEl>
                                          <p:spTgt spid="7"/>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2000" fill="hold"/>
                                        <p:tgtEl>
                                          <p:spTgt spid="8"/>
                                        </p:tgtEl>
                                        <p:attrNameLst>
                                          <p:attrName>ppt_w</p:attrName>
                                        </p:attrNameLst>
                                      </p:cBhvr>
                                      <p:tavLst>
                                        <p:tav tm="0" fmla="#ppt_w*sin(2.5*pi*$)">
                                          <p:val>
                                            <p:fltVal val="0"/>
                                          </p:val>
                                        </p:tav>
                                        <p:tav tm="100000">
                                          <p:val>
                                            <p:fltVal val="1"/>
                                          </p:val>
                                        </p:tav>
                                      </p:tavLst>
                                    </p:anim>
                                    <p:anim calcmode="lin" valueType="num">
                                      <p:cBhvr>
                                        <p:cTn id="87" dur="2000" fill="hold"/>
                                        <p:tgtEl>
                                          <p:spTgt spid="8"/>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2000" fill="hold"/>
                                        <p:tgtEl>
                                          <p:spTgt spid="9"/>
                                        </p:tgtEl>
                                        <p:attrNameLst>
                                          <p:attrName>ppt_w</p:attrName>
                                        </p:attrNameLst>
                                      </p:cBhvr>
                                      <p:tavLst>
                                        <p:tav tm="0" fmla="#ppt_w*sin(2.5*pi*$)">
                                          <p:val>
                                            <p:fltVal val="0"/>
                                          </p:val>
                                        </p:tav>
                                        <p:tav tm="100000">
                                          <p:val>
                                            <p:fltVal val="1"/>
                                          </p:val>
                                        </p:tav>
                                      </p:tavLst>
                                    </p:anim>
                                    <p:anim calcmode="lin" valueType="num">
                                      <p:cBhvr>
                                        <p:cTn id="91" dur="2000" fill="hold"/>
                                        <p:tgtEl>
                                          <p:spTgt spid="9"/>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2000" fill="hold"/>
                                        <p:tgtEl>
                                          <p:spTgt spid="11"/>
                                        </p:tgtEl>
                                        <p:attrNameLst>
                                          <p:attrName>ppt_w</p:attrName>
                                        </p:attrNameLst>
                                      </p:cBhvr>
                                      <p:tavLst>
                                        <p:tav tm="0" fmla="#ppt_w*sin(2.5*pi*$)">
                                          <p:val>
                                            <p:fltVal val="0"/>
                                          </p:val>
                                        </p:tav>
                                        <p:tav tm="100000">
                                          <p:val>
                                            <p:fltVal val="1"/>
                                          </p:val>
                                        </p:tav>
                                      </p:tavLst>
                                    </p:anim>
                                    <p:anim calcmode="lin" valueType="num">
                                      <p:cBhvr>
                                        <p:cTn id="99" dur="2000" fill="hold"/>
                                        <p:tgtEl>
                                          <p:spTgt spid="11"/>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p:cTn id="102" dur="2000" fill="hold"/>
                                        <p:tgtEl>
                                          <p:spTgt spid="12"/>
                                        </p:tgtEl>
                                        <p:attrNameLst>
                                          <p:attrName>ppt_w</p:attrName>
                                        </p:attrNameLst>
                                      </p:cBhvr>
                                      <p:tavLst>
                                        <p:tav tm="0" fmla="#ppt_w*sin(2.5*pi*$)">
                                          <p:val>
                                            <p:fltVal val="0"/>
                                          </p:val>
                                        </p:tav>
                                        <p:tav tm="100000">
                                          <p:val>
                                            <p:fltVal val="1"/>
                                          </p:val>
                                        </p:tav>
                                      </p:tavLst>
                                    </p:anim>
                                    <p:anim calcmode="lin" valueType="num">
                                      <p:cBhvr>
                                        <p:cTn id="103" dur="2000" fill="hold"/>
                                        <p:tgtEl>
                                          <p:spTgt spid="12"/>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p:cTn id="106" dur="2000" fill="hold"/>
                                        <p:tgtEl>
                                          <p:spTgt spid="13"/>
                                        </p:tgtEl>
                                        <p:attrNameLst>
                                          <p:attrName>ppt_w</p:attrName>
                                        </p:attrNameLst>
                                      </p:cBhvr>
                                      <p:tavLst>
                                        <p:tav tm="0" fmla="#ppt_w*sin(2.5*pi*$)">
                                          <p:val>
                                            <p:fltVal val="0"/>
                                          </p:val>
                                        </p:tav>
                                        <p:tav tm="100000">
                                          <p:val>
                                            <p:fltVal val="1"/>
                                          </p:val>
                                        </p:tav>
                                      </p:tavLst>
                                    </p:anim>
                                    <p:anim calcmode="lin" valueType="num">
                                      <p:cBhvr>
                                        <p:cTn id="107" dur="2000" fill="hold"/>
                                        <p:tgtEl>
                                          <p:spTgt spid="13"/>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2000" fill="hold"/>
                                        <p:tgtEl>
                                          <p:spTgt spid="14"/>
                                        </p:tgtEl>
                                        <p:attrNameLst>
                                          <p:attrName>ppt_w</p:attrName>
                                        </p:attrNameLst>
                                      </p:cBhvr>
                                      <p:tavLst>
                                        <p:tav tm="0" fmla="#ppt_w*sin(2.5*pi*$)">
                                          <p:val>
                                            <p:fltVal val="0"/>
                                          </p:val>
                                        </p:tav>
                                        <p:tav tm="100000">
                                          <p:val>
                                            <p:fltVal val="1"/>
                                          </p:val>
                                        </p:tav>
                                      </p:tavLst>
                                    </p:anim>
                                    <p:anim calcmode="lin" valueType="num">
                                      <p:cBhvr>
                                        <p:cTn id="111" dur="2000" fill="hold"/>
                                        <p:tgtEl>
                                          <p:spTgt spid="14"/>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p:cTn id="114" dur="2000" fill="hold"/>
                                        <p:tgtEl>
                                          <p:spTgt spid="15"/>
                                        </p:tgtEl>
                                        <p:attrNameLst>
                                          <p:attrName>ppt_w</p:attrName>
                                        </p:attrNameLst>
                                      </p:cBhvr>
                                      <p:tavLst>
                                        <p:tav tm="0" fmla="#ppt_w*sin(2.5*pi*$)">
                                          <p:val>
                                            <p:fltVal val="0"/>
                                          </p:val>
                                        </p:tav>
                                        <p:tav tm="100000">
                                          <p:val>
                                            <p:fltVal val="1"/>
                                          </p:val>
                                        </p:tav>
                                      </p:tavLst>
                                    </p:anim>
                                    <p:anim calcmode="lin" valueType="num">
                                      <p:cBhvr>
                                        <p:cTn id="115" dur="2000" fill="hold"/>
                                        <p:tgtEl>
                                          <p:spTgt spid="15"/>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p:cTn id="118" dur="2000" fill="hold"/>
                                        <p:tgtEl>
                                          <p:spTgt spid="16"/>
                                        </p:tgtEl>
                                        <p:attrNameLst>
                                          <p:attrName>ppt_w</p:attrName>
                                        </p:attrNameLst>
                                      </p:cBhvr>
                                      <p:tavLst>
                                        <p:tav tm="0" fmla="#ppt_w*sin(2.5*pi*$)">
                                          <p:val>
                                            <p:fltVal val="0"/>
                                          </p:val>
                                        </p:tav>
                                        <p:tav tm="100000">
                                          <p:val>
                                            <p:fltVal val="1"/>
                                          </p:val>
                                        </p:tav>
                                      </p:tavLst>
                                    </p:anim>
                                    <p:anim calcmode="lin" valueType="num">
                                      <p:cBhvr>
                                        <p:cTn id="119" dur="2000" fill="hold"/>
                                        <p:tgtEl>
                                          <p:spTgt spid="16"/>
                                        </p:tgtEl>
                                        <p:attrNameLst>
                                          <p:attrName>ppt_h</p:attrName>
                                        </p:attrNameLst>
                                      </p:cBhvr>
                                      <p:tavLst>
                                        <p:tav tm="0">
                                          <p:val>
                                            <p:strVal val="#ppt_h"/>
                                          </p:val>
                                        </p:tav>
                                        <p:tav tm="100000">
                                          <p:val>
                                            <p:strVal val="#ppt_h"/>
                                          </p:val>
                                        </p:tav>
                                      </p:tavLst>
                                    </p:anim>
                                  </p:childTnLst>
                                </p:cTn>
                              </p:par>
                            </p:childTnLst>
                          </p:cTn>
                        </p:par>
                        <p:par>
                          <p:cTn id="120" fill="hold">
                            <p:stCondLst>
                              <p:cond delay="2000"/>
                            </p:stCondLst>
                            <p:childTnLst>
                              <p:par>
                                <p:cTn id="121" presetID="2" presetClass="exit" presetSubtype="8" fill="hold" grpId="2" nodeType="afterEffect">
                                  <p:stCondLst>
                                    <p:cond delay="0"/>
                                  </p:stCondLst>
                                  <p:childTnLst>
                                    <p:anim calcmode="lin" valueType="num">
                                      <p:cBhvr additive="base">
                                        <p:cTn id="122" dur="2000"/>
                                        <p:tgtEl>
                                          <p:spTgt spid="3"/>
                                        </p:tgtEl>
                                        <p:attrNameLst>
                                          <p:attrName>ppt_x</p:attrName>
                                        </p:attrNameLst>
                                      </p:cBhvr>
                                      <p:tavLst>
                                        <p:tav tm="0">
                                          <p:val>
                                            <p:strVal val="ppt_x"/>
                                          </p:val>
                                        </p:tav>
                                        <p:tav tm="100000">
                                          <p:val>
                                            <p:strVal val="0-ppt_w/2"/>
                                          </p:val>
                                        </p:tav>
                                      </p:tavLst>
                                    </p:anim>
                                    <p:anim calcmode="lin" valueType="num">
                                      <p:cBhvr additive="base">
                                        <p:cTn id="123" dur="2000"/>
                                        <p:tgtEl>
                                          <p:spTgt spid="3"/>
                                        </p:tgtEl>
                                        <p:attrNameLst>
                                          <p:attrName>ppt_y</p:attrName>
                                        </p:attrNameLst>
                                      </p:cBhvr>
                                      <p:tavLst>
                                        <p:tav tm="0">
                                          <p:val>
                                            <p:strVal val="ppt_y"/>
                                          </p:val>
                                        </p:tav>
                                        <p:tav tm="100000">
                                          <p:val>
                                            <p:strVal val="ppt_y"/>
                                          </p:val>
                                        </p:tav>
                                      </p:tavLst>
                                    </p:anim>
                                    <p:set>
                                      <p:cBhvr>
                                        <p:cTn id="124" dur="1" fill="hold">
                                          <p:stCondLst>
                                            <p:cond delay="1999"/>
                                          </p:stCondLst>
                                        </p:cTn>
                                        <p:tgtEl>
                                          <p:spTgt spid="3"/>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4"/>
                                        </p:tgtEl>
                                        <p:attrNameLst>
                                          <p:attrName>ppt_x</p:attrName>
                                        </p:attrNameLst>
                                      </p:cBhvr>
                                      <p:tavLst>
                                        <p:tav tm="0">
                                          <p:val>
                                            <p:strVal val="ppt_x"/>
                                          </p:val>
                                        </p:tav>
                                        <p:tav tm="100000">
                                          <p:val>
                                            <p:strVal val="0-ppt_w/2"/>
                                          </p:val>
                                        </p:tav>
                                      </p:tavLst>
                                    </p:anim>
                                    <p:anim calcmode="lin" valueType="num">
                                      <p:cBhvr additive="base">
                                        <p:cTn id="127" dur="2000"/>
                                        <p:tgtEl>
                                          <p:spTgt spid="4"/>
                                        </p:tgtEl>
                                        <p:attrNameLst>
                                          <p:attrName>ppt_y</p:attrName>
                                        </p:attrNameLst>
                                      </p:cBhvr>
                                      <p:tavLst>
                                        <p:tav tm="0">
                                          <p:val>
                                            <p:strVal val="ppt_y"/>
                                          </p:val>
                                        </p:tav>
                                        <p:tav tm="100000">
                                          <p:val>
                                            <p:strVal val="ppt_y"/>
                                          </p:val>
                                        </p:tav>
                                      </p:tavLst>
                                    </p:anim>
                                    <p:set>
                                      <p:cBhvr>
                                        <p:cTn id="128" dur="1" fill="hold">
                                          <p:stCondLst>
                                            <p:cond delay="1999"/>
                                          </p:stCondLst>
                                        </p:cTn>
                                        <p:tgtEl>
                                          <p:spTgt spid="4"/>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0-ppt_w/2"/>
                                          </p:val>
                                        </p:tav>
                                      </p:tavLst>
                                    </p:anim>
                                    <p:anim calcmode="lin" valueType="num">
                                      <p:cBhvr additive="base">
                                        <p:cTn id="131" dur="2000"/>
                                        <p:tgtEl>
                                          <p:spTgt spid="5"/>
                                        </p:tgtEl>
                                        <p:attrNameLst>
                                          <p:attrName>ppt_y</p:attrName>
                                        </p:attrNameLst>
                                      </p:cBhvr>
                                      <p:tavLst>
                                        <p:tav tm="0">
                                          <p:val>
                                            <p:strVal val="ppt_y"/>
                                          </p:val>
                                        </p:tav>
                                        <p:tav tm="100000">
                                          <p:val>
                                            <p:strVal val="ppt_y"/>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0-ppt_w/2"/>
                                          </p:val>
                                        </p:tav>
                                      </p:tavLst>
                                    </p:anim>
                                    <p:anim calcmode="lin" valueType="num">
                                      <p:cBhvr additive="base">
                                        <p:cTn id="135" dur="2000"/>
                                        <p:tgtEl>
                                          <p:spTgt spid="6"/>
                                        </p:tgtEl>
                                        <p:attrNameLst>
                                          <p:attrName>ppt_y</p:attrName>
                                        </p:attrNameLst>
                                      </p:cBhvr>
                                      <p:tavLst>
                                        <p:tav tm="0">
                                          <p:val>
                                            <p:strVal val="ppt_y"/>
                                          </p:val>
                                        </p:tav>
                                        <p:tav tm="100000">
                                          <p:val>
                                            <p:strVal val="ppt_y"/>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7"/>
                                        </p:tgtEl>
                                        <p:attrNameLst>
                                          <p:attrName>ppt_x</p:attrName>
                                        </p:attrNameLst>
                                      </p:cBhvr>
                                      <p:tavLst>
                                        <p:tav tm="0">
                                          <p:val>
                                            <p:strVal val="ppt_x"/>
                                          </p:val>
                                        </p:tav>
                                        <p:tav tm="100000">
                                          <p:val>
                                            <p:strVal val="0-ppt_w/2"/>
                                          </p:val>
                                        </p:tav>
                                      </p:tavLst>
                                    </p:anim>
                                    <p:anim calcmode="lin" valueType="num">
                                      <p:cBhvr additive="base">
                                        <p:cTn id="139" dur="2000"/>
                                        <p:tgtEl>
                                          <p:spTgt spid="7"/>
                                        </p:tgtEl>
                                        <p:attrNameLst>
                                          <p:attrName>ppt_y</p:attrName>
                                        </p:attrNameLst>
                                      </p:cBhvr>
                                      <p:tavLst>
                                        <p:tav tm="0">
                                          <p:val>
                                            <p:strVal val="ppt_y"/>
                                          </p:val>
                                        </p:tav>
                                        <p:tav tm="100000">
                                          <p:val>
                                            <p:strVal val="ppt_y"/>
                                          </p:val>
                                        </p:tav>
                                      </p:tavLst>
                                    </p:anim>
                                    <p:set>
                                      <p:cBhvr>
                                        <p:cTn id="140" dur="1" fill="hold">
                                          <p:stCondLst>
                                            <p:cond delay="1999"/>
                                          </p:stCondLst>
                                        </p:cTn>
                                        <p:tgtEl>
                                          <p:spTgt spid="7"/>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8"/>
                                        </p:tgtEl>
                                        <p:attrNameLst>
                                          <p:attrName>ppt_x</p:attrName>
                                        </p:attrNameLst>
                                      </p:cBhvr>
                                      <p:tavLst>
                                        <p:tav tm="0">
                                          <p:val>
                                            <p:strVal val="ppt_x"/>
                                          </p:val>
                                        </p:tav>
                                        <p:tav tm="100000">
                                          <p:val>
                                            <p:strVal val="0-ppt_w/2"/>
                                          </p:val>
                                        </p:tav>
                                      </p:tavLst>
                                    </p:anim>
                                    <p:anim calcmode="lin" valueType="num">
                                      <p:cBhvr additive="base">
                                        <p:cTn id="143" dur="2000"/>
                                        <p:tgtEl>
                                          <p:spTgt spid="8"/>
                                        </p:tgtEl>
                                        <p:attrNameLst>
                                          <p:attrName>ppt_y</p:attrName>
                                        </p:attrNameLst>
                                      </p:cBhvr>
                                      <p:tavLst>
                                        <p:tav tm="0">
                                          <p:val>
                                            <p:strVal val="ppt_y"/>
                                          </p:val>
                                        </p:tav>
                                        <p:tav tm="100000">
                                          <p:val>
                                            <p:strVal val="ppt_y"/>
                                          </p:val>
                                        </p:tav>
                                      </p:tavLst>
                                    </p:anim>
                                    <p:set>
                                      <p:cBhvr>
                                        <p:cTn id="144" dur="1" fill="hold">
                                          <p:stCondLst>
                                            <p:cond delay="1999"/>
                                          </p:stCondLst>
                                        </p:cTn>
                                        <p:tgtEl>
                                          <p:spTgt spid="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9"/>
                                        </p:tgtEl>
                                        <p:attrNameLst>
                                          <p:attrName>ppt_x</p:attrName>
                                        </p:attrNameLst>
                                      </p:cBhvr>
                                      <p:tavLst>
                                        <p:tav tm="0">
                                          <p:val>
                                            <p:strVal val="ppt_x"/>
                                          </p:val>
                                        </p:tav>
                                        <p:tav tm="100000">
                                          <p:val>
                                            <p:strVal val="0-ppt_w/2"/>
                                          </p:val>
                                        </p:tav>
                                      </p:tavLst>
                                    </p:anim>
                                    <p:anim calcmode="lin" valueType="num">
                                      <p:cBhvr additive="base">
                                        <p:cTn id="147" dur="2000"/>
                                        <p:tgtEl>
                                          <p:spTgt spid="9"/>
                                        </p:tgtEl>
                                        <p:attrNameLst>
                                          <p:attrName>ppt_y</p:attrName>
                                        </p:attrNameLst>
                                      </p:cBhvr>
                                      <p:tavLst>
                                        <p:tav tm="0">
                                          <p:val>
                                            <p:strVal val="ppt_y"/>
                                          </p:val>
                                        </p:tav>
                                        <p:tav tm="100000">
                                          <p:val>
                                            <p:strVal val="ppt_y"/>
                                          </p:val>
                                        </p:tav>
                                      </p:tavLst>
                                    </p:anim>
                                    <p:set>
                                      <p:cBhvr>
                                        <p:cTn id="148" dur="1" fill="hold">
                                          <p:stCondLst>
                                            <p:cond delay="1999"/>
                                          </p:stCondLst>
                                        </p:cTn>
                                        <p:tgtEl>
                                          <p:spTgt spid="9"/>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0-ppt_w/2"/>
                                          </p:val>
                                        </p:tav>
                                      </p:tavLst>
                                    </p:anim>
                                    <p:anim calcmode="lin" valueType="num">
                                      <p:cBhvr additive="base">
                                        <p:cTn id="151" dur="2000"/>
                                        <p:tgtEl>
                                          <p:spTgt spid="10"/>
                                        </p:tgtEl>
                                        <p:attrNameLst>
                                          <p:attrName>ppt_y</p:attrName>
                                        </p:attrNameLst>
                                      </p:cBhvr>
                                      <p:tavLst>
                                        <p:tav tm="0">
                                          <p:val>
                                            <p:strVal val="ppt_y"/>
                                          </p:val>
                                        </p:tav>
                                        <p:tav tm="100000">
                                          <p:val>
                                            <p:strVal val="ppt_y"/>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11"/>
                                        </p:tgtEl>
                                        <p:attrNameLst>
                                          <p:attrName>ppt_x</p:attrName>
                                        </p:attrNameLst>
                                      </p:cBhvr>
                                      <p:tavLst>
                                        <p:tav tm="0">
                                          <p:val>
                                            <p:strVal val="ppt_x"/>
                                          </p:val>
                                        </p:tav>
                                        <p:tav tm="100000">
                                          <p:val>
                                            <p:strVal val="0-ppt_w/2"/>
                                          </p:val>
                                        </p:tav>
                                      </p:tavLst>
                                    </p:anim>
                                    <p:anim calcmode="lin" valueType="num">
                                      <p:cBhvr additive="base">
                                        <p:cTn id="155" dur="2000"/>
                                        <p:tgtEl>
                                          <p:spTgt spid="11"/>
                                        </p:tgtEl>
                                        <p:attrNameLst>
                                          <p:attrName>ppt_y</p:attrName>
                                        </p:attrNameLst>
                                      </p:cBhvr>
                                      <p:tavLst>
                                        <p:tav tm="0">
                                          <p:val>
                                            <p:strVal val="ppt_y"/>
                                          </p:val>
                                        </p:tav>
                                        <p:tav tm="100000">
                                          <p:val>
                                            <p:strVal val="ppt_y"/>
                                          </p:val>
                                        </p:tav>
                                      </p:tavLst>
                                    </p:anim>
                                    <p:set>
                                      <p:cBhvr>
                                        <p:cTn id="156" dur="1" fill="hold">
                                          <p:stCondLst>
                                            <p:cond delay="1999"/>
                                          </p:stCondLst>
                                        </p:cTn>
                                        <p:tgtEl>
                                          <p:spTgt spid="11"/>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2"/>
                                        </p:tgtEl>
                                        <p:attrNameLst>
                                          <p:attrName>ppt_x</p:attrName>
                                        </p:attrNameLst>
                                      </p:cBhvr>
                                      <p:tavLst>
                                        <p:tav tm="0">
                                          <p:val>
                                            <p:strVal val="ppt_x"/>
                                          </p:val>
                                        </p:tav>
                                        <p:tav tm="100000">
                                          <p:val>
                                            <p:strVal val="0-ppt_w/2"/>
                                          </p:val>
                                        </p:tav>
                                      </p:tavLst>
                                    </p:anim>
                                    <p:anim calcmode="lin" valueType="num">
                                      <p:cBhvr additive="base">
                                        <p:cTn id="159" dur="2000"/>
                                        <p:tgtEl>
                                          <p:spTgt spid="12"/>
                                        </p:tgtEl>
                                        <p:attrNameLst>
                                          <p:attrName>ppt_y</p:attrName>
                                        </p:attrNameLst>
                                      </p:cBhvr>
                                      <p:tavLst>
                                        <p:tav tm="0">
                                          <p:val>
                                            <p:strVal val="ppt_y"/>
                                          </p:val>
                                        </p:tav>
                                        <p:tav tm="100000">
                                          <p:val>
                                            <p:strVal val="ppt_y"/>
                                          </p:val>
                                        </p:tav>
                                      </p:tavLst>
                                    </p:anim>
                                    <p:set>
                                      <p:cBhvr>
                                        <p:cTn id="160" dur="1" fill="hold">
                                          <p:stCondLst>
                                            <p:cond delay="1999"/>
                                          </p:stCondLst>
                                        </p:cTn>
                                        <p:tgtEl>
                                          <p:spTgt spid="12"/>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3"/>
                                        </p:tgtEl>
                                        <p:attrNameLst>
                                          <p:attrName>ppt_x</p:attrName>
                                        </p:attrNameLst>
                                      </p:cBhvr>
                                      <p:tavLst>
                                        <p:tav tm="0">
                                          <p:val>
                                            <p:strVal val="ppt_x"/>
                                          </p:val>
                                        </p:tav>
                                        <p:tav tm="100000">
                                          <p:val>
                                            <p:strVal val="0-ppt_w/2"/>
                                          </p:val>
                                        </p:tav>
                                      </p:tavLst>
                                    </p:anim>
                                    <p:anim calcmode="lin" valueType="num">
                                      <p:cBhvr additive="base">
                                        <p:cTn id="163" dur="2000"/>
                                        <p:tgtEl>
                                          <p:spTgt spid="13"/>
                                        </p:tgtEl>
                                        <p:attrNameLst>
                                          <p:attrName>ppt_y</p:attrName>
                                        </p:attrNameLst>
                                      </p:cBhvr>
                                      <p:tavLst>
                                        <p:tav tm="0">
                                          <p:val>
                                            <p:strVal val="ppt_y"/>
                                          </p:val>
                                        </p:tav>
                                        <p:tav tm="100000">
                                          <p:val>
                                            <p:strVal val="ppt_y"/>
                                          </p:val>
                                        </p:tav>
                                      </p:tavLst>
                                    </p:anim>
                                    <p:set>
                                      <p:cBhvr>
                                        <p:cTn id="164" dur="1" fill="hold">
                                          <p:stCondLst>
                                            <p:cond delay="1999"/>
                                          </p:stCondLst>
                                        </p:cTn>
                                        <p:tgtEl>
                                          <p:spTgt spid="13"/>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0-ppt_w/2"/>
                                          </p:val>
                                        </p:tav>
                                      </p:tavLst>
                                    </p:anim>
                                    <p:anim calcmode="lin" valueType="num">
                                      <p:cBhvr additive="base">
                                        <p:cTn id="171" dur="2000"/>
                                        <p:tgtEl>
                                          <p:spTgt spid="15"/>
                                        </p:tgtEl>
                                        <p:attrNameLst>
                                          <p:attrName>ppt_y</p:attrName>
                                        </p:attrNameLst>
                                      </p:cBhvr>
                                      <p:tavLst>
                                        <p:tav tm="0">
                                          <p:val>
                                            <p:strVal val="ppt_y"/>
                                          </p:val>
                                        </p:tav>
                                        <p:tav tm="100000">
                                          <p:val>
                                            <p:strVal val="ppt_y"/>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0-ppt_w/2"/>
                                          </p:val>
                                        </p:tav>
                                      </p:tavLst>
                                    </p:anim>
                                    <p:anim calcmode="lin" valueType="num">
                                      <p:cBhvr additive="base">
                                        <p:cTn id="175" dur="2000"/>
                                        <p:tgtEl>
                                          <p:spTgt spid="16"/>
                                        </p:tgtEl>
                                        <p:attrNameLst>
                                          <p:attrName>ppt_y</p:attrName>
                                        </p:attrNameLst>
                                      </p:cBhvr>
                                      <p:tavLst>
                                        <p:tav tm="0">
                                          <p:val>
                                            <p:strVal val="ppt_y"/>
                                          </p:val>
                                        </p:tav>
                                        <p:tav tm="100000">
                                          <p:val>
                                            <p:strVal val="ppt_y"/>
                                          </p:val>
                                        </p:tav>
                                      </p:tavLst>
                                    </p:anim>
                                    <p:set>
                                      <p:cBhvr>
                                        <p:cTn id="176" dur="1" fill="hold">
                                          <p:stCondLst>
                                            <p:cond delay="1999"/>
                                          </p:stCondLst>
                                        </p:cTn>
                                        <p:tgtEl>
                                          <p:spTgt spid="16"/>
                                        </p:tgtEl>
                                        <p:attrNameLst>
                                          <p:attrName>style.visibility</p:attrName>
                                        </p:attrNameLst>
                                      </p:cBhvr>
                                      <p:to>
                                        <p:strVal val="hidden"/>
                                      </p:to>
                                    </p:set>
                                  </p:childTnLst>
                                </p:cTn>
                              </p:par>
                              <p:par>
                                <p:cTn id="177" presetID="19" presetClass="exit" presetSubtype="10" fill="hold" grpId="3" nodeType="withEffect">
                                  <p:stCondLst>
                                    <p:cond delay="0"/>
                                  </p:stCondLst>
                                  <p:childTnLst>
                                    <p:anim calcmode="lin" valueType="num">
                                      <p:cBhvr>
                                        <p:cTn id="178" dur="2000"/>
                                        <p:tgtEl>
                                          <p:spTgt spid="3"/>
                                        </p:tgtEl>
                                        <p:attrNameLst>
                                          <p:attrName>ppt_h</p:attrName>
                                        </p:attrNameLst>
                                      </p:cBhvr>
                                      <p:tavLst>
                                        <p:tav tm="0">
                                          <p:val>
                                            <p:strVal val="ppt_h"/>
                                          </p:val>
                                        </p:tav>
                                        <p:tav tm="100000">
                                          <p:val>
                                            <p:strVal val="ppt_h"/>
                                          </p:val>
                                        </p:tav>
                                      </p:tavLst>
                                    </p:anim>
                                    <p:anim calcmode="lin" valueType="num">
                                      <p:cBhvr>
                                        <p:cTn id="179"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1999"/>
                                          </p:stCondLst>
                                        </p:cTn>
                                        <p:tgtEl>
                                          <p:spTgt spid="3"/>
                                        </p:tgtEl>
                                        <p:attrNameLst>
                                          <p:attrName>style.visibility</p:attrName>
                                        </p:attrNameLst>
                                      </p:cBhvr>
                                      <p:to>
                                        <p:strVal val="hidden"/>
                                      </p:to>
                                    </p:set>
                                  </p:childTnLst>
                                </p:cTn>
                              </p:par>
                              <p:par>
                                <p:cTn id="181" presetID="19" presetClass="exit" presetSubtype="10" fill="hold" grpId="3" nodeType="withEffect">
                                  <p:stCondLst>
                                    <p:cond delay="0"/>
                                  </p:stCondLst>
                                  <p:childTnLst>
                                    <p:anim calcmode="lin" valueType="num">
                                      <p:cBhvr>
                                        <p:cTn id="182" dur="2000"/>
                                        <p:tgtEl>
                                          <p:spTgt spid="4"/>
                                        </p:tgtEl>
                                        <p:attrNameLst>
                                          <p:attrName>ppt_h</p:attrName>
                                        </p:attrNameLst>
                                      </p:cBhvr>
                                      <p:tavLst>
                                        <p:tav tm="0">
                                          <p:val>
                                            <p:strVal val="ppt_h"/>
                                          </p:val>
                                        </p:tav>
                                        <p:tav tm="100000">
                                          <p:val>
                                            <p:strVal val="ppt_h"/>
                                          </p:val>
                                        </p:tav>
                                      </p:tavLst>
                                    </p:anim>
                                    <p:anim calcmode="lin" valueType="num">
                                      <p:cBhvr>
                                        <p:cTn id="183"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1999"/>
                                          </p:stCondLst>
                                        </p:cTn>
                                        <p:tgtEl>
                                          <p:spTgt spid="4"/>
                                        </p:tgtEl>
                                        <p:attrNameLst>
                                          <p:attrName>style.visibility</p:attrName>
                                        </p:attrNameLst>
                                      </p:cBhvr>
                                      <p:to>
                                        <p:strVal val="hidden"/>
                                      </p:to>
                                    </p:set>
                                  </p:childTnLst>
                                </p:cTn>
                              </p:par>
                              <p:par>
                                <p:cTn id="185" presetID="19" presetClass="exit" presetSubtype="10" fill="hold" grpId="3" nodeType="withEffect">
                                  <p:stCondLst>
                                    <p:cond delay="0"/>
                                  </p:stCondLst>
                                  <p:childTnLst>
                                    <p:anim calcmode="lin" valueType="num">
                                      <p:cBhvr>
                                        <p:cTn id="186" dur="2000"/>
                                        <p:tgtEl>
                                          <p:spTgt spid="5"/>
                                        </p:tgtEl>
                                        <p:attrNameLst>
                                          <p:attrName>ppt_h</p:attrName>
                                        </p:attrNameLst>
                                      </p:cBhvr>
                                      <p:tavLst>
                                        <p:tav tm="0">
                                          <p:val>
                                            <p:strVal val="ppt_h"/>
                                          </p:val>
                                        </p:tav>
                                        <p:tav tm="100000">
                                          <p:val>
                                            <p:strVal val="ppt_h"/>
                                          </p:val>
                                        </p:tav>
                                      </p:tavLst>
                                    </p:anim>
                                    <p:anim calcmode="lin" valueType="num">
                                      <p:cBhvr>
                                        <p:cTn id="18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1999"/>
                                          </p:stCondLst>
                                        </p:cTn>
                                        <p:tgtEl>
                                          <p:spTgt spid="5"/>
                                        </p:tgtEl>
                                        <p:attrNameLst>
                                          <p:attrName>style.visibility</p:attrName>
                                        </p:attrNameLst>
                                      </p:cBhvr>
                                      <p:to>
                                        <p:strVal val="hidden"/>
                                      </p:to>
                                    </p:set>
                                  </p:childTnLst>
                                </p:cTn>
                              </p:par>
                              <p:par>
                                <p:cTn id="189" presetID="19" presetClass="exit" presetSubtype="10" fill="hold" grpId="3" nodeType="withEffect">
                                  <p:stCondLst>
                                    <p:cond delay="0"/>
                                  </p:stCondLst>
                                  <p:childTnLst>
                                    <p:anim calcmode="lin" valueType="num">
                                      <p:cBhvr>
                                        <p:cTn id="190" dur="2000"/>
                                        <p:tgtEl>
                                          <p:spTgt spid="6"/>
                                        </p:tgtEl>
                                        <p:attrNameLst>
                                          <p:attrName>ppt_h</p:attrName>
                                        </p:attrNameLst>
                                      </p:cBhvr>
                                      <p:tavLst>
                                        <p:tav tm="0">
                                          <p:val>
                                            <p:strVal val="ppt_h"/>
                                          </p:val>
                                        </p:tav>
                                        <p:tav tm="100000">
                                          <p:val>
                                            <p:strVal val="ppt_h"/>
                                          </p:val>
                                        </p:tav>
                                      </p:tavLst>
                                    </p:anim>
                                    <p:anim calcmode="lin" valueType="num">
                                      <p:cBhvr>
                                        <p:cTn id="19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1999"/>
                                          </p:stCondLst>
                                        </p:cTn>
                                        <p:tgtEl>
                                          <p:spTgt spid="6"/>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2000"/>
                                        <p:tgtEl>
                                          <p:spTgt spid="7"/>
                                        </p:tgtEl>
                                        <p:attrNameLst>
                                          <p:attrName>ppt_h</p:attrName>
                                        </p:attrNameLst>
                                      </p:cBhvr>
                                      <p:tavLst>
                                        <p:tav tm="0">
                                          <p:val>
                                            <p:strVal val="ppt_h"/>
                                          </p:val>
                                        </p:tav>
                                        <p:tav tm="100000">
                                          <p:val>
                                            <p:strVal val="ppt_h"/>
                                          </p:val>
                                        </p:tav>
                                      </p:tavLst>
                                    </p:anim>
                                    <p:anim calcmode="lin" valueType="num">
                                      <p:cBhvr>
                                        <p:cTn id="19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1999"/>
                                          </p:stCondLst>
                                        </p:cTn>
                                        <p:tgtEl>
                                          <p:spTgt spid="7"/>
                                        </p:tgtEl>
                                        <p:attrNameLst>
                                          <p:attrName>style.visibility</p:attrName>
                                        </p:attrNameLst>
                                      </p:cBhvr>
                                      <p:to>
                                        <p:strVal val="hidden"/>
                                      </p:to>
                                    </p:set>
                                  </p:childTnLst>
                                </p:cTn>
                              </p:par>
                              <p:par>
                                <p:cTn id="197" presetID="19" presetClass="exit" presetSubtype="10" fill="hold" grpId="3" nodeType="withEffect">
                                  <p:stCondLst>
                                    <p:cond delay="0"/>
                                  </p:stCondLst>
                                  <p:childTnLst>
                                    <p:anim calcmode="lin" valueType="num">
                                      <p:cBhvr>
                                        <p:cTn id="198" dur="2000"/>
                                        <p:tgtEl>
                                          <p:spTgt spid="8"/>
                                        </p:tgtEl>
                                        <p:attrNameLst>
                                          <p:attrName>ppt_h</p:attrName>
                                        </p:attrNameLst>
                                      </p:cBhvr>
                                      <p:tavLst>
                                        <p:tav tm="0">
                                          <p:val>
                                            <p:strVal val="ppt_h"/>
                                          </p:val>
                                        </p:tav>
                                        <p:tav tm="100000">
                                          <p:val>
                                            <p:strVal val="ppt_h"/>
                                          </p:val>
                                        </p:tav>
                                      </p:tavLst>
                                    </p:anim>
                                    <p:anim calcmode="lin" valueType="num">
                                      <p:cBhvr>
                                        <p:cTn id="19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1999"/>
                                          </p:stCondLst>
                                        </p:cTn>
                                        <p:tgtEl>
                                          <p:spTgt spid="8"/>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2000"/>
                                        <p:tgtEl>
                                          <p:spTgt spid="9"/>
                                        </p:tgtEl>
                                        <p:attrNameLst>
                                          <p:attrName>ppt_h</p:attrName>
                                        </p:attrNameLst>
                                      </p:cBhvr>
                                      <p:tavLst>
                                        <p:tav tm="0">
                                          <p:val>
                                            <p:strVal val="ppt_h"/>
                                          </p:val>
                                        </p:tav>
                                        <p:tav tm="100000">
                                          <p:val>
                                            <p:strVal val="ppt_h"/>
                                          </p:val>
                                        </p:tav>
                                      </p:tavLst>
                                    </p:anim>
                                    <p:anim calcmode="lin" valueType="num">
                                      <p:cBhvr>
                                        <p:cTn id="20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1999"/>
                                          </p:stCondLst>
                                        </p:cTn>
                                        <p:tgtEl>
                                          <p:spTgt spid="9"/>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2000"/>
                                        <p:tgtEl>
                                          <p:spTgt spid="10"/>
                                        </p:tgtEl>
                                        <p:attrNameLst>
                                          <p:attrName>ppt_h</p:attrName>
                                        </p:attrNameLst>
                                      </p:cBhvr>
                                      <p:tavLst>
                                        <p:tav tm="0">
                                          <p:val>
                                            <p:strVal val="ppt_h"/>
                                          </p:val>
                                        </p:tav>
                                        <p:tav tm="100000">
                                          <p:val>
                                            <p:strVal val="ppt_h"/>
                                          </p:val>
                                        </p:tav>
                                      </p:tavLst>
                                    </p:anim>
                                    <p:anim calcmode="lin" valueType="num">
                                      <p:cBhvr>
                                        <p:cTn id="20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1999"/>
                                          </p:stCondLst>
                                        </p:cTn>
                                        <p:tgtEl>
                                          <p:spTgt spid="10"/>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2000"/>
                                        <p:tgtEl>
                                          <p:spTgt spid="11"/>
                                        </p:tgtEl>
                                        <p:attrNameLst>
                                          <p:attrName>ppt_h</p:attrName>
                                        </p:attrNameLst>
                                      </p:cBhvr>
                                      <p:tavLst>
                                        <p:tav tm="0">
                                          <p:val>
                                            <p:strVal val="ppt_h"/>
                                          </p:val>
                                        </p:tav>
                                        <p:tav tm="100000">
                                          <p:val>
                                            <p:strVal val="ppt_h"/>
                                          </p:val>
                                        </p:tav>
                                      </p:tavLst>
                                    </p:anim>
                                    <p:anim calcmode="lin" valueType="num">
                                      <p:cBhvr>
                                        <p:cTn id="21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1999"/>
                                          </p:stCondLst>
                                        </p:cTn>
                                        <p:tgtEl>
                                          <p:spTgt spid="11"/>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2000"/>
                                        <p:tgtEl>
                                          <p:spTgt spid="12"/>
                                        </p:tgtEl>
                                        <p:attrNameLst>
                                          <p:attrName>ppt_h</p:attrName>
                                        </p:attrNameLst>
                                      </p:cBhvr>
                                      <p:tavLst>
                                        <p:tav tm="0">
                                          <p:val>
                                            <p:strVal val="ppt_h"/>
                                          </p:val>
                                        </p:tav>
                                        <p:tav tm="100000">
                                          <p:val>
                                            <p:strVal val="ppt_h"/>
                                          </p:val>
                                        </p:tav>
                                      </p:tavLst>
                                    </p:anim>
                                    <p:anim calcmode="lin" valueType="num">
                                      <p:cBhvr>
                                        <p:cTn id="21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1999"/>
                                          </p:stCondLst>
                                        </p:cTn>
                                        <p:tgtEl>
                                          <p:spTgt spid="12"/>
                                        </p:tgtEl>
                                        <p:attrNameLst>
                                          <p:attrName>style.visibility</p:attrName>
                                        </p:attrNameLst>
                                      </p:cBhvr>
                                      <p:to>
                                        <p:strVal val="hidden"/>
                                      </p:to>
                                    </p:set>
                                  </p:childTnLst>
                                </p:cTn>
                              </p:par>
                              <p:par>
                                <p:cTn id="217" presetID="19" presetClass="exit" presetSubtype="10" fill="hold" grpId="3" nodeType="withEffect">
                                  <p:stCondLst>
                                    <p:cond delay="0"/>
                                  </p:stCondLst>
                                  <p:childTnLst>
                                    <p:anim calcmode="lin" valueType="num">
                                      <p:cBhvr>
                                        <p:cTn id="218" dur="2000"/>
                                        <p:tgtEl>
                                          <p:spTgt spid="13"/>
                                        </p:tgtEl>
                                        <p:attrNameLst>
                                          <p:attrName>ppt_h</p:attrName>
                                        </p:attrNameLst>
                                      </p:cBhvr>
                                      <p:tavLst>
                                        <p:tav tm="0">
                                          <p:val>
                                            <p:strVal val="ppt_h"/>
                                          </p:val>
                                        </p:tav>
                                        <p:tav tm="100000">
                                          <p:val>
                                            <p:strVal val="ppt_h"/>
                                          </p:val>
                                        </p:tav>
                                      </p:tavLst>
                                    </p:anim>
                                    <p:anim calcmode="lin" valueType="num">
                                      <p:cBhvr>
                                        <p:cTn id="21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1999"/>
                                          </p:stCondLst>
                                        </p:cTn>
                                        <p:tgtEl>
                                          <p:spTgt spid="13"/>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2000"/>
                                        <p:tgtEl>
                                          <p:spTgt spid="14"/>
                                        </p:tgtEl>
                                        <p:attrNameLst>
                                          <p:attrName>ppt_h</p:attrName>
                                        </p:attrNameLst>
                                      </p:cBhvr>
                                      <p:tavLst>
                                        <p:tav tm="0">
                                          <p:val>
                                            <p:strVal val="ppt_h"/>
                                          </p:val>
                                        </p:tav>
                                        <p:tav tm="100000">
                                          <p:val>
                                            <p:strVal val="ppt_h"/>
                                          </p:val>
                                        </p:tav>
                                      </p:tavLst>
                                    </p:anim>
                                    <p:anim calcmode="lin" valueType="num">
                                      <p:cBhvr>
                                        <p:cTn id="22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1999"/>
                                          </p:stCondLst>
                                        </p:cTn>
                                        <p:tgtEl>
                                          <p:spTgt spid="14"/>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15"/>
                                        </p:tgtEl>
                                        <p:attrNameLst>
                                          <p:attrName>ppt_h</p:attrName>
                                        </p:attrNameLst>
                                      </p:cBhvr>
                                      <p:tavLst>
                                        <p:tav tm="0">
                                          <p:val>
                                            <p:strVal val="ppt_h"/>
                                          </p:val>
                                        </p:tav>
                                        <p:tav tm="100000">
                                          <p:val>
                                            <p:strVal val="ppt_h"/>
                                          </p:val>
                                        </p:tav>
                                      </p:tavLst>
                                    </p:anim>
                                    <p:anim calcmode="lin" valueType="num">
                                      <p:cBhvr>
                                        <p:cTn id="22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1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16"/>
                                        </p:tgtEl>
                                        <p:attrNameLst>
                                          <p:attrName>ppt_h</p:attrName>
                                        </p:attrNameLst>
                                      </p:cBhvr>
                                      <p:tavLst>
                                        <p:tav tm="0">
                                          <p:val>
                                            <p:strVal val="ppt_h"/>
                                          </p:val>
                                        </p:tav>
                                        <p:tav tm="100000">
                                          <p:val>
                                            <p:strVal val="ppt_h"/>
                                          </p:val>
                                        </p:tav>
                                      </p:tavLst>
                                    </p:anim>
                                    <p:anim calcmode="lin" valueType="num">
                                      <p:cBhvr>
                                        <p:cTn id="23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16"/>
                                        </p:tgtEl>
                                        <p:attrNameLst>
                                          <p:attrName>style.visibility</p:attrName>
                                        </p:attrNameLst>
                                      </p:cBhvr>
                                      <p:to>
                                        <p:strVal val="hidden"/>
                                      </p:to>
                                    </p:set>
                                  </p:childTnLst>
                                </p:cTn>
                              </p:par>
                              <p:par>
                                <p:cTn id="233" presetID="17" presetClass="entr" presetSubtype="2"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2000" fill="hold"/>
                                        <p:tgtEl>
                                          <p:spTgt spid="2"/>
                                        </p:tgtEl>
                                        <p:attrNameLst>
                                          <p:attrName>ppt_x</p:attrName>
                                        </p:attrNameLst>
                                      </p:cBhvr>
                                      <p:tavLst>
                                        <p:tav tm="0">
                                          <p:val>
                                            <p:strVal val="#ppt_x+#ppt_w/2"/>
                                          </p:val>
                                        </p:tav>
                                        <p:tav tm="100000">
                                          <p:val>
                                            <p:strVal val="#ppt_x"/>
                                          </p:val>
                                        </p:tav>
                                      </p:tavLst>
                                    </p:anim>
                                    <p:anim calcmode="lin" valueType="num">
                                      <p:cBhvr>
                                        <p:cTn id="236" dur="2000" fill="hold"/>
                                        <p:tgtEl>
                                          <p:spTgt spid="2"/>
                                        </p:tgtEl>
                                        <p:attrNameLst>
                                          <p:attrName>ppt_y</p:attrName>
                                        </p:attrNameLst>
                                      </p:cBhvr>
                                      <p:tavLst>
                                        <p:tav tm="0">
                                          <p:val>
                                            <p:strVal val="#ppt_y"/>
                                          </p:val>
                                        </p:tav>
                                        <p:tav tm="100000">
                                          <p:val>
                                            <p:strVal val="#ppt_y"/>
                                          </p:val>
                                        </p:tav>
                                      </p:tavLst>
                                    </p:anim>
                                    <p:anim calcmode="lin" valueType="num">
                                      <p:cBhvr>
                                        <p:cTn id="237" dur="2000" fill="hold"/>
                                        <p:tgtEl>
                                          <p:spTgt spid="2"/>
                                        </p:tgtEl>
                                        <p:attrNameLst>
                                          <p:attrName>ppt_w</p:attrName>
                                        </p:attrNameLst>
                                      </p:cBhvr>
                                      <p:tavLst>
                                        <p:tav tm="0">
                                          <p:val>
                                            <p:fltVal val="0"/>
                                          </p:val>
                                        </p:tav>
                                        <p:tav tm="100000">
                                          <p:val>
                                            <p:strVal val="#ppt_w"/>
                                          </p:val>
                                        </p:tav>
                                      </p:tavLst>
                                    </p:anim>
                                    <p:anim calcmode="lin" valueType="num">
                                      <p:cBhvr>
                                        <p:cTn id="23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5400000" scaled="1"/>
          <a:tileRect/>
        </a:gradFill>
        <a:effectLst/>
      </p:bgPr>
    </p:bg>
    <p:spTree>
      <p:nvGrpSpPr>
        <p:cNvPr id="1" name=""/>
        <p:cNvGrpSpPr/>
        <p:nvPr/>
      </p:nvGrpSpPr>
      <p:grpSpPr>
        <a:xfrm>
          <a:off x="0" y="0"/>
          <a:ext cx="0" cy="0"/>
          <a:chOff x="0" y="0"/>
          <a:chExt cx="0" cy="0"/>
        </a:xfrm>
      </p:grpSpPr>
      <p:pic>
        <p:nvPicPr>
          <p:cNvPr id="2" name="1 Imagen" descr="23-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Triángulo isósceles"/>
          <p:cNvSpPr/>
          <p:nvPr/>
        </p:nvSpPr>
        <p:spPr>
          <a:xfrm rot="5400000">
            <a:off x="-87609" y="3016543"/>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5400000">
            <a:off x="-87609" y="873403"/>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16200000">
            <a:off x="7080142" y="873403"/>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7080142" y="2945105"/>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1984061" y="3087981"/>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1984061" y="873403"/>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4913019" y="873403"/>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6200000">
            <a:off x="4913019" y="2945105"/>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0-#ppt_w/2"/>
                                          </p:val>
                                        </p:tav>
                                        <p:tav tm="100000">
                                          <p:val>
                                            <p:strVal val="#ppt_x"/>
                                          </p:val>
                                        </p:tav>
                                      </p:tavLst>
                                    </p:anim>
                                    <p:anim calcmode="lin" valueType="num">
                                      <p:cBhvr additive="base">
                                        <p:cTn id="31" dur="2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16" presetClass="entr" presetSubtype="42"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barn(outHorizontal)">
                                      <p:cBhvr>
                                        <p:cTn id="42" dur="2000"/>
                                        <p:tgtEl>
                                          <p:spTgt spid="3"/>
                                        </p:tgtEl>
                                      </p:cBhvr>
                                    </p:animEffect>
                                  </p:childTnLst>
                                </p:cTn>
                              </p:par>
                              <p:par>
                                <p:cTn id="43" presetID="16" presetClass="entr" presetSubtype="42"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barn(outHorizontal)">
                                      <p:cBhvr>
                                        <p:cTn id="45" dur="2000"/>
                                        <p:tgtEl>
                                          <p:spTgt spid="4"/>
                                        </p:tgtEl>
                                      </p:cBhvr>
                                    </p:animEffect>
                                  </p:childTnLst>
                                </p:cTn>
                              </p:par>
                              <p:par>
                                <p:cTn id="46" presetID="16" presetClass="entr" presetSubtype="42" fill="hold" grpId="1"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barn(outHorizontal)">
                                      <p:cBhvr>
                                        <p:cTn id="48" dur="2000"/>
                                        <p:tgtEl>
                                          <p:spTgt spid="5"/>
                                        </p:tgtEl>
                                      </p:cBhvr>
                                    </p:animEffect>
                                  </p:childTnLst>
                                </p:cTn>
                              </p:par>
                              <p:par>
                                <p:cTn id="49" presetID="16" presetClass="entr" presetSubtype="42"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barn(outHorizontal)">
                                      <p:cBhvr>
                                        <p:cTn id="51" dur="2000"/>
                                        <p:tgtEl>
                                          <p:spTgt spid="6"/>
                                        </p:tgtEl>
                                      </p:cBhvr>
                                    </p:animEffect>
                                  </p:childTnLst>
                                </p:cTn>
                              </p:par>
                              <p:par>
                                <p:cTn id="52" presetID="16" presetClass="entr" presetSubtype="42"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arn(outHorizontal)">
                                      <p:cBhvr>
                                        <p:cTn id="54" dur="2000"/>
                                        <p:tgtEl>
                                          <p:spTgt spid="7"/>
                                        </p:tgtEl>
                                      </p:cBhvr>
                                    </p:animEffect>
                                  </p:childTnLst>
                                </p:cTn>
                              </p:par>
                              <p:par>
                                <p:cTn id="55" presetID="16" presetClass="entr" presetSubtype="42"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barn(outHorizontal)">
                                      <p:cBhvr>
                                        <p:cTn id="57" dur="2000"/>
                                        <p:tgtEl>
                                          <p:spTgt spid="8"/>
                                        </p:tgtEl>
                                      </p:cBhvr>
                                    </p:animEffect>
                                  </p:childTnLst>
                                </p:cTn>
                              </p:par>
                              <p:par>
                                <p:cTn id="58" presetID="16" presetClass="entr" presetSubtype="42" fill="hold" grpId="1"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barn(outHorizontal)">
                                      <p:cBhvr>
                                        <p:cTn id="60" dur="2000"/>
                                        <p:tgtEl>
                                          <p:spTgt spid="9"/>
                                        </p:tgtEl>
                                      </p:cBhvr>
                                    </p:animEffect>
                                  </p:childTnLst>
                                </p:cTn>
                              </p:par>
                              <p:par>
                                <p:cTn id="61" presetID="16" presetClass="entr" presetSubtype="42" fill="hold" grpId="1"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arn(outHorizontal)">
                                      <p:cBhvr>
                                        <p:cTn id="63" dur="2000"/>
                                        <p:tgtEl>
                                          <p:spTgt spid="10"/>
                                        </p:tgtEl>
                                      </p:cBhvr>
                                    </p:animEffect>
                                  </p:childTnLst>
                                </p:cTn>
                              </p:par>
                            </p:childTnLst>
                          </p:cTn>
                        </p:par>
                        <p:par>
                          <p:cTn id="64" fill="hold">
                            <p:stCondLst>
                              <p:cond delay="2000"/>
                            </p:stCondLst>
                            <p:childTnLst>
                              <p:par>
                                <p:cTn id="65" presetID="2" presetClass="exit" presetSubtype="2" fill="hold" grpId="3" nodeType="afterEffect">
                                  <p:stCondLst>
                                    <p:cond delay="0"/>
                                  </p:stCondLst>
                                  <p:childTnLst>
                                    <p:anim calcmode="lin" valueType="num">
                                      <p:cBhvr additive="base">
                                        <p:cTn id="66" dur="2000"/>
                                        <p:tgtEl>
                                          <p:spTgt spid="3"/>
                                        </p:tgtEl>
                                        <p:attrNameLst>
                                          <p:attrName>ppt_x</p:attrName>
                                        </p:attrNameLst>
                                      </p:cBhvr>
                                      <p:tavLst>
                                        <p:tav tm="0">
                                          <p:val>
                                            <p:strVal val="ppt_x"/>
                                          </p:val>
                                        </p:tav>
                                        <p:tav tm="100000">
                                          <p:val>
                                            <p:strVal val="1+ppt_w/2"/>
                                          </p:val>
                                        </p:tav>
                                      </p:tavLst>
                                    </p:anim>
                                    <p:anim calcmode="lin" valueType="num">
                                      <p:cBhvr additive="base">
                                        <p:cTn id="67" dur="2000"/>
                                        <p:tgtEl>
                                          <p:spTgt spid="3"/>
                                        </p:tgtEl>
                                        <p:attrNameLst>
                                          <p:attrName>ppt_y</p:attrName>
                                        </p:attrNameLst>
                                      </p:cBhvr>
                                      <p:tavLst>
                                        <p:tav tm="0">
                                          <p:val>
                                            <p:strVal val="ppt_y"/>
                                          </p:val>
                                        </p:tav>
                                        <p:tav tm="100000">
                                          <p:val>
                                            <p:strVal val="ppt_y"/>
                                          </p:val>
                                        </p:tav>
                                      </p:tavLst>
                                    </p:anim>
                                    <p:set>
                                      <p:cBhvr>
                                        <p:cTn id="68" dur="1" fill="hold">
                                          <p:stCondLst>
                                            <p:cond delay="1999"/>
                                          </p:stCondLst>
                                        </p:cTn>
                                        <p:tgtEl>
                                          <p:spTgt spid="3"/>
                                        </p:tgtEl>
                                        <p:attrNameLst>
                                          <p:attrName>style.visibility</p:attrName>
                                        </p:attrNameLst>
                                      </p:cBhvr>
                                      <p:to>
                                        <p:strVal val="hidden"/>
                                      </p:to>
                                    </p:set>
                                  </p:childTnLst>
                                </p:cTn>
                              </p:par>
                              <p:par>
                                <p:cTn id="69" presetID="2" presetClass="exit" presetSubtype="2" fill="hold" grpId="3" nodeType="withEffect">
                                  <p:stCondLst>
                                    <p:cond delay="0"/>
                                  </p:stCondLst>
                                  <p:childTnLst>
                                    <p:anim calcmode="lin" valueType="num">
                                      <p:cBhvr additive="base">
                                        <p:cTn id="70" dur="2000"/>
                                        <p:tgtEl>
                                          <p:spTgt spid="4"/>
                                        </p:tgtEl>
                                        <p:attrNameLst>
                                          <p:attrName>ppt_x</p:attrName>
                                        </p:attrNameLst>
                                      </p:cBhvr>
                                      <p:tavLst>
                                        <p:tav tm="0">
                                          <p:val>
                                            <p:strVal val="ppt_x"/>
                                          </p:val>
                                        </p:tav>
                                        <p:tav tm="100000">
                                          <p:val>
                                            <p:strVal val="1+ppt_w/2"/>
                                          </p:val>
                                        </p:tav>
                                      </p:tavLst>
                                    </p:anim>
                                    <p:anim calcmode="lin" valueType="num">
                                      <p:cBhvr additive="base">
                                        <p:cTn id="71" dur="2000"/>
                                        <p:tgtEl>
                                          <p:spTgt spid="4"/>
                                        </p:tgtEl>
                                        <p:attrNameLst>
                                          <p:attrName>ppt_y</p:attrName>
                                        </p:attrNameLst>
                                      </p:cBhvr>
                                      <p:tavLst>
                                        <p:tav tm="0">
                                          <p:val>
                                            <p:strVal val="ppt_y"/>
                                          </p:val>
                                        </p:tav>
                                        <p:tav tm="100000">
                                          <p:val>
                                            <p:strVal val="ppt_y"/>
                                          </p:val>
                                        </p:tav>
                                      </p:tavLst>
                                    </p:anim>
                                    <p:set>
                                      <p:cBhvr>
                                        <p:cTn id="72" dur="1" fill="hold">
                                          <p:stCondLst>
                                            <p:cond delay="1999"/>
                                          </p:stCondLst>
                                        </p:cTn>
                                        <p:tgtEl>
                                          <p:spTgt spid="4"/>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1+ppt_w/2"/>
                                          </p:val>
                                        </p:tav>
                                      </p:tavLst>
                                    </p:anim>
                                    <p:anim calcmode="lin" valueType="num">
                                      <p:cBhvr additive="base">
                                        <p:cTn id="75" dur="2000"/>
                                        <p:tgtEl>
                                          <p:spTgt spid="7"/>
                                        </p:tgtEl>
                                        <p:attrNameLst>
                                          <p:attrName>ppt_y</p:attrName>
                                        </p:attrNameLst>
                                      </p:cBhvr>
                                      <p:tavLst>
                                        <p:tav tm="0">
                                          <p:val>
                                            <p:strVal val="ppt_y"/>
                                          </p:val>
                                        </p:tav>
                                        <p:tav tm="100000">
                                          <p:val>
                                            <p:strVal val="ppt_y"/>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1+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2000"/>
                                        <p:tgtEl>
                                          <p:spTgt spid="6"/>
                                        </p:tgtEl>
                                        <p:attrNameLst>
                                          <p:attrName>ppt_x</p:attrName>
                                        </p:attrNameLst>
                                      </p:cBhvr>
                                      <p:tavLst>
                                        <p:tav tm="0">
                                          <p:val>
                                            <p:strVal val="ppt_x"/>
                                          </p:val>
                                        </p:tav>
                                        <p:tav tm="100000">
                                          <p:val>
                                            <p:strVal val="0-ppt_w/2"/>
                                          </p:val>
                                        </p:tav>
                                      </p:tavLst>
                                    </p:anim>
                                    <p:anim calcmode="lin" valueType="num">
                                      <p:cBhvr additive="base">
                                        <p:cTn id="87" dur="2000"/>
                                        <p:tgtEl>
                                          <p:spTgt spid="6"/>
                                        </p:tgtEl>
                                        <p:attrNameLst>
                                          <p:attrName>ppt_y</p:attrName>
                                        </p:attrNameLst>
                                      </p:cBhvr>
                                      <p:tavLst>
                                        <p:tav tm="0">
                                          <p:val>
                                            <p:strVal val="ppt_y"/>
                                          </p:val>
                                        </p:tav>
                                        <p:tav tm="100000">
                                          <p:val>
                                            <p:strVal val="ppt_y"/>
                                          </p:val>
                                        </p:tav>
                                      </p:tavLst>
                                    </p:anim>
                                    <p:set>
                                      <p:cBhvr>
                                        <p:cTn id="88" dur="1" fill="hold">
                                          <p:stCondLst>
                                            <p:cond delay="1999"/>
                                          </p:stCondLst>
                                        </p:cTn>
                                        <p:tgtEl>
                                          <p:spTgt spid="6"/>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0-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8" fill="hold" grpId="3" nodeType="withEffect">
                                  <p:stCondLst>
                                    <p:cond delay="0"/>
                                  </p:stCondLst>
                                  <p:childTnLst>
                                    <p:anim calcmode="lin" valueType="num">
                                      <p:cBhvr additive="base">
                                        <p:cTn id="94" dur="2000"/>
                                        <p:tgtEl>
                                          <p:spTgt spid="10"/>
                                        </p:tgtEl>
                                        <p:attrNameLst>
                                          <p:attrName>ppt_x</p:attrName>
                                        </p:attrNameLst>
                                      </p:cBhvr>
                                      <p:tavLst>
                                        <p:tav tm="0">
                                          <p:val>
                                            <p:strVal val="ppt_x"/>
                                          </p:val>
                                        </p:tav>
                                        <p:tav tm="100000">
                                          <p:val>
                                            <p:strVal val="0-ppt_w/2"/>
                                          </p:val>
                                        </p:tav>
                                      </p:tavLst>
                                    </p:anim>
                                    <p:anim calcmode="lin" valueType="num">
                                      <p:cBhvr additive="base">
                                        <p:cTn id="95" dur="2000"/>
                                        <p:tgtEl>
                                          <p:spTgt spid="10"/>
                                        </p:tgtEl>
                                        <p:attrNameLst>
                                          <p:attrName>ppt_y</p:attrName>
                                        </p:attrNameLst>
                                      </p:cBhvr>
                                      <p:tavLst>
                                        <p:tav tm="0">
                                          <p:val>
                                            <p:strVal val="ppt_y"/>
                                          </p:val>
                                        </p:tav>
                                        <p:tav tm="100000">
                                          <p:val>
                                            <p:strVal val="ppt_y"/>
                                          </p:val>
                                        </p:tav>
                                      </p:tavLst>
                                    </p:anim>
                                    <p:set>
                                      <p:cBhvr>
                                        <p:cTn id="96" dur="1" fill="hold">
                                          <p:stCondLst>
                                            <p:cond delay="1999"/>
                                          </p:stCondLst>
                                        </p:cTn>
                                        <p:tgtEl>
                                          <p:spTgt spid="10"/>
                                        </p:tgtEl>
                                        <p:attrNameLst>
                                          <p:attrName>style.visibility</p:attrName>
                                        </p:attrNameLst>
                                      </p:cBhvr>
                                      <p:to>
                                        <p:strVal val="hidden"/>
                                      </p:to>
                                    </p:set>
                                  </p:childTnLst>
                                </p:cTn>
                              </p:par>
                              <p:par>
                                <p:cTn id="97" presetID="17" presetClass="entr" presetSubtype="10" fill="hold" nodeType="withEffect">
                                  <p:stCondLst>
                                    <p:cond delay="0"/>
                                  </p:stCondLst>
                                  <p:childTnLst>
                                    <p:set>
                                      <p:cBhvr>
                                        <p:cTn id="98" dur="1" fill="hold">
                                          <p:stCondLst>
                                            <p:cond delay="0"/>
                                          </p:stCondLst>
                                        </p:cTn>
                                        <p:tgtEl>
                                          <p:spTgt spid="2"/>
                                        </p:tgtEl>
                                        <p:attrNameLst>
                                          <p:attrName>style.visibility</p:attrName>
                                        </p:attrNameLst>
                                      </p:cBhvr>
                                      <p:to>
                                        <p:strVal val="visible"/>
                                      </p:to>
                                    </p:set>
                                    <p:anim calcmode="lin" valueType="num">
                                      <p:cBhvr>
                                        <p:cTn id="99" dur="2000" fill="hold"/>
                                        <p:tgtEl>
                                          <p:spTgt spid="2"/>
                                        </p:tgtEl>
                                        <p:attrNameLst>
                                          <p:attrName>ppt_w</p:attrName>
                                        </p:attrNameLst>
                                      </p:cBhvr>
                                      <p:tavLst>
                                        <p:tav tm="0">
                                          <p:val>
                                            <p:fltVal val="0"/>
                                          </p:val>
                                        </p:tav>
                                        <p:tav tm="100000">
                                          <p:val>
                                            <p:strVal val="#ppt_w"/>
                                          </p:val>
                                        </p:tav>
                                      </p:tavLst>
                                    </p:anim>
                                    <p:anim calcmode="lin" valueType="num">
                                      <p:cBhvr>
                                        <p:cTn id="10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3" animBg="1"/>
      <p:bldP spid="4" grpId="0" animBg="1"/>
      <p:bldP spid="4" grpId="1" animBg="1"/>
      <p:bldP spid="4" grpId="3" animBg="1"/>
      <p:bldP spid="5" grpId="0" animBg="1"/>
      <p:bldP spid="5" grpId="1" animBg="1"/>
      <p:bldP spid="5" grpId="3" animBg="1"/>
      <p:bldP spid="6" grpId="0" animBg="1"/>
      <p:bldP spid="6" grpId="1" animBg="1"/>
      <p:bldP spid="6" grpId="3" animBg="1"/>
      <p:bldP spid="7" grpId="0" animBg="1"/>
      <p:bldP spid="7" grpId="1" animBg="1"/>
      <p:bldP spid="7" grpId="3" animBg="1"/>
      <p:bldP spid="8" grpId="0" animBg="1"/>
      <p:bldP spid="8" grpId="1" animBg="1"/>
      <p:bldP spid="8" grpId="3" animBg="1"/>
      <p:bldP spid="9" grpId="0" animBg="1"/>
      <p:bldP spid="9" grpId="1" animBg="1"/>
      <p:bldP spid="9" grpId="3" animBg="1"/>
      <p:bldP spid="10" grpId="0" animBg="1"/>
      <p:bldP spid="10" grpId="1" animBg="1"/>
      <p:bldP spid="10" grpId="3"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lin ang="54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36" name="Picture 12" descr="https://onio3.files.wordpress.com/2015/08/flower-purple-crocus-transparent-background.png?w=400"/>
          <p:cNvPicPr>
            <a:picLocks noChangeAspect="1" noChangeArrowheads="1"/>
          </p:cNvPicPr>
          <p:nvPr/>
        </p:nvPicPr>
        <p:blipFill>
          <a:blip r:embed="rId2"/>
          <a:srcRect/>
          <a:stretch>
            <a:fillRect/>
          </a:stretch>
        </p:blipFill>
        <p:spPr bwMode="auto">
          <a:xfrm rot="1096994">
            <a:off x="288380" y="3642095"/>
            <a:ext cx="3212686" cy="2875355"/>
          </a:xfrm>
          <a:prstGeom prst="rect">
            <a:avLst/>
          </a:prstGeom>
          <a:noFill/>
        </p:spPr>
      </p:pic>
      <p:sp>
        <p:nvSpPr>
          <p:cNvPr id="9" name="8 Marco"/>
          <p:cNvSpPr/>
          <p:nvPr/>
        </p:nvSpPr>
        <p:spPr>
          <a:xfrm>
            <a:off x="214282" y="214290"/>
            <a:ext cx="8643998" cy="6429420"/>
          </a:xfrm>
          <a:prstGeom prst="frame">
            <a:avLst>
              <a:gd name="adj1" fmla="val 171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3000364" y="1928802"/>
            <a:ext cx="5429288" cy="3139321"/>
          </a:xfrm>
          <a:prstGeom prst="rect">
            <a:avLst/>
          </a:prstGeom>
          <a:noFill/>
        </p:spPr>
        <p:txBody>
          <a:bodyPr wrap="square" rtlCol="0">
            <a:spAutoFit/>
          </a:bodyPr>
          <a:lstStyle/>
          <a:p>
            <a:pPr algn="ctr"/>
            <a:r>
              <a:rPr lang="es-ES" dirty="0" smtClean="0">
                <a:solidFill>
                  <a:schemeClr val="bg1"/>
                </a:solidFill>
                <a:effectLst>
                  <a:outerShdw blurRad="38100" dist="38100" dir="2700000" algn="tl">
                    <a:srgbClr val="000000">
                      <a:alpha val="43137"/>
                    </a:srgbClr>
                  </a:outerShdw>
                </a:effectLst>
              </a:rPr>
              <a:t>Y  además cura! Y eso no es nuevo : Hipócrates lo preconizaba para las dispepsias y los dolores dentarios.</a:t>
            </a:r>
            <a:endParaRPr lang="es-PE" dirty="0" smtClean="0">
              <a:solidFill>
                <a:schemeClr val="bg1"/>
              </a:solidFill>
              <a:effectLst>
                <a:outerShdw blurRad="38100" dist="38100" dir="2700000" algn="tl">
                  <a:srgbClr val="000000">
                    <a:alpha val="43137"/>
                  </a:srgbClr>
                </a:outerShdw>
              </a:effectLst>
            </a:endParaRPr>
          </a:p>
          <a:p>
            <a:pPr algn="ctr"/>
            <a:r>
              <a:rPr lang="es-ES" dirty="0" smtClean="0">
                <a:solidFill>
                  <a:schemeClr val="bg1"/>
                </a:solidFill>
                <a:effectLst>
                  <a:outerShdw blurRad="38100" dist="38100" dir="2700000" algn="tl">
                    <a:srgbClr val="000000">
                      <a:alpha val="43137"/>
                    </a:srgbClr>
                  </a:outerShdw>
                </a:effectLst>
              </a:rPr>
              <a:t>Para los orientales trae la sabiduría y la alegría, fue utilizado durante largo tiempo para curar la histeria en asociación con el opio.</a:t>
            </a:r>
            <a:endParaRPr lang="es-PE" dirty="0" smtClean="0">
              <a:solidFill>
                <a:schemeClr val="bg1"/>
              </a:solidFill>
              <a:effectLst>
                <a:outerShdw blurRad="38100" dist="38100" dir="2700000" algn="tl">
                  <a:srgbClr val="000000">
                    <a:alpha val="43137"/>
                  </a:srgbClr>
                </a:outerShdw>
              </a:effectLst>
            </a:endParaRPr>
          </a:p>
          <a:p>
            <a:pPr algn="ctr"/>
            <a:endParaRPr lang="es-ES" dirty="0" smtClean="0">
              <a:solidFill>
                <a:schemeClr val="bg1"/>
              </a:solidFill>
              <a:effectLst>
                <a:outerShdw blurRad="38100" dist="38100" dir="2700000" algn="tl">
                  <a:srgbClr val="000000">
                    <a:alpha val="43137"/>
                  </a:srgbClr>
                </a:outerShdw>
              </a:effectLst>
            </a:endParaRPr>
          </a:p>
          <a:p>
            <a:pPr algn="ctr"/>
            <a:r>
              <a:rPr lang="es-ES" dirty="0" smtClean="0">
                <a:solidFill>
                  <a:schemeClr val="bg1"/>
                </a:solidFill>
                <a:effectLst>
                  <a:outerShdw blurRad="38100" dist="38100" dir="2700000" algn="tl">
                    <a:srgbClr val="000000">
                      <a:alpha val="43137"/>
                    </a:srgbClr>
                  </a:outerShdw>
                </a:effectLst>
              </a:rPr>
              <a:t>Buen regulador de la circulación de la sangre, aliviaría los dolores menstruales, y sería, parece, un afrodisíaco femenino. Hoy el </a:t>
            </a:r>
            <a:r>
              <a:rPr lang="es-ES" b="1" dirty="0" err="1" smtClean="0">
                <a:solidFill>
                  <a:schemeClr val="bg1"/>
                </a:solidFill>
                <a:effectLst>
                  <a:outerShdw blurRad="38100" dist="38100" dir="2700000" algn="tl">
                    <a:srgbClr val="000000">
                      <a:alpha val="43137"/>
                    </a:srgbClr>
                  </a:outerShdw>
                </a:effectLst>
              </a:rPr>
              <a:t>Crocus</a:t>
            </a:r>
            <a:r>
              <a:rPr lang="es-ES" b="1" dirty="0" smtClean="0">
                <a:solidFill>
                  <a:schemeClr val="bg1"/>
                </a:solidFill>
                <a:effectLst>
                  <a:outerShdw blurRad="38100" dist="38100" dir="2700000" algn="tl">
                    <a:srgbClr val="000000">
                      <a:alpha val="43137"/>
                    </a:srgbClr>
                  </a:outerShdw>
                </a:effectLst>
              </a:rPr>
              <a:t> </a:t>
            </a:r>
            <a:r>
              <a:rPr lang="es-ES" b="1" dirty="0" err="1" smtClean="0">
                <a:solidFill>
                  <a:schemeClr val="bg1"/>
                </a:solidFill>
                <a:effectLst>
                  <a:outerShdw blurRad="38100" dist="38100" dir="2700000" algn="tl">
                    <a:srgbClr val="000000">
                      <a:alpha val="43137"/>
                    </a:srgbClr>
                  </a:outerShdw>
                </a:effectLst>
              </a:rPr>
              <a:t>Sativus</a:t>
            </a:r>
            <a:r>
              <a:rPr lang="es-ES" dirty="0" smtClean="0">
                <a:solidFill>
                  <a:schemeClr val="bg1"/>
                </a:solidFill>
                <a:effectLst>
                  <a:outerShdw blurRad="38100" dist="38100" dir="2700000" algn="tl">
                    <a:srgbClr val="000000">
                      <a:alpha val="43137"/>
                    </a:srgbClr>
                  </a:outerShdw>
                </a:effectLst>
              </a:rPr>
              <a:t> es recetado todavía en homeopatía para los turbios de circulación de la mujer.</a:t>
            </a:r>
            <a:endParaRPr lang="es-PE" dirty="0" smtClean="0">
              <a:solidFill>
                <a:schemeClr val="bg1"/>
              </a:solidFill>
              <a:effectLst>
                <a:outerShdw blurRad="38100" dist="38100" dir="2700000" algn="tl">
                  <a:srgbClr val="000000">
                    <a:alpha val="43137"/>
                  </a:srgbClr>
                </a:outerShdw>
              </a:effectLst>
            </a:endParaRPr>
          </a:p>
          <a:p>
            <a:pPr algn="ctr"/>
            <a:endParaRPr lang="es-PE" dirty="0">
              <a:solidFill>
                <a:schemeClr val="bg1"/>
              </a:solidFill>
              <a:effectLst>
                <a:outerShdw blurRad="38100" dist="38100" dir="2700000" algn="tl">
                  <a:srgbClr val="000000">
                    <a:alpha val="43137"/>
                  </a:srgbClr>
                </a:outerShdw>
              </a:effectLst>
            </a:endParaRPr>
          </a:p>
        </p:txBody>
      </p:sp>
      <p:sp>
        <p:nvSpPr>
          <p:cNvPr id="6" name="5 CuadroTexto"/>
          <p:cNvSpPr txBox="1"/>
          <p:nvPr/>
        </p:nvSpPr>
        <p:spPr>
          <a:xfrm>
            <a:off x="1357290" y="428604"/>
            <a:ext cx="6630341" cy="1077218"/>
          </a:xfrm>
          <a:prstGeom prst="rect">
            <a:avLst/>
          </a:prstGeom>
          <a:noFill/>
        </p:spPr>
        <p:txBody>
          <a:bodyPr wrap="none" rtlCol="0">
            <a:spAutoFit/>
          </a:bodyPr>
          <a:lstStyle/>
          <a:p>
            <a:r>
              <a:rPr lang="es-ES" sz="3200" b="1" dirty="0" smtClean="0">
                <a:ln>
                  <a:solidFill>
                    <a:schemeClr val="bg1"/>
                  </a:solidFill>
                </a:ln>
                <a:solidFill>
                  <a:srgbClr val="D0A8EE"/>
                </a:solidFill>
                <a:effectLst>
                  <a:outerShdw blurRad="38100" dist="38100" dir="2700000" algn="tl">
                    <a:srgbClr val="000000">
                      <a:alpha val="43137"/>
                    </a:srgbClr>
                  </a:outerShdw>
                </a:effectLst>
                <a:latin typeface="Algerian" pitchFamily="82" charset="0"/>
              </a:rPr>
              <a:t>El azafrán ¿un medicamento ?</a:t>
            </a:r>
            <a:endParaRPr lang="es-PE" sz="3200" dirty="0" smtClean="0">
              <a:ln>
                <a:solidFill>
                  <a:schemeClr val="bg1"/>
                </a:solidFill>
              </a:ln>
              <a:solidFill>
                <a:srgbClr val="D0A8EE"/>
              </a:solidFill>
              <a:effectLst>
                <a:outerShdw blurRad="38100" dist="38100" dir="2700000" algn="tl">
                  <a:srgbClr val="000000">
                    <a:alpha val="43137"/>
                  </a:srgbClr>
                </a:outerShdw>
              </a:effectLst>
              <a:latin typeface="Algerian" pitchFamily="82" charset="0"/>
            </a:endParaRPr>
          </a:p>
          <a:p>
            <a:endParaRPr lang="es-PE" sz="3200" dirty="0">
              <a:ln>
                <a:solidFill>
                  <a:schemeClr val="bg1"/>
                </a:solidFill>
              </a:ln>
              <a:solidFill>
                <a:srgbClr val="D0A8EE"/>
              </a:solidFill>
              <a:effectLst>
                <a:outerShdw blurRad="38100" dist="38100" dir="2700000" algn="tl">
                  <a:srgbClr val="000000">
                    <a:alpha val="43137"/>
                  </a:srgbClr>
                </a:outerShdw>
              </a:effectLst>
              <a:latin typeface="Algerian" pitchFamily="82" charset="0"/>
            </a:endParaRPr>
          </a:p>
        </p:txBody>
      </p:sp>
      <p:sp>
        <p:nvSpPr>
          <p:cNvPr id="7" name="6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036"/>
                                        </p:tgtEl>
                                        <p:attrNameLst>
                                          <p:attrName>style.visibility</p:attrName>
                                        </p:attrNameLst>
                                      </p:cBhvr>
                                      <p:to>
                                        <p:strVal val="visible"/>
                                      </p:to>
                                    </p:set>
                                    <p:animEffect transition="in" filter="fade">
                                      <p:cBhvr>
                                        <p:cTn id="10" dur="3000"/>
                                        <p:tgtEl>
                                          <p:spTgt spid="1036"/>
                                        </p:tgtEl>
                                      </p:cBhvr>
                                    </p:animEffect>
                                  </p:childTnLst>
                                </p:cTn>
                              </p:par>
                              <p:par>
                                <p:cTn id="11" presetID="21" presetClass="entr" presetSubtype="2" repeatCount="indefinite"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3000"/>
                                        <p:tgtEl>
                                          <p:spTgt spid="9"/>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 by="(-#ppt_w*2)" calcmode="lin" valueType="num">
                                      <p:cBhvr rctx="PPT">
                                        <p:cTn id="17" dur="500" autoRev="1" fill="hold">
                                          <p:stCondLst>
                                            <p:cond delay="0"/>
                                          </p:stCondLst>
                                        </p:cTn>
                                        <p:tgtEl>
                                          <p:spTgt spid="6"/>
                                        </p:tgtEl>
                                        <p:attrNameLst>
                                          <p:attrName>ppt_w</p:attrName>
                                        </p:attrNameLst>
                                      </p:cBhvr>
                                    </p:anim>
                                    <p:anim by="(#ppt_w*0.50)" calcmode="lin" valueType="num">
                                      <p:cBhvr>
                                        <p:cTn id="18" dur="500" decel="50000" autoRev="1" fill="hold">
                                          <p:stCondLst>
                                            <p:cond delay="0"/>
                                          </p:stCondLst>
                                        </p:cTn>
                                        <p:tgtEl>
                                          <p:spTgt spid="6"/>
                                        </p:tgtEl>
                                        <p:attrNameLst>
                                          <p:attrName>ppt_x</p:attrName>
                                        </p:attrNameLst>
                                      </p:cBhvr>
                                    </p:anim>
                                    <p:anim from="(-#ppt_h/2)" to="(#ppt_y)" calcmode="lin" valueType="num">
                                      <p:cBhvr>
                                        <p:cTn id="19" dur="1000" fill="hold">
                                          <p:stCondLst>
                                            <p:cond delay="0"/>
                                          </p:stCondLst>
                                        </p:cTn>
                                        <p:tgtEl>
                                          <p:spTgt spid="6"/>
                                        </p:tgtEl>
                                        <p:attrNameLst>
                                          <p:attrName>ppt_y</p:attrName>
                                        </p:attrNameLst>
                                      </p:cBhvr>
                                    </p:anim>
                                    <p:animRot by="21600000">
                                      <p:cBhvr>
                                        <p:cTn id="20" dur="1000" fill="hold">
                                          <p:stCondLst>
                                            <p:cond delay="0"/>
                                          </p:stCondLst>
                                        </p:cTn>
                                        <p:tgtEl>
                                          <p:spTgt spid="6"/>
                                        </p:tgtEl>
                                        <p:attrNameLst>
                                          <p:attrName>r</p:attrName>
                                        </p:attrNameLst>
                                      </p:cBhvr>
                                    </p:animRot>
                                  </p:childTnLst>
                                </p:cTn>
                              </p:par>
                              <p:par>
                                <p:cTn id="21" presetID="18" presetClass="path" presetSubtype="0" accel="50000" decel="50000" fill="hold" grpId="1" nodeType="withEffect">
                                  <p:stCondLst>
                                    <p:cond delay="0"/>
                                  </p:stCondLst>
                                  <p:iterate type="lt">
                                    <p:tmPct val="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22" dur="2000" fill="hold"/>
                                        <p:tgtEl>
                                          <p:spTgt spid="6"/>
                                        </p:tgtEl>
                                        <p:attrNameLst>
                                          <p:attrName>ppt_x</p:attrName>
                                          <p:attrName>ppt_y</p:attrName>
                                        </p:attrNameLst>
                                      </p:cBhvr>
                                    </p:animMotion>
                                  </p:childTnLst>
                                </p:cTn>
                              </p:par>
                            </p:childTnLst>
                          </p:cTn>
                        </p:par>
                        <p:par>
                          <p:cTn id="23" fill="hold">
                            <p:stCondLst>
                              <p:cond delay="6300"/>
                            </p:stCondLst>
                            <p:childTnLst>
                              <p:par>
                                <p:cTn id="24" presetID="10"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P spid="6" grpId="0"/>
      <p:bldP spid="6" grpId="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72398_gory-krokusy.jpg"/>
          <p:cNvPicPr>
            <a:picLocks noGrp="1" noChangeAspect="1"/>
          </p:cNvPicPr>
          <p:nvPr isPhoto="1"/>
        </p:nvPicPr>
        <p:blipFill>
          <a:blip r:embed="rId2">
            <a:lum/>
          </a:blip>
          <a:stretch>
            <a:fillRect/>
          </a:stretch>
        </p:blipFill>
        <p:spPr>
          <a:xfrm>
            <a:off x="0" y="0"/>
            <a:ext cx="9144000" cy="6858000"/>
          </a:xfrm>
          <a:prstGeom prst="rect">
            <a:avLst/>
          </a:prstGeom>
          <a:noFill/>
          <a:ln>
            <a:noFill/>
          </a:ln>
          <a:effectLst>
            <a:reflection blurRad="6350" stA="52000" endA="300" endPos="35000" dir="5400000" sy="-100000" algn="bl" rotWithShape="0"/>
          </a:effectLst>
        </p:spPr>
      </p:pic>
      <p:sp>
        <p:nvSpPr>
          <p:cNvPr id="3" name="2 Onda"/>
          <p:cNvSpPr/>
          <p:nvPr/>
        </p:nvSpPr>
        <p:spPr>
          <a:xfrm rot="5201104">
            <a:off x="-227434" y="489857"/>
            <a:ext cx="1679465"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201104">
            <a:off x="-201634" y="1748378"/>
            <a:ext cx="162469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201104">
            <a:off x="-234817" y="2971820"/>
            <a:ext cx="1681632"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201104">
            <a:off x="-213182" y="4238908"/>
            <a:ext cx="164445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201104">
            <a:off x="-302415" y="5569941"/>
            <a:ext cx="1838627"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201104" flipV="1">
            <a:off x="887341" y="443759"/>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201104" flipV="1">
            <a:off x="875221" y="1789619"/>
            <a:ext cx="1594552"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201104" flipV="1">
            <a:off x="887341" y="3086940"/>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201104" flipV="1">
            <a:off x="958779" y="4301386"/>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201104" flipV="1">
            <a:off x="929828" y="5606677"/>
            <a:ext cx="1782938"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201104">
            <a:off x="1987991" y="470716"/>
            <a:ext cx="1679465"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201104">
            <a:off x="2013791" y="1729237"/>
            <a:ext cx="162469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201104">
            <a:off x="1980608" y="2952679"/>
            <a:ext cx="1681632"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201104">
            <a:off x="2002243" y="4219767"/>
            <a:ext cx="164445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201104">
            <a:off x="1913010" y="5550800"/>
            <a:ext cx="1838627"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201104" flipV="1">
            <a:off x="3030483" y="424854"/>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201104" flipV="1">
            <a:off x="3018363" y="1770714"/>
            <a:ext cx="1594552"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201104" flipV="1">
            <a:off x="3030483" y="3068035"/>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201104" flipV="1">
            <a:off x="3101921" y="4282481"/>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201104" flipV="1">
            <a:off x="3072970" y="5587772"/>
            <a:ext cx="1782938"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201104">
            <a:off x="4202567" y="470715"/>
            <a:ext cx="1679465"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201104">
            <a:off x="4228367" y="1729236"/>
            <a:ext cx="162469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201104">
            <a:off x="4195184" y="2952678"/>
            <a:ext cx="1681632"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5201104">
            <a:off x="4216819" y="4219766"/>
            <a:ext cx="164445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201104">
            <a:off x="4127586" y="5550799"/>
            <a:ext cx="1838627"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5201104" flipV="1">
            <a:off x="5245059" y="424853"/>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201104" flipV="1">
            <a:off x="5232939" y="1770713"/>
            <a:ext cx="1594552"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5201104" flipV="1">
            <a:off x="5245059" y="3068034"/>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201104" flipV="1">
            <a:off x="5316497" y="4282480"/>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5201104" flipV="1">
            <a:off x="5287546" y="5587771"/>
            <a:ext cx="1782938"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201104">
            <a:off x="6560022" y="489620"/>
            <a:ext cx="1679465"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5201104">
            <a:off x="6585822" y="1748141"/>
            <a:ext cx="162469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5201104">
            <a:off x="6552639" y="2971583"/>
            <a:ext cx="1681632"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5201104">
            <a:off x="6574274" y="4238671"/>
            <a:ext cx="164445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5201104">
            <a:off x="6485041" y="5569704"/>
            <a:ext cx="1838627"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5201104" flipV="1">
            <a:off x="7602514" y="443758"/>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rot="5201104" flipV="1">
            <a:off x="7590394" y="1789618"/>
            <a:ext cx="1594552"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5201104" flipV="1">
            <a:off x="7602514" y="3086939"/>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5201104" flipV="1">
            <a:off x="7673952" y="4301385"/>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5201104" flipV="1">
            <a:off x="7645001" y="5606676"/>
            <a:ext cx="1782938"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8" presetClass="emph" presetSubtype="0" fill="hold" grpId="0" nodeType="withEffect">
                                  <p:stCondLst>
                                    <p:cond delay="0"/>
                                  </p:stCondLst>
                                  <p:childTnLst>
                                    <p:animRot by="21600000">
                                      <p:cBhvr>
                                        <p:cTn id="9" dur="2000" fill="hold"/>
                                        <p:tgtEl>
                                          <p:spTgt spid="3"/>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4"/>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5"/>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6"/>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7"/>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8"/>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9"/>
                                        </p:tgtEl>
                                        <p:attrNameLst>
                                          <p:attrName>r</p:attrName>
                                        </p:attrNameLst>
                                      </p:cBhvr>
                                    </p:animRot>
                                  </p:childTnLst>
                                </p:cTn>
                              </p:par>
                              <p:par>
                                <p:cTn id="22" presetID="8" presetClass="emph" presetSubtype="0" fill="hold" grpId="0" nodeType="withEffect">
                                  <p:stCondLst>
                                    <p:cond delay="0"/>
                                  </p:stCondLst>
                                  <p:childTnLst>
                                    <p:animRot by="-21600000">
                                      <p:cBhvr>
                                        <p:cTn id="23" dur="2000" fill="hold"/>
                                        <p:tgtEl>
                                          <p:spTgt spid="10"/>
                                        </p:tgtEl>
                                        <p:attrNameLst>
                                          <p:attrName>r</p:attrName>
                                        </p:attrNameLst>
                                      </p:cBhvr>
                                    </p:animRot>
                                  </p:childTnLst>
                                </p:cTn>
                              </p:par>
                              <p:par>
                                <p:cTn id="24" presetID="8" presetClass="emph" presetSubtype="0" fill="hold" grpId="0" nodeType="withEffect">
                                  <p:stCondLst>
                                    <p:cond delay="0"/>
                                  </p:stCondLst>
                                  <p:childTnLst>
                                    <p:animRot by="21600000">
                                      <p:cBhvr>
                                        <p:cTn id="25" dur="2000" fill="hold"/>
                                        <p:tgtEl>
                                          <p:spTgt spid="11"/>
                                        </p:tgtEl>
                                        <p:attrNameLst>
                                          <p:attrName>r</p:attrName>
                                        </p:attrNameLst>
                                      </p:cBhvr>
                                    </p:animRot>
                                  </p:childTnLst>
                                </p:cTn>
                              </p:par>
                              <p:par>
                                <p:cTn id="26" presetID="8" presetClass="emph" presetSubtype="0" fill="hold" grpId="0" nodeType="withEffect">
                                  <p:stCondLst>
                                    <p:cond delay="0"/>
                                  </p:stCondLst>
                                  <p:childTnLst>
                                    <p:animRot by="-21600000">
                                      <p:cBhvr>
                                        <p:cTn id="27" dur="2000" fill="hold"/>
                                        <p:tgtEl>
                                          <p:spTgt spid="12"/>
                                        </p:tgtEl>
                                        <p:attrNameLst>
                                          <p:attrName>r</p:attrName>
                                        </p:attrNameLst>
                                      </p:cBhvr>
                                    </p:animRot>
                                  </p:childTnLst>
                                </p:cTn>
                              </p:par>
                              <p:par>
                                <p:cTn id="28" presetID="2" presetClass="entr" presetSubtype="8" fill="hold" grpId="1"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2000" fill="hold"/>
                                        <p:tgtEl>
                                          <p:spTgt spid="3"/>
                                        </p:tgtEl>
                                        <p:attrNameLst>
                                          <p:attrName>ppt_x</p:attrName>
                                        </p:attrNameLst>
                                      </p:cBhvr>
                                      <p:tavLst>
                                        <p:tav tm="0">
                                          <p:val>
                                            <p:strVal val="0-#ppt_w/2"/>
                                          </p:val>
                                        </p:tav>
                                        <p:tav tm="100000">
                                          <p:val>
                                            <p:strVal val="#ppt_x"/>
                                          </p:val>
                                        </p:tav>
                                      </p:tavLst>
                                    </p:anim>
                                    <p:anim calcmode="lin" valueType="num">
                                      <p:cBhvr additive="base">
                                        <p:cTn id="31" dur="2000" fill="hold"/>
                                        <p:tgtEl>
                                          <p:spTgt spid="3"/>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ppt_y"/>
                                          </p:val>
                                        </p:tav>
                                        <p:tav tm="100000">
                                          <p:val>
                                            <p:strVal val="#ppt_y"/>
                                          </p:val>
                                        </p:tav>
                                      </p:tavLst>
                                    </p:anim>
                                  </p:childTnLst>
                                </p:cTn>
                              </p:par>
                              <p:par>
                                <p:cTn id="36" presetID="2" presetClass="entr" presetSubtype="8"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0-#ppt_w/2"/>
                                          </p:val>
                                        </p:tav>
                                        <p:tav tm="100000">
                                          <p:val>
                                            <p:strVal val="#ppt_x"/>
                                          </p:val>
                                        </p:tav>
                                      </p:tavLst>
                                    </p:anim>
                                    <p:anim calcmode="lin" valueType="num">
                                      <p:cBhvr additive="base">
                                        <p:cTn id="39" dur="2000" fill="hold"/>
                                        <p:tgtEl>
                                          <p:spTgt spid="5"/>
                                        </p:tgtEl>
                                        <p:attrNameLst>
                                          <p:attrName>ppt_y</p:attrName>
                                        </p:attrNameLst>
                                      </p:cBhvr>
                                      <p:tavLst>
                                        <p:tav tm="0">
                                          <p:val>
                                            <p:strVal val="#ppt_y"/>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0-#ppt_w/2"/>
                                          </p:val>
                                        </p:tav>
                                        <p:tav tm="100000">
                                          <p:val>
                                            <p:strVal val="#ppt_x"/>
                                          </p:val>
                                        </p:tav>
                                      </p:tavLst>
                                    </p:anim>
                                    <p:anim calcmode="lin" valueType="num">
                                      <p:cBhvr additive="base">
                                        <p:cTn id="43" dur="2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0-#ppt_w/2"/>
                                          </p:val>
                                        </p:tav>
                                        <p:tav tm="100000">
                                          <p:val>
                                            <p:strVal val="#ppt_x"/>
                                          </p:val>
                                        </p:tav>
                                      </p:tavLst>
                                    </p:anim>
                                    <p:anim calcmode="lin" valueType="num">
                                      <p:cBhvr additive="base">
                                        <p:cTn id="47" dur="2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0-#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0-#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0-#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0-#ppt_w/2"/>
                                          </p:val>
                                        </p:tav>
                                        <p:tav tm="100000">
                                          <p:val>
                                            <p:strVal val="#ppt_x"/>
                                          </p:val>
                                        </p:tav>
                                      </p:tavLst>
                                    </p:anim>
                                    <p:anim calcmode="lin" valueType="num">
                                      <p:cBhvr additive="base">
                                        <p:cTn id="63" dur="2000" fill="hold"/>
                                        <p:tgtEl>
                                          <p:spTgt spid="11"/>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2000" fill="hold"/>
                                        <p:tgtEl>
                                          <p:spTgt spid="12"/>
                                        </p:tgtEl>
                                        <p:attrNameLst>
                                          <p:attrName>ppt_x</p:attrName>
                                        </p:attrNameLst>
                                      </p:cBhvr>
                                      <p:tavLst>
                                        <p:tav tm="0">
                                          <p:val>
                                            <p:strVal val="0-#ppt_w/2"/>
                                          </p:val>
                                        </p:tav>
                                        <p:tav tm="100000">
                                          <p:val>
                                            <p:strVal val="#ppt_x"/>
                                          </p:val>
                                        </p:tav>
                                      </p:tavLst>
                                    </p:anim>
                                    <p:anim calcmode="lin" valueType="num">
                                      <p:cBhvr additive="base">
                                        <p:cTn id="67" dur="2000" fill="hold"/>
                                        <p:tgtEl>
                                          <p:spTgt spid="12"/>
                                        </p:tgtEl>
                                        <p:attrNameLst>
                                          <p:attrName>ppt_y</p:attrName>
                                        </p:attrNameLst>
                                      </p:cBhvr>
                                      <p:tavLst>
                                        <p:tav tm="0">
                                          <p:val>
                                            <p:strVal val="#ppt_y"/>
                                          </p:val>
                                        </p:tav>
                                        <p:tav tm="100000">
                                          <p:val>
                                            <p:strVal val="#ppt_y"/>
                                          </p:val>
                                        </p:tav>
                                      </p:tavLst>
                                    </p:anim>
                                  </p:childTnLst>
                                </p:cTn>
                              </p:par>
                              <p:par>
                                <p:cTn id="68" presetID="8" presetClass="emph" presetSubtype="0" fill="hold" grpId="0" nodeType="withEffect">
                                  <p:stCondLst>
                                    <p:cond delay="0"/>
                                  </p:stCondLst>
                                  <p:childTnLst>
                                    <p:animRot by="21600000">
                                      <p:cBhvr>
                                        <p:cTn id="69" dur="2000" fill="hold"/>
                                        <p:tgtEl>
                                          <p:spTgt spid="13"/>
                                        </p:tgtEl>
                                        <p:attrNameLst>
                                          <p:attrName>r</p:attrName>
                                        </p:attrNameLst>
                                      </p:cBhvr>
                                    </p:animRot>
                                  </p:childTnLst>
                                </p:cTn>
                              </p:par>
                              <p:par>
                                <p:cTn id="70" presetID="8" presetClass="emph" presetSubtype="0" fill="hold" grpId="0" nodeType="withEffect">
                                  <p:stCondLst>
                                    <p:cond delay="0"/>
                                  </p:stCondLst>
                                  <p:childTnLst>
                                    <p:animRot by="-21600000">
                                      <p:cBhvr>
                                        <p:cTn id="71" dur="2000" fill="hold"/>
                                        <p:tgtEl>
                                          <p:spTgt spid="14"/>
                                        </p:tgtEl>
                                        <p:attrNameLst>
                                          <p:attrName>r</p:attrName>
                                        </p:attrNameLst>
                                      </p:cBhvr>
                                    </p:animRot>
                                  </p:childTnLst>
                                </p:cTn>
                              </p:par>
                              <p:par>
                                <p:cTn id="72" presetID="8" presetClass="emph" presetSubtype="0" fill="hold" grpId="0" nodeType="withEffect">
                                  <p:stCondLst>
                                    <p:cond delay="0"/>
                                  </p:stCondLst>
                                  <p:childTnLst>
                                    <p:animRot by="21600000">
                                      <p:cBhvr>
                                        <p:cTn id="73" dur="2000" fill="hold"/>
                                        <p:tgtEl>
                                          <p:spTgt spid="15"/>
                                        </p:tgtEl>
                                        <p:attrNameLst>
                                          <p:attrName>r</p:attrName>
                                        </p:attrNameLst>
                                      </p:cBhvr>
                                    </p:animRot>
                                  </p:childTnLst>
                                </p:cTn>
                              </p:par>
                              <p:par>
                                <p:cTn id="74" presetID="8" presetClass="emph" presetSubtype="0" fill="hold" grpId="0" nodeType="withEffect">
                                  <p:stCondLst>
                                    <p:cond delay="0"/>
                                  </p:stCondLst>
                                  <p:childTnLst>
                                    <p:animRot by="-21600000">
                                      <p:cBhvr>
                                        <p:cTn id="75" dur="2000" fill="hold"/>
                                        <p:tgtEl>
                                          <p:spTgt spid="16"/>
                                        </p:tgtEl>
                                        <p:attrNameLst>
                                          <p:attrName>r</p:attrName>
                                        </p:attrNameLst>
                                      </p:cBhvr>
                                    </p:animRot>
                                  </p:childTnLst>
                                </p:cTn>
                              </p:par>
                              <p:par>
                                <p:cTn id="76" presetID="8" presetClass="emph" presetSubtype="0" fill="hold" grpId="0" nodeType="withEffect">
                                  <p:stCondLst>
                                    <p:cond delay="0"/>
                                  </p:stCondLst>
                                  <p:childTnLst>
                                    <p:animRot by="21600000">
                                      <p:cBhvr>
                                        <p:cTn id="77" dur="2000" fill="hold"/>
                                        <p:tgtEl>
                                          <p:spTgt spid="17"/>
                                        </p:tgtEl>
                                        <p:attrNameLst>
                                          <p:attrName>r</p:attrName>
                                        </p:attrNameLst>
                                      </p:cBhvr>
                                    </p:animRot>
                                  </p:childTnLst>
                                </p:cTn>
                              </p:par>
                              <p:par>
                                <p:cTn id="78" presetID="8" presetClass="emph" presetSubtype="0" fill="hold" grpId="0" nodeType="withEffect">
                                  <p:stCondLst>
                                    <p:cond delay="0"/>
                                  </p:stCondLst>
                                  <p:childTnLst>
                                    <p:animRot by="-21600000">
                                      <p:cBhvr>
                                        <p:cTn id="79" dur="2000" fill="hold"/>
                                        <p:tgtEl>
                                          <p:spTgt spid="18"/>
                                        </p:tgtEl>
                                        <p:attrNameLst>
                                          <p:attrName>r</p:attrName>
                                        </p:attrNameLst>
                                      </p:cBhvr>
                                    </p:animRot>
                                  </p:childTnLst>
                                </p:cTn>
                              </p:par>
                              <p:par>
                                <p:cTn id="80" presetID="8" presetClass="emph" presetSubtype="0" fill="hold" grpId="0" nodeType="withEffect">
                                  <p:stCondLst>
                                    <p:cond delay="0"/>
                                  </p:stCondLst>
                                  <p:childTnLst>
                                    <p:animRot by="21600000">
                                      <p:cBhvr>
                                        <p:cTn id="81" dur="2000" fill="hold"/>
                                        <p:tgtEl>
                                          <p:spTgt spid="19"/>
                                        </p:tgtEl>
                                        <p:attrNameLst>
                                          <p:attrName>r</p:attrName>
                                        </p:attrNameLst>
                                      </p:cBhvr>
                                    </p:animRot>
                                  </p:childTnLst>
                                </p:cTn>
                              </p:par>
                              <p:par>
                                <p:cTn id="82" presetID="8" presetClass="emph" presetSubtype="0" fill="hold" grpId="0" nodeType="withEffect">
                                  <p:stCondLst>
                                    <p:cond delay="0"/>
                                  </p:stCondLst>
                                  <p:childTnLst>
                                    <p:animRot by="-21600000">
                                      <p:cBhvr>
                                        <p:cTn id="83" dur="2000" fill="hold"/>
                                        <p:tgtEl>
                                          <p:spTgt spid="20"/>
                                        </p:tgtEl>
                                        <p:attrNameLst>
                                          <p:attrName>r</p:attrName>
                                        </p:attrNameLst>
                                      </p:cBhvr>
                                    </p:animRot>
                                  </p:childTnLst>
                                </p:cTn>
                              </p:par>
                              <p:par>
                                <p:cTn id="84" presetID="8" presetClass="emph" presetSubtype="0" fill="hold" grpId="0" nodeType="withEffect">
                                  <p:stCondLst>
                                    <p:cond delay="0"/>
                                  </p:stCondLst>
                                  <p:childTnLst>
                                    <p:animRot by="21600000">
                                      <p:cBhvr>
                                        <p:cTn id="85" dur="2000" fill="hold"/>
                                        <p:tgtEl>
                                          <p:spTgt spid="21"/>
                                        </p:tgtEl>
                                        <p:attrNameLst>
                                          <p:attrName>r</p:attrName>
                                        </p:attrNameLst>
                                      </p:cBhvr>
                                    </p:animRot>
                                  </p:childTnLst>
                                </p:cTn>
                              </p:par>
                              <p:par>
                                <p:cTn id="86" presetID="8" presetClass="emph" presetSubtype="0" fill="hold" grpId="0" nodeType="withEffect">
                                  <p:stCondLst>
                                    <p:cond delay="0"/>
                                  </p:stCondLst>
                                  <p:childTnLst>
                                    <p:animRot by="-21600000">
                                      <p:cBhvr>
                                        <p:cTn id="87" dur="2000" fill="hold"/>
                                        <p:tgtEl>
                                          <p:spTgt spid="22"/>
                                        </p:tgtEl>
                                        <p:attrNameLst>
                                          <p:attrName>r</p:attrName>
                                        </p:attrNameLst>
                                      </p:cBhvr>
                                    </p:animRot>
                                  </p:childTnLst>
                                </p:cTn>
                              </p:par>
                              <p:par>
                                <p:cTn id="88" presetID="2" presetClass="entr" presetSubtype="8"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2000" fill="hold"/>
                                        <p:tgtEl>
                                          <p:spTgt spid="13"/>
                                        </p:tgtEl>
                                        <p:attrNameLst>
                                          <p:attrName>ppt_x</p:attrName>
                                        </p:attrNameLst>
                                      </p:cBhvr>
                                      <p:tavLst>
                                        <p:tav tm="0">
                                          <p:val>
                                            <p:strVal val="0-#ppt_w/2"/>
                                          </p:val>
                                        </p:tav>
                                        <p:tav tm="100000">
                                          <p:val>
                                            <p:strVal val="#ppt_x"/>
                                          </p:val>
                                        </p:tav>
                                      </p:tavLst>
                                    </p:anim>
                                    <p:anim calcmode="lin" valueType="num">
                                      <p:cBhvr additive="base">
                                        <p:cTn id="91" dur="2000" fill="hold"/>
                                        <p:tgtEl>
                                          <p:spTgt spid="13"/>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2000" fill="hold"/>
                                        <p:tgtEl>
                                          <p:spTgt spid="14"/>
                                        </p:tgtEl>
                                        <p:attrNameLst>
                                          <p:attrName>ppt_x</p:attrName>
                                        </p:attrNameLst>
                                      </p:cBhvr>
                                      <p:tavLst>
                                        <p:tav tm="0">
                                          <p:val>
                                            <p:strVal val="0-#ppt_w/2"/>
                                          </p:val>
                                        </p:tav>
                                        <p:tav tm="100000">
                                          <p:val>
                                            <p:strVal val="#ppt_x"/>
                                          </p:val>
                                        </p:tav>
                                      </p:tavLst>
                                    </p:anim>
                                    <p:anim calcmode="lin" valueType="num">
                                      <p:cBhvr additive="base">
                                        <p:cTn id="95" dur="2000" fill="hold"/>
                                        <p:tgtEl>
                                          <p:spTgt spid="14"/>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2000" fill="hold"/>
                                        <p:tgtEl>
                                          <p:spTgt spid="15"/>
                                        </p:tgtEl>
                                        <p:attrNameLst>
                                          <p:attrName>ppt_x</p:attrName>
                                        </p:attrNameLst>
                                      </p:cBhvr>
                                      <p:tavLst>
                                        <p:tav tm="0">
                                          <p:val>
                                            <p:strVal val="0-#ppt_w/2"/>
                                          </p:val>
                                        </p:tav>
                                        <p:tav tm="100000">
                                          <p:val>
                                            <p:strVal val="#ppt_x"/>
                                          </p:val>
                                        </p:tav>
                                      </p:tavLst>
                                    </p:anim>
                                    <p:anim calcmode="lin" valueType="num">
                                      <p:cBhvr additive="base">
                                        <p:cTn id="99" dur="2000" fill="hold"/>
                                        <p:tgtEl>
                                          <p:spTgt spid="15"/>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2000" fill="hold"/>
                                        <p:tgtEl>
                                          <p:spTgt spid="16"/>
                                        </p:tgtEl>
                                        <p:attrNameLst>
                                          <p:attrName>ppt_x</p:attrName>
                                        </p:attrNameLst>
                                      </p:cBhvr>
                                      <p:tavLst>
                                        <p:tav tm="0">
                                          <p:val>
                                            <p:strVal val="0-#ppt_w/2"/>
                                          </p:val>
                                        </p:tav>
                                        <p:tav tm="100000">
                                          <p:val>
                                            <p:strVal val="#ppt_x"/>
                                          </p:val>
                                        </p:tav>
                                      </p:tavLst>
                                    </p:anim>
                                    <p:anim calcmode="lin" valueType="num">
                                      <p:cBhvr additive="base">
                                        <p:cTn id="103" dur="2000" fill="hold"/>
                                        <p:tgtEl>
                                          <p:spTgt spid="16"/>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2000" fill="hold"/>
                                        <p:tgtEl>
                                          <p:spTgt spid="17"/>
                                        </p:tgtEl>
                                        <p:attrNameLst>
                                          <p:attrName>ppt_x</p:attrName>
                                        </p:attrNameLst>
                                      </p:cBhvr>
                                      <p:tavLst>
                                        <p:tav tm="0">
                                          <p:val>
                                            <p:strVal val="0-#ppt_w/2"/>
                                          </p:val>
                                        </p:tav>
                                        <p:tav tm="100000">
                                          <p:val>
                                            <p:strVal val="#ppt_x"/>
                                          </p:val>
                                        </p:tav>
                                      </p:tavLst>
                                    </p:anim>
                                    <p:anim calcmode="lin" valueType="num">
                                      <p:cBhvr additive="base">
                                        <p:cTn id="107" dur="2000" fill="hold"/>
                                        <p:tgtEl>
                                          <p:spTgt spid="17"/>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0-#ppt_w/2"/>
                                          </p:val>
                                        </p:tav>
                                        <p:tav tm="100000">
                                          <p:val>
                                            <p:strVal val="#ppt_x"/>
                                          </p:val>
                                        </p:tav>
                                      </p:tavLst>
                                    </p:anim>
                                    <p:anim calcmode="lin" valueType="num">
                                      <p:cBhvr additive="base">
                                        <p:cTn id="111" dur="2000" fill="hold"/>
                                        <p:tgtEl>
                                          <p:spTgt spid="18"/>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2000" fill="hold"/>
                                        <p:tgtEl>
                                          <p:spTgt spid="19"/>
                                        </p:tgtEl>
                                        <p:attrNameLst>
                                          <p:attrName>ppt_x</p:attrName>
                                        </p:attrNameLst>
                                      </p:cBhvr>
                                      <p:tavLst>
                                        <p:tav tm="0">
                                          <p:val>
                                            <p:strVal val="0-#ppt_w/2"/>
                                          </p:val>
                                        </p:tav>
                                        <p:tav tm="100000">
                                          <p:val>
                                            <p:strVal val="#ppt_x"/>
                                          </p:val>
                                        </p:tav>
                                      </p:tavLst>
                                    </p:anim>
                                    <p:anim calcmode="lin" valueType="num">
                                      <p:cBhvr additive="base">
                                        <p:cTn id="115" dur="2000" fill="hold"/>
                                        <p:tgtEl>
                                          <p:spTgt spid="19"/>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0-#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1"/>
                                        </p:tgtEl>
                                        <p:attrNameLst>
                                          <p:attrName>style.visibility</p:attrName>
                                        </p:attrNameLst>
                                      </p:cBhvr>
                                      <p:to>
                                        <p:strVal val="visible"/>
                                      </p:to>
                                    </p:set>
                                    <p:anim calcmode="lin" valueType="num">
                                      <p:cBhvr additive="base">
                                        <p:cTn id="122" dur="2000" fill="hold"/>
                                        <p:tgtEl>
                                          <p:spTgt spid="21"/>
                                        </p:tgtEl>
                                        <p:attrNameLst>
                                          <p:attrName>ppt_x</p:attrName>
                                        </p:attrNameLst>
                                      </p:cBhvr>
                                      <p:tavLst>
                                        <p:tav tm="0">
                                          <p:val>
                                            <p:strVal val="0-#ppt_w/2"/>
                                          </p:val>
                                        </p:tav>
                                        <p:tav tm="100000">
                                          <p:val>
                                            <p:strVal val="#ppt_x"/>
                                          </p:val>
                                        </p:tav>
                                      </p:tavLst>
                                    </p:anim>
                                    <p:anim calcmode="lin" valueType="num">
                                      <p:cBhvr additive="base">
                                        <p:cTn id="123" dur="2000" fill="hold"/>
                                        <p:tgtEl>
                                          <p:spTgt spid="21"/>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2"/>
                                        </p:tgtEl>
                                        <p:attrNameLst>
                                          <p:attrName>style.visibility</p:attrName>
                                        </p:attrNameLst>
                                      </p:cBhvr>
                                      <p:to>
                                        <p:strVal val="visible"/>
                                      </p:to>
                                    </p:set>
                                    <p:anim calcmode="lin" valueType="num">
                                      <p:cBhvr additive="base">
                                        <p:cTn id="126" dur="2000" fill="hold"/>
                                        <p:tgtEl>
                                          <p:spTgt spid="22"/>
                                        </p:tgtEl>
                                        <p:attrNameLst>
                                          <p:attrName>ppt_x</p:attrName>
                                        </p:attrNameLst>
                                      </p:cBhvr>
                                      <p:tavLst>
                                        <p:tav tm="0">
                                          <p:val>
                                            <p:strVal val="0-#ppt_w/2"/>
                                          </p:val>
                                        </p:tav>
                                        <p:tav tm="100000">
                                          <p:val>
                                            <p:strVal val="#ppt_x"/>
                                          </p:val>
                                        </p:tav>
                                      </p:tavLst>
                                    </p:anim>
                                    <p:anim calcmode="lin" valueType="num">
                                      <p:cBhvr additive="base">
                                        <p:cTn id="127" dur="2000" fill="hold"/>
                                        <p:tgtEl>
                                          <p:spTgt spid="22"/>
                                        </p:tgtEl>
                                        <p:attrNameLst>
                                          <p:attrName>ppt_y</p:attrName>
                                        </p:attrNameLst>
                                      </p:cBhvr>
                                      <p:tavLst>
                                        <p:tav tm="0">
                                          <p:val>
                                            <p:strVal val="#ppt_y"/>
                                          </p:val>
                                        </p:tav>
                                        <p:tav tm="100000">
                                          <p:val>
                                            <p:strVal val="#ppt_y"/>
                                          </p:val>
                                        </p:tav>
                                      </p:tavLst>
                                    </p:anim>
                                  </p:childTnLst>
                                </p:cTn>
                              </p:par>
                              <p:par>
                                <p:cTn id="128" presetID="8" presetClass="emph" presetSubtype="0" fill="hold" grpId="0" nodeType="withEffect">
                                  <p:stCondLst>
                                    <p:cond delay="0"/>
                                  </p:stCondLst>
                                  <p:childTnLst>
                                    <p:animRot by="21600000">
                                      <p:cBhvr>
                                        <p:cTn id="129" dur="2000" fill="hold"/>
                                        <p:tgtEl>
                                          <p:spTgt spid="23"/>
                                        </p:tgtEl>
                                        <p:attrNameLst>
                                          <p:attrName>r</p:attrName>
                                        </p:attrNameLst>
                                      </p:cBhvr>
                                    </p:animRot>
                                  </p:childTnLst>
                                </p:cTn>
                              </p:par>
                              <p:par>
                                <p:cTn id="130" presetID="8" presetClass="emph" presetSubtype="0" fill="hold" grpId="0" nodeType="withEffect">
                                  <p:stCondLst>
                                    <p:cond delay="0"/>
                                  </p:stCondLst>
                                  <p:childTnLst>
                                    <p:animRot by="-21600000">
                                      <p:cBhvr>
                                        <p:cTn id="131" dur="2000" fill="hold"/>
                                        <p:tgtEl>
                                          <p:spTgt spid="24"/>
                                        </p:tgtEl>
                                        <p:attrNameLst>
                                          <p:attrName>r</p:attrName>
                                        </p:attrNameLst>
                                      </p:cBhvr>
                                    </p:animRot>
                                  </p:childTnLst>
                                </p:cTn>
                              </p:par>
                              <p:par>
                                <p:cTn id="132" presetID="8" presetClass="emph" presetSubtype="0" fill="hold" grpId="0" nodeType="withEffect">
                                  <p:stCondLst>
                                    <p:cond delay="0"/>
                                  </p:stCondLst>
                                  <p:childTnLst>
                                    <p:animRot by="21600000">
                                      <p:cBhvr>
                                        <p:cTn id="133" dur="2000" fill="hold"/>
                                        <p:tgtEl>
                                          <p:spTgt spid="25"/>
                                        </p:tgtEl>
                                        <p:attrNameLst>
                                          <p:attrName>r</p:attrName>
                                        </p:attrNameLst>
                                      </p:cBhvr>
                                    </p:animRot>
                                  </p:childTnLst>
                                </p:cTn>
                              </p:par>
                              <p:par>
                                <p:cTn id="134" presetID="8" presetClass="emph" presetSubtype="0" fill="hold" grpId="0" nodeType="withEffect">
                                  <p:stCondLst>
                                    <p:cond delay="0"/>
                                  </p:stCondLst>
                                  <p:childTnLst>
                                    <p:animRot by="-21600000">
                                      <p:cBhvr>
                                        <p:cTn id="135" dur="2000" fill="hold"/>
                                        <p:tgtEl>
                                          <p:spTgt spid="26"/>
                                        </p:tgtEl>
                                        <p:attrNameLst>
                                          <p:attrName>r</p:attrName>
                                        </p:attrNameLst>
                                      </p:cBhvr>
                                    </p:animRot>
                                  </p:childTnLst>
                                </p:cTn>
                              </p:par>
                              <p:par>
                                <p:cTn id="136" presetID="8" presetClass="emph" presetSubtype="0" fill="hold" grpId="0" nodeType="withEffect">
                                  <p:stCondLst>
                                    <p:cond delay="0"/>
                                  </p:stCondLst>
                                  <p:childTnLst>
                                    <p:animRot by="21600000">
                                      <p:cBhvr>
                                        <p:cTn id="137" dur="2000" fill="hold"/>
                                        <p:tgtEl>
                                          <p:spTgt spid="27"/>
                                        </p:tgtEl>
                                        <p:attrNameLst>
                                          <p:attrName>r</p:attrName>
                                        </p:attrNameLst>
                                      </p:cBhvr>
                                    </p:animRot>
                                  </p:childTnLst>
                                </p:cTn>
                              </p:par>
                              <p:par>
                                <p:cTn id="138" presetID="8" presetClass="emph" presetSubtype="0" fill="hold" grpId="0" nodeType="withEffect">
                                  <p:stCondLst>
                                    <p:cond delay="0"/>
                                  </p:stCondLst>
                                  <p:childTnLst>
                                    <p:animRot by="-21600000">
                                      <p:cBhvr>
                                        <p:cTn id="139" dur="2000" fill="hold"/>
                                        <p:tgtEl>
                                          <p:spTgt spid="28"/>
                                        </p:tgtEl>
                                        <p:attrNameLst>
                                          <p:attrName>r</p:attrName>
                                        </p:attrNameLst>
                                      </p:cBhvr>
                                    </p:animRot>
                                  </p:childTnLst>
                                </p:cTn>
                              </p:par>
                              <p:par>
                                <p:cTn id="140" presetID="8" presetClass="emph" presetSubtype="0" fill="hold" grpId="0" nodeType="withEffect">
                                  <p:stCondLst>
                                    <p:cond delay="0"/>
                                  </p:stCondLst>
                                  <p:childTnLst>
                                    <p:animRot by="21600000">
                                      <p:cBhvr>
                                        <p:cTn id="141" dur="2000" fill="hold"/>
                                        <p:tgtEl>
                                          <p:spTgt spid="29"/>
                                        </p:tgtEl>
                                        <p:attrNameLst>
                                          <p:attrName>r</p:attrName>
                                        </p:attrNameLst>
                                      </p:cBhvr>
                                    </p:animRot>
                                  </p:childTnLst>
                                </p:cTn>
                              </p:par>
                              <p:par>
                                <p:cTn id="142" presetID="8" presetClass="emph" presetSubtype="0" fill="hold" grpId="0" nodeType="withEffect">
                                  <p:stCondLst>
                                    <p:cond delay="0"/>
                                  </p:stCondLst>
                                  <p:childTnLst>
                                    <p:animRot by="-21600000">
                                      <p:cBhvr>
                                        <p:cTn id="143" dur="2000" fill="hold"/>
                                        <p:tgtEl>
                                          <p:spTgt spid="30"/>
                                        </p:tgtEl>
                                        <p:attrNameLst>
                                          <p:attrName>r</p:attrName>
                                        </p:attrNameLst>
                                      </p:cBhvr>
                                    </p:animRot>
                                  </p:childTnLst>
                                </p:cTn>
                              </p:par>
                              <p:par>
                                <p:cTn id="144" presetID="8" presetClass="emph" presetSubtype="0" fill="hold" grpId="0" nodeType="withEffect">
                                  <p:stCondLst>
                                    <p:cond delay="0"/>
                                  </p:stCondLst>
                                  <p:childTnLst>
                                    <p:animRot by="21600000">
                                      <p:cBhvr>
                                        <p:cTn id="145" dur="2000" fill="hold"/>
                                        <p:tgtEl>
                                          <p:spTgt spid="31"/>
                                        </p:tgtEl>
                                        <p:attrNameLst>
                                          <p:attrName>r</p:attrName>
                                        </p:attrNameLst>
                                      </p:cBhvr>
                                    </p:animRot>
                                  </p:childTnLst>
                                </p:cTn>
                              </p:par>
                              <p:par>
                                <p:cTn id="146" presetID="8" presetClass="emph" presetSubtype="0" fill="hold" grpId="0" nodeType="withEffect">
                                  <p:stCondLst>
                                    <p:cond delay="0"/>
                                  </p:stCondLst>
                                  <p:childTnLst>
                                    <p:animRot by="-21600000">
                                      <p:cBhvr>
                                        <p:cTn id="147" dur="2000" fill="hold"/>
                                        <p:tgtEl>
                                          <p:spTgt spid="32"/>
                                        </p:tgtEl>
                                        <p:attrNameLst>
                                          <p:attrName>r</p:attrName>
                                        </p:attrNameLst>
                                      </p:cBhvr>
                                    </p:animRot>
                                  </p:childTnLst>
                                </p:cTn>
                              </p:par>
                              <p:par>
                                <p:cTn id="148" presetID="2" presetClass="entr" presetSubtype="8" fill="hold" grpId="1" nodeType="withEffect">
                                  <p:stCondLst>
                                    <p:cond delay="0"/>
                                  </p:stCondLst>
                                  <p:childTnLst>
                                    <p:set>
                                      <p:cBhvr>
                                        <p:cTn id="149" dur="1" fill="hold">
                                          <p:stCondLst>
                                            <p:cond delay="0"/>
                                          </p:stCondLst>
                                        </p:cTn>
                                        <p:tgtEl>
                                          <p:spTgt spid="23"/>
                                        </p:tgtEl>
                                        <p:attrNameLst>
                                          <p:attrName>style.visibility</p:attrName>
                                        </p:attrNameLst>
                                      </p:cBhvr>
                                      <p:to>
                                        <p:strVal val="visible"/>
                                      </p:to>
                                    </p:set>
                                    <p:anim calcmode="lin" valueType="num">
                                      <p:cBhvr additive="base">
                                        <p:cTn id="150" dur="2000" fill="hold"/>
                                        <p:tgtEl>
                                          <p:spTgt spid="23"/>
                                        </p:tgtEl>
                                        <p:attrNameLst>
                                          <p:attrName>ppt_x</p:attrName>
                                        </p:attrNameLst>
                                      </p:cBhvr>
                                      <p:tavLst>
                                        <p:tav tm="0">
                                          <p:val>
                                            <p:strVal val="0-#ppt_w/2"/>
                                          </p:val>
                                        </p:tav>
                                        <p:tav tm="100000">
                                          <p:val>
                                            <p:strVal val="#ppt_x"/>
                                          </p:val>
                                        </p:tav>
                                      </p:tavLst>
                                    </p:anim>
                                    <p:anim calcmode="lin" valueType="num">
                                      <p:cBhvr additive="base">
                                        <p:cTn id="151" dur="2000" fill="hold"/>
                                        <p:tgtEl>
                                          <p:spTgt spid="23"/>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24"/>
                                        </p:tgtEl>
                                        <p:attrNameLst>
                                          <p:attrName>style.visibility</p:attrName>
                                        </p:attrNameLst>
                                      </p:cBhvr>
                                      <p:to>
                                        <p:strVal val="visible"/>
                                      </p:to>
                                    </p:set>
                                    <p:anim calcmode="lin" valueType="num">
                                      <p:cBhvr additive="base">
                                        <p:cTn id="154" dur="2000" fill="hold"/>
                                        <p:tgtEl>
                                          <p:spTgt spid="24"/>
                                        </p:tgtEl>
                                        <p:attrNameLst>
                                          <p:attrName>ppt_x</p:attrName>
                                        </p:attrNameLst>
                                      </p:cBhvr>
                                      <p:tavLst>
                                        <p:tav tm="0">
                                          <p:val>
                                            <p:strVal val="0-#ppt_w/2"/>
                                          </p:val>
                                        </p:tav>
                                        <p:tav tm="100000">
                                          <p:val>
                                            <p:strVal val="#ppt_x"/>
                                          </p:val>
                                        </p:tav>
                                      </p:tavLst>
                                    </p:anim>
                                    <p:anim calcmode="lin" valueType="num">
                                      <p:cBhvr additive="base">
                                        <p:cTn id="155" dur="2000" fill="hold"/>
                                        <p:tgtEl>
                                          <p:spTgt spid="24"/>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25"/>
                                        </p:tgtEl>
                                        <p:attrNameLst>
                                          <p:attrName>style.visibility</p:attrName>
                                        </p:attrNameLst>
                                      </p:cBhvr>
                                      <p:to>
                                        <p:strVal val="visible"/>
                                      </p:to>
                                    </p:set>
                                    <p:anim calcmode="lin" valueType="num">
                                      <p:cBhvr additive="base">
                                        <p:cTn id="158" dur="2000" fill="hold"/>
                                        <p:tgtEl>
                                          <p:spTgt spid="25"/>
                                        </p:tgtEl>
                                        <p:attrNameLst>
                                          <p:attrName>ppt_x</p:attrName>
                                        </p:attrNameLst>
                                      </p:cBhvr>
                                      <p:tavLst>
                                        <p:tav tm="0">
                                          <p:val>
                                            <p:strVal val="0-#ppt_w/2"/>
                                          </p:val>
                                        </p:tav>
                                        <p:tav tm="100000">
                                          <p:val>
                                            <p:strVal val="#ppt_x"/>
                                          </p:val>
                                        </p:tav>
                                      </p:tavLst>
                                    </p:anim>
                                    <p:anim calcmode="lin" valueType="num">
                                      <p:cBhvr additive="base">
                                        <p:cTn id="159" dur="2000" fill="hold"/>
                                        <p:tgtEl>
                                          <p:spTgt spid="25"/>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26"/>
                                        </p:tgtEl>
                                        <p:attrNameLst>
                                          <p:attrName>style.visibility</p:attrName>
                                        </p:attrNameLst>
                                      </p:cBhvr>
                                      <p:to>
                                        <p:strVal val="visible"/>
                                      </p:to>
                                    </p:set>
                                    <p:anim calcmode="lin" valueType="num">
                                      <p:cBhvr additive="base">
                                        <p:cTn id="162" dur="2000" fill="hold"/>
                                        <p:tgtEl>
                                          <p:spTgt spid="26"/>
                                        </p:tgtEl>
                                        <p:attrNameLst>
                                          <p:attrName>ppt_x</p:attrName>
                                        </p:attrNameLst>
                                      </p:cBhvr>
                                      <p:tavLst>
                                        <p:tav tm="0">
                                          <p:val>
                                            <p:strVal val="0-#ppt_w/2"/>
                                          </p:val>
                                        </p:tav>
                                        <p:tav tm="100000">
                                          <p:val>
                                            <p:strVal val="#ppt_x"/>
                                          </p:val>
                                        </p:tav>
                                      </p:tavLst>
                                    </p:anim>
                                    <p:anim calcmode="lin" valueType="num">
                                      <p:cBhvr additive="base">
                                        <p:cTn id="163" dur="2000" fill="hold"/>
                                        <p:tgtEl>
                                          <p:spTgt spid="26"/>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27"/>
                                        </p:tgtEl>
                                        <p:attrNameLst>
                                          <p:attrName>style.visibility</p:attrName>
                                        </p:attrNameLst>
                                      </p:cBhvr>
                                      <p:to>
                                        <p:strVal val="visible"/>
                                      </p:to>
                                    </p:set>
                                    <p:anim calcmode="lin" valueType="num">
                                      <p:cBhvr additive="base">
                                        <p:cTn id="166" dur="2000" fill="hold"/>
                                        <p:tgtEl>
                                          <p:spTgt spid="27"/>
                                        </p:tgtEl>
                                        <p:attrNameLst>
                                          <p:attrName>ppt_x</p:attrName>
                                        </p:attrNameLst>
                                      </p:cBhvr>
                                      <p:tavLst>
                                        <p:tav tm="0">
                                          <p:val>
                                            <p:strVal val="0-#ppt_w/2"/>
                                          </p:val>
                                        </p:tav>
                                        <p:tav tm="100000">
                                          <p:val>
                                            <p:strVal val="#ppt_x"/>
                                          </p:val>
                                        </p:tav>
                                      </p:tavLst>
                                    </p:anim>
                                    <p:anim calcmode="lin" valueType="num">
                                      <p:cBhvr additive="base">
                                        <p:cTn id="167" dur="2000" fill="hold"/>
                                        <p:tgtEl>
                                          <p:spTgt spid="27"/>
                                        </p:tgtEl>
                                        <p:attrNameLst>
                                          <p:attrName>ppt_y</p:attrName>
                                        </p:attrNameLst>
                                      </p:cBhvr>
                                      <p:tavLst>
                                        <p:tav tm="0">
                                          <p:val>
                                            <p:strVal val="#ppt_y"/>
                                          </p:val>
                                        </p:tav>
                                        <p:tav tm="100000">
                                          <p:val>
                                            <p:strVal val="#ppt_y"/>
                                          </p:val>
                                        </p:tav>
                                      </p:tavLst>
                                    </p:anim>
                                  </p:childTnLst>
                                </p:cTn>
                              </p:par>
                              <p:par>
                                <p:cTn id="168" presetID="2" presetClass="entr" presetSubtype="8" fill="hold" grpId="1" nodeType="withEffect">
                                  <p:stCondLst>
                                    <p:cond delay="0"/>
                                  </p:stCondLst>
                                  <p:childTnLst>
                                    <p:set>
                                      <p:cBhvr>
                                        <p:cTn id="169" dur="1" fill="hold">
                                          <p:stCondLst>
                                            <p:cond delay="0"/>
                                          </p:stCondLst>
                                        </p:cTn>
                                        <p:tgtEl>
                                          <p:spTgt spid="28"/>
                                        </p:tgtEl>
                                        <p:attrNameLst>
                                          <p:attrName>style.visibility</p:attrName>
                                        </p:attrNameLst>
                                      </p:cBhvr>
                                      <p:to>
                                        <p:strVal val="visible"/>
                                      </p:to>
                                    </p:set>
                                    <p:anim calcmode="lin" valueType="num">
                                      <p:cBhvr additive="base">
                                        <p:cTn id="170" dur="2000" fill="hold"/>
                                        <p:tgtEl>
                                          <p:spTgt spid="28"/>
                                        </p:tgtEl>
                                        <p:attrNameLst>
                                          <p:attrName>ppt_x</p:attrName>
                                        </p:attrNameLst>
                                      </p:cBhvr>
                                      <p:tavLst>
                                        <p:tav tm="0">
                                          <p:val>
                                            <p:strVal val="0-#ppt_w/2"/>
                                          </p:val>
                                        </p:tav>
                                        <p:tav tm="100000">
                                          <p:val>
                                            <p:strVal val="#ppt_x"/>
                                          </p:val>
                                        </p:tav>
                                      </p:tavLst>
                                    </p:anim>
                                    <p:anim calcmode="lin" valueType="num">
                                      <p:cBhvr additive="base">
                                        <p:cTn id="171" dur="2000" fill="hold"/>
                                        <p:tgtEl>
                                          <p:spTgt spid="28"/>
                                        </p:tgtEl>
                                        <p:attrNameLst>
                                          <p:attrName>ppt_y</p:attrName>
                                        </p:attrNameLst>
                                      </p:cBhvr>
                                      <p:tavLst>
                                        <p:tav tm="0">
                                          <p:val>
                                            <p:strVal val="#ppt_y"/>
                                          </p:val>
                                        </p:tav>
                                        <p:tav tm="100000">
                                          <p:val>
                                            <p:strVal val="#ppt_y"/>
                                          </p:val>
                                        </p:tav>
                                      </p:tavLst>
                                    </p:anim>
                                  </p:childTnLst>
                                </p:cTn>
                              </p:par>
                              <p:par>
                                <p:cTn id="172" presetID="2" presetClass="entr" presetSubtype="8" fill="hold" grpId="1" nodeType="withEffect">
                                  <p:stCondLst>
                                    <p:cond delay="0"/>
                                  </p:stCondLst>
                                  <p:childTnLst>
                                    <p:set>
                                      <p:cBhvr>
                                        <p:cTn id="173" dur="1" fill="hold">
                                          <p:stCondLst>
                                            <p:cond delay="0"/>
                                          </p:stCondLst>
                                        </p:cTn>
                                        <p:tgtEl>
                                          <p:spTgt spid="29"/>
                                        </p:tgtEl>
                                        <p:attrNameLst>
                                          <p:attrName>style.visibility</p:attrName>
                                        </p:attrNameLst>
                                      </p:cBhvr>
                                      <p:to>
                                        <p:strVal val="visible"/>
                                      </p:to>
                                    </p:set>
                                    <p:anim calcmode="lin" valueType="num">
                                      <p:cBhvr additive="base">
                                        <p:cTn id="174" dur="2000" fill="hold"/>
                                        <p:tgtEl>
                                          <p:spTgt spid="29"/>
                                        </p:tgtEl>
                                        <p:attrNameLst>
                                          <p:attrName>ppt_x</p:attrName>
                                        </p:attrNameLst>
                                      </p:cBhvr>
                                      <p:tavLst>
                                        <p:tav tm="0">
                                          <p:val>
                                            <p:strVal val="0-#ppt_w/2"/>
                                          </p:val>
                                        </p:tav>
                                        <p:tav tm="100000">
                                          <p:val>
                                            <p:strVal val="#ppt_x"/>
                                          </p:val>
                                        </p:tav>
                                      </p:tavLst>
                                    </p:anim>
                                    <p:anim calcmode="lin" valueType="num">
                                      <p:cBhvr additive="base">
                                        <p:cTn id="175" dur="2000" fill="hold"/>
                                        <p:tgtEl>
                                          <p:spTgt spid="29"/>
                                        </p:tgtEl>
                                        <p:attrNameLst>
                                          <p:attrName>ppt_y</p:attrName>
                                        </p:attrNameLst>
                                      </p:cBhvr>
                                      <p:tavLst>
                                        <p:tav tm="0">
                                          <p:val>
                                            <p:strVal val="#ppt_y"/>
                                          </p:val>
                                        </p:tav>
                                        <p:tav tm="100000">
                                          <p:val>
                                            <p:strVal val="#ppt_y"/>
                                          </p:val>
                                        </p:tav>
                                      </p:tavLst>
                                    </p:anim>
                                  </p:childTnLst>
                                </p:cTn>
                              </p:par>
                              <p:par>
                                <p:cTn id="176" presetID="2" presetClass="entr" presetSubtype="8" fill="hold" grpId="1" nodeType="withEffect">
                                  <p:stCondLst>
                                    <p:cond delay="0"/>
                                  </p:stCondLst>
                                  <p:childTnLst>
                                    <p:set>
                                      <p:cBhvr>
                                        <p:cTn id="177" dur="1" fill="hold">
                                          <p:stCondLst>
                                            <p:cond delay="0"/>
                                          </p:stCondLst>
                                        </p:cTn>
                                        <p:tgtEl>
                                          <p:spTgt spid="30"/>
                                        </p:tgtEl>
                                        <p:attrNameLst>
                                          <p:attrName>style.visibility</p:attrName>
                                        </p:attrNameLst>
                                      </p:cBhvr>
                                      <p:to>
                                        <p:strVal val="visible"/>
                                      </p:to>
                                    </p:set>
                                    <p:anim calcmode="lin" valueType="num">
                                      <p:cBhvr additive="base">
                                        <p:cTn id="178" dur="2000" fill="hold"/>
                                        <p:tgtEl>
                                          <p:spTgt spid="30"/>
                                        </p:tgtEl>
                                        <p:attrNameLst>
                                          <p:attrName>ppt_x</p:attrName>
                                        </p:attrNameLst>
                                      </p:cBhvr>
                                      <p:tavLst>
                                        <p:tav tm="0">
                                          <p:val>
                                            <p:strVal val="0-#ppt_w/2"/>
                                          </p:val>
                                        </p:tav>
                                        <p:tav tm="100000">
                                          <p:val>
                                            <p:strVal val="#ppt_x"/>
                                          </p:val>
                                        </p:tav>
                                      </p:tavLst>
                                    </p:anim>
                                    <p:anim calcmode="lin" valueType="num">
                                      <p:cBhvr additive="base">
                                        <p:cTn id="179" dur="2000" fill="hold"/>
                                        <p:tgtEl>
                                          <p:spTgt spid="30"/>
                                        </p:tgtEl>
                                        <p:attrNameLst>
                                          <p:attrName>ppt_y</p:attrName>
                                        </p:attrNameLst>
                                      </p:cBhvr>
                                      <p:tavLst>
                                        <p:tav tm="0">
                                          <p:val>
                                            <p:strVal val="#ppt_y"/>
                                          </p:val>
                                        </p:tav>
                                        <p:tav tm="100000">
                                          <p:val>
                                            <p:strVal val="#ppt_y"/>
                                          </p:val>
                                        </p:tav>
                                      </p:tavLst>
                                    </p:anim>
                                  </p:childTnLst>
                                </p:cTn>
                              </p:par>
                              <p:par>
                                <p:cTn id="180" presetID="2" presetClass="entr" presetSubtype="8" fill="hold" grpId="1" nodeType="withEffect">
                                  <p:stCondLst>
                                    <p:cond delay="0"/>
                                  </p:stCondLst>
                                  <p:childTnLst>
                                    <p:set>
                                      <p:cBhvr>
                                        <p:cTn id="181" dur="1" fill="hold">
                                          <p:stCondLst>
                                            <p:cond delay="0"/>
                                          </p:stCondLst>
                                        </p:cTn>
                                        <p:tgtEl>
                                          <p:spTgt spid="31"/>
                                        </p:tgtEl>
                                        <p:attrNameLst>
                                          <p:attrName>style.visibility</p:attrName>
                                        </p:attrNameLst>
                                      </p:cBhvr>
                                      <p:to>
                                        <p:strVal val="visible"/>
                                      </p:to>
                                    </p:set>
                                    <p:anim calcmode="lin" valueType="num">
                                      <p:cBhvr additive="base">
                                        <p:cTn id="182" dur="2000" fill="hold"/>
                                        <p:tgtEl>
                                          <p:spTgt spid="31"/>
                                        </p:tgtEl>
                                        <p:attrNameLst>
                                          <p:attrName>ppt_x</p:attrName>
                                        </p:attrNameLst>
                                      </p:cBhvr>
                                      <p:tavLst>
                                        <p:tav tm="0">
                                          <p:val>
                                            <p:strVal val="0-#ppt_w/2"/>
                                          </p:val>
                                        </p:tav>
                                        <p:tav tm="100000">
                                          <p:val>
                                            <p:strVal val="#ppt_x"/>
                                          </p:val>
                                        </p:tav>
                                      </p:tavLst>
                                    </p:anim>
                                    <p:anim calcmode="lin" valueType="num">
                                      <p:cBhvr additive="base">
                                        <p:cTn id="183" dur="2000" fill="hold"/>
                                        <p:tgtEl>
                                          <p:spTgt spid="31"/>
                                        </p:tgtEl>
                                        <p:attrNameLst>
                                          <p:attrName>ppt_y</p:attrName>
                                        </p:attrNameLst>
                                      </p:cBhvr>
                                      <p:tavLst>
                                        <p:tav tm="0">
                                          <p:val>
                                            <p:strVal val="#ppt_y"/>
                                          </p:val>
                                        </p:tav>
                                        <p:tav tm="100000">
                                          <p:val>
                                            <p:strVal val="#ppt_y"/>
                                          </p:val>
                                        </p:tav>
                                      </p:tavLst>
                                    </p:anim>
                                  </p:childTnLst>
                                </p:cTn>
                              </p:par>
                              <p:par>
                                <p:cTn id="184" presetID="2" presetClass="entr" presetSubtype="8" fill="hold" grpId="1" nodeType="withEffect">
                                  <p:stCondLst>
                                    <p:cond delay="0"/>
                                  </p:stCondLst>
                                  <p:childTnLst>
                                    <p:set>
                                      <p:cBhvr>
                                        <p:cTn id="185" dur="1" fill="hold">
                                          <p:stCondLst>
                                            <p:cond delay="0"/>
                                          </p:stCondLst>
                                        </p:cTn>
                                        <p:tgtEl>
                                          <p:spTgt spid="32"/>
                                        </p:tgtEl>
                                        <p:attrNameLst>
                                          <p:attrName>style.visibility</p:attrName>
                                        </p:attrNameLst>
                                      </p:cBhvr>
                                      <p:to>
                                        <p:strVal val="visible"/>
                                      </p:to>
                                    </p:set>
                                    <p:anim calcmode="lin" valueType="num">
                                      <p:cBhvr additive="base">
                                        <p:cTn id="186" dur="2000" fill="hold"/>
                                        <p:tgtEl>
                                          <p:spTgt spid="32"/>
                                        </p:tgtEl>
                                        <p:attrNameLst>
                                          <p:attrName>ppt_x</p:attrName>
                                        </p:attrNameLst>
                                      </p:cBhvr>
                                      <p:tavLst>
                                        <p:tav tm="0">
                                          <p:val>
                                            <p:strVal val="0-#ppt_w/2"/>
                                          </p:val>
                                        </p:tav>
                                        <p:tav tm="100000">
                                          <p:val>
                                            <p:strVal val="#ppt_x"/>
                                          </p:val>
                                        </p:tav>
                                      </p:tavLst>
                                    </p:anim>
                                    <p:anim calcmode="lin" valueType="num">
                                      <p:cBhvr additive="base">
                                        <p:cTn id="187" dur="2000" fill="hold"/>
                                        <p:tgtEl>
                                          <p:spTgt spid="32"/>
                                        </p:tgtEl>
                                        <p:attrNameLst>
                                          <p:attrName>ppt_y</p:attrName>
                                        </p:attrNameLst>
                                      </p:cBhvr>
                                      <p:tavLst>
                                        <p:tav tm="0">
                                          <p:val>
                                            <p:strVal val="#ppt_y"/>
                                          </p:val>
                                        </p:tav>
                                        <p:tav tm="100000">
                                          <p:val>
                                            <p:strVal val="#ppt_y"/>
                                          </p:val>
                                        </p:tav>
                                      </p:tavLst>
                                    </p:anim>
                                  </p:childTnLst>
                                </p:cTn>
                              </p:par>
                              <p:par>
                                <p:cTn id="188" presetID="8" presetClass="emph" presetSubtype="0" fill="hold" grpId="0" nodeType="withEffect">
                                  <p:stCondLst>
                                    <p:cond delay="0"/>
                                  </p:stCondLst>
                                  <p:childTnLst>
                                    <p:animRot by="21600000">
                                      <p:cBhvr>
                                        <p:cTn id="189" dur="2000" fill="hold"/>
                                        <p:tgtEl>
                                          <p:spTgt spid="33"/>
                                        </p:tgtEl>
                                        <p:attrNameLst>
                                          <p:attrName>r</p:attrName>
                                        </p:attrNameLst>
                                      </p:cBhvr>
                                    </p:animRot>
                                  </p:childTnLst>
                                </p:cTn>
                              </p:par>
                              <p:par>
                                <p:cTn id="190" presetID="8" presetClass="emph" presetSubtype="0" fill="hold" grpId="0" nodeType="withEffect">
                                  <p:stCondLst>
                                    <p:cond delay="0"/>
                                  </p:stCondLst>
                                  <p:childTnLst>
                                    <p:animRot by="-21600000">
                                      <p:cBhvr>
                                        <p:cTn id="191" dur="2000" fill="hold"/>
                                        <p:tgtEl>
                                          <p:spTgt spid="34"/>
                                        </p:tgtEl>
                                        <p:attrNameLst>
                                          <p:attrName>r</p:attrName>
                                        </p:attrNameLst>
                                      </p:cBhvr>
                                    </p:animRot>
                                  </p:childTnLst>
                                </p:cTn>
                              </p:par>
                              <p:par>
                                <p:cTn id="192" presetID="8" presetClass="emph" presetSubtype="0" fill="hold" grpId="0" nodeType="withEffect">
                                  <p:stCondLst>
                                    <p:cond delay="0"/>
                                  </p:stCondLst>
                                  <p:childTnLst>
                                    <p:animRot by="21600000">
                                      <p:cBhvr>
                                        <p:cTn id="193" dur="2000" fill="hold"/>
                                        <p:tgtEl>
                                          <p:spTgt spid="35"/>
                                        </p:tgtEl>
                                        <p:attrNameLst>
                                          <p:attrName>r</p:attrName>
                                        </p:attrNameLst>
                                      </p:cBhvr>
                                    </p:animRot>
                                  </p:childTnLst>
                                </p:cTn>
                              </p:par>
                              <p:par>
                                <p:cTn id="194" presetID="8" presetClass="emph" presetSubtype="0" fill="hold" grpId="0" nodeType="withEffect">
                                  <p:stCondLst>
                                    <p:cond delay="0"/>
                                  </p:stCondLst>
                                  <p:childTnLst>
                                    <p:animRot by="-21600000">
                                      <p:cBhvr>
                                        <p:cTn id="195" dur="2000" fill="hold"/>
                                        <p:tgtEl>
                                          <p:spTgt spid="36"/>
                                        </p:tgtEl>
                                        <p:attrNameLst>
                                          <p:attrName>r</p:attrName>
                                        </p:attrNameLst>
                                      </p:cBhvr>
                                    </p:animRot>
                                  </p:childTnLst>
                                </p:cTn>
                              </p:par>
                              <p:par>
                                <p:cTn id="196" presetID="8" presetClass="emph" presetSubtype="0" fill="hold" grpId="0" nodeType="withEffect">
                                  <p:stCondLst>
                                    <p:cond delay="0"/>
                                  </p:stCondLst>
                                  <p:childTnLst>
                                    <p:animRot by="21600000">
                                      <p:cBhvr>
                                        <p:cTn id="197" dur="2000" fill="hold"/>
                                        <p:tgtEl>
                                          <p:spTgt spid="37"/>
                                        </p:tgtEl>
                                        <p:attrNameLst>
                                          <p:attrName>r</p:attrName>
                                        </p:attrNameLst>
                                      </p:cBhvr>
                                    </p:animRot>
                                  </p:childTnLst>
                                </p:cTn>
                              </p:par>
                              <p:par>
                                <p:cTn id="198" presetID="8" presetClass="emph" presetSubtype="0" fill="hold" grpId="0" nodeType="withEffect">
                                  <p:stCondLst>
                                    <p:cond delay="0"/>
                                  </p:stCondLst>
                                  <p:childTnLst>
                                    <p:animRot by="-21600000">
                                      <p:cBhvr>
                                        <p:cTn id="199" dur="2000" fill="hold"/>
                                        <p:tgtEl>
                                          <p:spTgt spid="38"/>
                                        </p:tgtEl>
                                        <p:attrNameLst>
                                          <p:attrName>r</p:attrName>
                                        </p:attrNameLst>
                                      </p:cBhvr>
                                    </p:animRot>
                                  </p:childTnLst>
                                </p:cTn>
                              </p:par>
                              <p:par>
                                <p:cTn id="200" presetID="8" presetClass="emph" presetSubtype="0" fill="hold" grpId="0" nodeType="withEffect">
                                  <p:stCondLst>
                                    <p:cond delay="0"/>
                                  </p:stCondLst>
                                  <p:childTnLst>
                                    <p:animRot by="21600000">
                                      <p:cBhvr>
                                        <p:cTn id="201" dur="2000" fill="hold"/>
                                        <p:tgtEl>
                                          <p:spTgt spid="39"/>
                                        </p:tgtEl>
                                        <p:attrNameLst>
                                          <p:attrName>r</p:attrName>
                                        </p:attrNameLst>
                                      </p:cBhvr>
                                    </p:animRot>
                                  </p:childTnLst>
                                </p:cTn>
                              </p:par>
                              <p:par>
                                <p:cTn id="202" presetID="8" presetClass="emph" presetSubtype="0" fill="hold" grpId="0" nodeType="withEffect">
                                  <p:stCondLst>
                                    <p:cond delay="0"/>
                                  </p:stCondLst>
                                  <p:childTnLst>
                                    <p:animRot by="-21600000">
                                      <p:cBhvr>
                                        <p:cTn id="203" dur="2000" fill="hold"/>
                                        <p:tgtEl>
                                          <p:spTgt spid="40"/>
                                        </p:tgtEl>
                                        <p:attrNameLst>
                                          <p:attrName>r</p:attrName>
                                        </p:attrNameLst>
                                      </p:cBhvr>
                                    </p:animRot>
                                  </p:childTnLst>
                                </p:cTn>
                              </p:par>
                              <p:par>
                                <p:cTn id="204" presetID="8" presetClass="emph" presetSubtype="0" fill="hold" grpId="0" nodeType="withEffect">
                                  <p:stCondLst>
                                    <p:cond delay="0"/>
                                  </p:stCondLst>
                                  <p:childTnLst>
                                    <p:animRot by="21600000">
                                      <p:cBhvr>
                                        <p:cTn id="205" dur="2000" fill="hold"/>
                                        <p:tgtEl>
                                          <p:spTgt spid="41"/>
                                        </p:tgtEl>
                                        <p:attrNameLst>
                                          <p:attrName>r</p:attrName>
                                        </p:attrNameLst>
                                      </p:cBhvr>
                                    </p:animRot>
                                  </p:childTnLst>
                                </p:cTn>
                              </p:par>
                              <p:par>
                                <p:cTn id="206" presetID="8" presetClass="emph" presetSubtype="0" fill="hold" grpId="0" nodeType="withEffect">
                                  <p:stCondLst>
                                    <p:cond delay="0"/>
                                  </p:stCondLst>
                                  <p:childTnLst>
                                    <p:animRot by="-21600000">
                                      <p:cBhvr>
                                        <p:cTn id="207" dur="2000" fill="hold"/>
                                        <p:tgtEl>
                                          <p:spTgt spid="42"/>
                                        </p:tgtEl>
                                        <p:attrNameLst>
                                          <p:attrName>r</p:attrName>
                                        </p:attrNameLst>
                                      </p:cBhvr>
                                    </p:animRot>
                                  </p:childTnLst>
                                </p:cTn>
                              </p:par>
                              <p:par>
                                <p:cTn id="208" presetID="2" presetClass="entr" presetSubtype="8" fill="hold" grpId="1" nodeType="withEffect">
                                  <p:stCondLst>
                                    <p:cond delay="0"/>
                                  </p:stCondLst>
                                  <p:childTnLst>
                                    <p:set>
                                      <p:cBhvr>
                                        <p:cTn id="209" dur="1" fill="hold">
                                          <p:stCondLst>
                                            <p:cond delay="0"/>
                                          </p:stCondLst>
                                        </p:cTn>
                                        <p:tgtEl>
                                          <p:spTgt spid="33"/>
                                        </p:tgtEl>
                                        <p:attrNameLst>
                                          <p:attrName>style.visibility</p:attrName>
                                        </p:attrNameLst>
                                      </p:cBhvr>
                                      <p:to>
                                        <p:strVal val="visible"/>
                                      </p:to>
                                    </p:set>
                                    <p:anim calcmode="lin" valueType="num">
                                      <p:cBhvr additive="base">
                                        <p:cTn id="210" dur="2000" fill="hold"/>
                                        <p:tgtEl>
                                          <p:spTgt spid="33"/>
                                        </p:tgtEl>
                                        <p:attrNameLst>
                                          <p:attrName>ppt_x</p:attrName>
                                        </p:attrNameLst>
                                      </p:cBhvr>
                                      <p:tavLst>
                                        <p:tav tm="0">
                                          <p:val>
                                            <p:strVal val="0-#ppt_w/2"/>
                                          </p:val>
                                        </p:tav>
                                        <p:tav tm="100000">
                                          <p:val>
                                            <p:strVal val="#ppt_x"/>
                                          </p:val>
                                        </p:tav>
                                      </p:tavLst>
                                    </p:anim>
                                    <p:anim calcmode="lin" valueType="num">
                                      <p:cBhvr additive="base">
                                        <p:cTn id="211" dur="2000" fill="hold"/>
                                        <p:tgtEl>
                                          <p:spTgt spid="33"/>
                                        </p:tgtEl>
                                        <p:attrNameLst>
                                          <p:attrName>ppt_y</p:attrName>
                                        </p:attrNameLst>
                                      </p:cBhvr>
                                      <p:tavLst>
                                        <p:tav tm="0">
                                          <p:val>
                                            <p:strVal val="#ppt_y"/>
                                          </p:val>
                                        </p:tav>
                                        <p:tav tm="100000">
                                          <p:val>
                                            <p:strVal val="#ppt_y"/>
                                          </p:val>
                                        </p:tav>
                                      </p:tavLst>
                                    </p:anim>
                                  </p:childTnLst>
                                </p:cTn>
                              </p:par>
                              <p:par>
                                <p:cTn id="212" presetID="2" presetClass="entr" presetSubtype="8" fill="hold" grpId="1" nodeType="withEffect">
                                  <p:stCondLst>
                                    <p:cond delay="0"/>
                                  </p:stCondLst>
                                  <p:childTnLst>
                                    <p:set>
                                      <p:cBhvr>
                                        <p:cTn id="213" dur="1" fill="hold">
                                          <p:stCondLst>
                                            <p:cond delay="0"/>
                                          </p:stCondLst>
                                        </p:cTn>
                                        <p:tgtEl>
                                          <p:spTgt spid="34"/>
                                        </p:tgtEl>
                                        <p:attrNameLst>
                                          <p:attrName>style.visibility</p:attrName>
                                        </p:attrNameLst>
                                      </p:cBhvr>
                                      <p:to>
                                        <p:strVal val="visible"/>
                                      </p:to>
                                    </p:set>
                                    <p:anim calcmode="lin" valueType="num">
                                      <p:cBhvr additive="base">
                                        <p:cTn id="214" dur="2000" fill="hold"/>
                                        <p:tgtEl>
                                          <p:spTgt spid="34"/>
                                        </p:tgtEl>
                                        <p:attrNameLst>
                                          <p:attrName>ppt_x</p:attrName>
                                        </p:attrNameLst>
                                      </p:cBhvr>
                                      <p:tavLst>
                                        <p:tav tm="0">
                                          <p:val>
                                            <p:strVal val="0-#ppt_w/2"/>
                                          </p:val>
                                        </p:tav>
                                        <p:tav tm="100000">
                                          <p:val>
                                            <p:strVal val="#ppt_x"/>
                                          </p:val>
                                        </p:tav>
                                      </p:tavLst>
                                    </p:anim>
                                    <p:anim calcmode="lin" valueType="num">
                                      <p:cBhvr additive="base">
                                        <p:cTn id="215" dur="2000" fill="hold"/>
                                        <p:tgtEl>
                                          <p:spTgt spid="34"/>
                                        </p:tgtEl>
                                        <p:attrNameLst>
                                          <p:attrName>ppt_y</p:attrName>
                                        </p:attrNameLst>
                                      </p:cBhvr>
                                      <p:tavLst>
                                        <p:tav tm="0">
                                          <p:val>
                                            <p:strVal val="#ppt_y"/>
                                          </p:val>
                                        </p:tav>
                                        <p:tav tm="100000">
                                          <p:val>
                                            <p:strVal val="#ppt_y"/>
                                          </p:val>
                                        </p:tav>
                                      </p:tavLst>
                                    </p:anim>
                                  </p:childTnLst>
                                </p:cTn>
                              </p:par>
                              <p:par>
                                <p:cTn id="216" presetID="2" presetClass="entr" presetSubtype="8" fill="hold" grpId="1" nodeType="withEffect">
                                  <p:stCondLst>
                                    <p:cond delay="0"/>
                                  </p:stCondLst>
                                  <p:childTnLst>
                                    <p:set>
                                      <p:cBhvr>
                                        <p:cTn id="217" dur="1" fill="hold">
                                          <p:stCondLst>
                                            <p:cond delay="0"/>
                                          </p:stCondLst>
                                        </p:cTn>
                                        <p:tgtEl>
                                          <p:spTgt spid="35"/>
                                        </p:tgtEl>
                                        <p:attrNameLst>
                                          <p:attrName>style.visibility</p:attrName>
                                        </p:attrNameLst>
                                      </p:cBhvr>
                                      <p:to>
                                        <p:strVal val="visible"/>
                                      </p:to>
                                    </p:set>
                                    <p:anim calcmode="lin" valueType="num">
                                      <p:cBhvr additive="base">
                                        <p:cTn id="218" dur="2000" fill="hold"/>
                                        <p:tgtEl>
                                          <p:spTgt spid="35"/>
                                        </p:tgtEl>
                                        <p:attrNameLst>
                                          <p:attrName>ppt_x</p:attrName>
                                        </p:attrNameLst>
                                      </p:cBhvr>
                                      <p:tavLst>
                                        <p:tav tm="0">
                                          <p:val>
                                            <p:strVal val="0-#ppt_w/2"/>
                                          </p:val>
                                        </p:tav>
                                        <p:tav tm="100000">
                                          <p:val>
                                            <p:strVal val="#ppt_x"/>
                                          </p:val>
                                        </p:tav>
                                      </p:tavLst>
                                    </p:anim>
                                    <p:anim calcmode="lin" valueType="num">
                                      <p:cBhvr additive="base">
                                        <p:cTn id="219" dur="2000" fill="hold"/>
                                        <p:tgtEl>
                                          <p:spTgt spid="35"/>
                                        </p:tgtEl>
                                        <p:attrNameLst>
                                          <p:attrName>ppt_y</p:attrName>
                                        </p:attrNameLst>
                                      </p:cBhvr>
                                      <p:tavLst>
                                        <p:tav tm="0">
                                          <p:val>
                                            <p:strVal val="#ppt_y"/>
                                          </p:val>
                                        </p:tav>
                                        <p:tav tm="100000">
                                          <p:val>
                                            <p:strVal val="#ppt_y"/>
                                          </p:val>
                                        </p:tav>
                                      </p:tavLst>
                                    </p:anim>
                                  </p:childTnLst>
                                </p:cTn>
                              </p:par>
                              <p:par>
                                <p:cTn id="220" presetID="2" presetClass="entr" presetSubtype="8" fill="hold" grpId="1" nodeType="withEffect">
                                  <p:stCondLst>
                                    <p:cond delay="0"/>
                                  </p:stCondLst>
                                  <p:childTnLst>
                                    <p:set>
                                      <p:cBhvr>
                                        <p:cTn id="221" dur="1" fill="hold">
                                          <p:stCondLst>
                                            <p:cond delay="0"/>
                                          </p:stCondLst>
                                        </p:cTn>
                                        <p:tgtEl>
                                          <p:spTgt spid="36"/>
                                        </p:tgtEl>
                                        <p:attrNameLst>
                                          <p:attrName>style.visibility</p:attrName>
                                        </p:attrNameLst>
                                      </p:cBhvr>
                                      <p:to>
                                        <p:strVal val="visible"/>
                                      </p:to>
                                    </p:set>
                                    <p:anim calcmode="lin" valueType="num">
                                      <p:cBhvr additive="base">
                                        <p:cTn id="222" dur="2000" fill="hold"/>
                                        <p:tgtEl>
                                          <p:spTgt spid="36"/>
                                        </p:tgtEl>
                                        <p:attrNameLst>
                                          <p:attrName>ppt_x</p:attrName>
                                        </p:attrNameLst>
                                      </p:cBhvr>
                                      <p:tavLst>
                                        <p:tav tm="0">
                                          <p:val>
                                            <p:strVal val="0-#ppt_w/2"/>
                                          </p:val>
                                        </p:tav>
                                        <p:tav tm="100000">
                                          <p:val>
                                            <p:strVal val="#ppt_x"/>
                                          </p:val>
                                        </p:tav>
                                      </p:tavLst>
                                    </p:anim>
                                    <p:anim calcmode="lin" valueType="num">
                                      <p:cBhvr additive="base">
                                        <p:cTn id="223" dur="2000" fill="hold"/>
                                        <p:tgtEl>
                                          <p:spTgt spid="36"/>
                                        </p:tgtEl>
                                        <p:attrNameLst>
                                          <p:attrName>ppt_y</p:attrName>
                                        </p:attrNameLst>
                                      </p:cBhvr>
                                      <p:tavLst>
                                        <p:tav tm="0">
                                          <p:val>
                                            <p:strVal val="#ppt_y"/>
                                          </p:val>
                                        </p:tav>
                                        <p:tav tm="100000">
                                          <p:val>
                                            <p:strVal val="#ppt_y"/>
                                          </p:val>
                                        </p:tav>
                                      </p:tavLst>
                                    </p:anim>
                                  </p:childTnLst>
                                </p:cTn>
                              </p:par>
                              <p:par>
                                <p:cTn id="224" presetID="2" presetClass="entr" presetSubtype="8" fill="hold" grpId="1" nodeType="withEffect">
                                  <p:stCondLst>
                                    <p:cond delay="0"/>
                                  </p:stCondLst>
                                  <p:childTnLst>
                                    <p:set>
                                      <p:cBhvr>
                                        <p:cTn id="225" dur="1" fill="hold">
                                          <p:stCondLst>
                                            <p:cond delay="0"/>
                                          </p:stCondLst>
                                        </p:cTn>
                                        <p:tgtEl>
                                          <p:spTgt spid="37"/>
                                        </p:tgtEl>
                                        <p:attrNameLst>
                                          <p:attrName>style.visibility</p:attrName>
                                        </p:attrNameLst>
                                      </p:cBhvr>
                                      <p:to>
                                        <p:strVal val="visible"/>
                                      </p:to>
                                    </p:set>
                                    <p:anim calcmode="lin" valueType="num">
                                      <p:cBhvr additive="base">
                                        <p:cTn id="226" dur="2000" fill="hold"/>
                                        <p:tgtEl>
                                          <p:spTgt spid="37"/>
                                        </p:tgtEl>
                                        <p:attrNameLst>
                                          <p:attrName>ppt_x</p:attrName>
                                        </p:attrNameLst>
                                      </p:cBhvr>
                                      <p:tavLst>
                                        <p:tav tm="0">
                                          <p:val>
                                            <p:strVal val="0-#ppt_w/2"/>
                                          </p:val>
                                        </p:tav>
                                        <p:tav tm="100000">
                                          <p:val>
                                            <p:strVal val="#ppt_x"/>
                                          </p:val>
                                        </p:tav>
                                      </p:tavLst>
                                    </p:anim>
                                    <p:anim calcmode="lin" valueType="num">
                                      <p:cBhvr additive="base">
                                        <p:cTn id="227" dur="2000" fill="hold"/>
                                        <p:tgtEl>
                                          <p:spTgt spid="37"/>
                                        </p:tgtEl>
                                        <p:attrNameLst>
                                          <p:attrName>ppt_y</p:attrName>
                                        </p:attrNameLst>
                                      </p:cBhvr>
                                      <p:tavLst>
                                        <p:tav tm="0">
                                          <p:val>
                                            <p:strVal val="#ppt_y"/>
                                          </p:val>
                                        </p:tav>
                                        <p:tav tm="100000">
                                          <p:val>
                                            <p:strVal val="#ppt_y"/>
                                          </p:val>
                                        </p:tav>
                                      </p:tavLst>
                                    </p:anim>
                                  </p:childTnLst>
                                </p:cTn>
                              </p:par>
                              <p:par>
                                <p:cTn id="228" presetID="2" presetClass="entr" presetSubtype="8" fill="hold" grpId="1" nodeType="withEffect">
                                  <p:stCondLst>
                                    <p:cond delay="0"/>
                                  </p:stCondLst>
                                  <p:childTnLst>
                                    <p:set>
                                      <p:cBhvr>
                                        <p:cTn id="229" dur="1" fill="hold">
                                          <p:stCondLst>
                                            <p:cond delay="0"/>
                                          </p:stCondLst>
                                        </p:cTn>
                                        <p:tgtEl>
                                          <p:spTgt spid="38"/>
                                        </p:tgtEl>
                                        <p:attrNameLst>
                                          <p:attrName>style.visibility</p:attrName>
                                        </p:attrNameLst>
                                      </p:cBhvr>
                                      <p:to>
                                        <p:strVal val="visible"/>
                                      </p:to>
                                    </p:set>
                                    <p:anim calcmode="lin" valueType="num">
                                      <p:cBhvr additive="base">
                                        <p:cTn id="230" dur="2000" fill="hold"/>
                                        <p:tgtEl>
                                          <p:spTgt spid="38"/>
                                        </p:tgtEl>
                                        <p:attrNameLst>
                                          <p:attrName>ppt_x</p:attrName>
                                        </p:attrNameLst>
                                      </p:cBhvr>
                                      <p:tavLst>
                                        <p:tav tm="0">
                                          <p:val>
                                            <p:strVal val="0-#ppt_w/2"/>
                                          </p:val>
                                        </p:tav>
                                        <p:tav tm="100000">
                                          <p:val>
                                            <p:strVal val="#ppt_x"/>
                                          </p:val>
                                        </p:tav>
                                      </p:tavLst>
                                    </p:anim>
                                    <p:anim calcmode="lin" valueType="num">
                                      <p:cBhvr additive="base">
                                        <p:cTn id="231" dur="2000" fill="hold"/>
                                        <p:tgtEl>
                                          <p:spTgt spid="38"/>
                                        </p:tgtEl>
                                        <p:attrNameLst>
                                          <p:attrName>ppt_y</p:attrName>
                                        </p:attrNameLst>
                                      </p:cBhvr>
                                      <p:tavLst>
                                        <p:tav tm="0">
                                          <p:val>
                                            <p:strVal val="#ppt_y"/>
                                          </p:val>
                                        </p:tav>
                                        <p:tav tm="100000">
                                          <p:val>
                                            <p:strVal val="#ppt_y"/>
                                          </p:val>
                                        </p:tav>
                                      </p:tavLst>
                                    </p:anim>
                                  </p:childTnLst>
                                </p:cTn>
                              </p:par>
                              <p:par>
                                <p:cTn id="232" presetID="2" presetClass="entr" presetSubtype="8" fill="hold" grpId="1" nodeType="withEffect">
                                  <p:stCondLst>
                                    <p:cond delay="0"/>
                                  </p:stCondLst>
                                  <p:childTnLst>
                                    <p:set>
                                      <p:cBhvr>
                                        <p:cTn id="233" dur="1" fill="hold">
                                          <p:stCondLst>
                                            <p:cond delay="0"/>
                                          </p:stCondLst>
                                        </p:cTn>
                                        <p:tgtEl>
                                          <p:spTgt spid="39"/>
                                        </p:tgtEl>
                                        <p:attrNameLst>
                                          <p:attrName>style.visibility</p:attrName>
                                        </p:attrNameLst>
                                      </p:cBhvr>
                                      <p:to>
                                        <p:strVal val="visible"/>
                                      </p:to>
                                    </p:set>
                                    <p:anim calcmode="lin" valueType="num">
                                      <p:cBhvr additive="base">
                                        <p:cTn id="234" dur="2000" fill="hold"/>
                                        <p:tgtEl>
                                          <p:spTgt spid="39"/>
                                        </p:tgtEl>
                                        <p:attrNameLst>
                                          <p:attrName>ppt_x</p:attrName>
                                        </p:attrNameLst>
                                      </p:cBhvr>
                                      <p:tavLst>
                                        <p:tav tm="0">
                                          <p:val>
                                            <p:strVal val="0-#ppt_w/2"/>
                                          </p:val>
                                        </p:tav>
                                        <p:tav tm="100000">
                                          <p:val>
                                            <p:strVal val="#ppt_x"/>
                                          </p:val>
                                        </p:tav>
                                      </p:tavLst>
                                    </p:anim>
                                    <p:anim calcmode="lin" valueType="num">
                                      <p:cBhvr additive="base">
                                        <p:cTn id="235" dur="2000" fill="hold"/>
                                        <p:tgtEl>
                                          <p:spTgt spid="39"/>
                                        </p:tgtEl>
                                        <p:attrNameLst>
                                          <p:attrName>ppt_y</p:attrName>
                                        </p:attrNameLst>
                                      </p:cBhvr>
                                      <p:tavLst>
                                        <p:tav tm="0">
                                          <p:val>
                                            <p:strVal val="#ppt_y"/>
                                          </p:val>
                                        </p:tav>
                                        <p:tav tm="100000">
                                          <p:val>
                                            <p:strVal val="#ppt_y"/>
                                          </p:val>
                                        </p:tav>
                                      </p:tavLst>
                                    </p:anim>
                                  </p:childTnLst>
                                </p:cTn>
                              </p:par>
                              <p:par>
                                <p:cTn id="236" presetID="2" presetClass="entr" presetSubtype="8" fill="hold" grpId="1" nodeType="withEffect">
                                  <p:stCondLst>
                                    <p:cond delay="0"/>
                                  </p:stCondLst>
                                  <p:childTnLst>
                                    <p:set>
                                      <p:cBhvr>
                                        <p:cTn id="237" dur="1" fill="hold">
                                          <p:stCondLst>
                                            <p:cond delay="0"/>
                                          </p:stCondLst>
                                        </p:cTn>
                                        <p:tgtEl>
                                          <p:spTgt spid="40"/>
                                        </p:tgtEl>
                                        <p:attrNameLst>
                                          <p:attrName>style.visibility</p:attrName>
                                        </p:attrNameLst>
                                      </p:cBhvr>
                                      <p:to>
                                        <p:strVal val="visible"/>
                                      </p:to>
                                    </p:set>
                                    <p:anim calcmode="lin" valueType="num">
                                      <p:cBhvr additive="base">
                                        <p:cTn id="238" dur="2000" fill="hold"/>
                                        <p:tgtEl>
                                          <p:spTgt spid="40"/>
                                        </p:tgtEl>
                                        <p:attrNameLst>
                                          <p:attrName>ppt_x</p:attrName>
                                        </p:attrNameLst>
                                      </p:cBhvr>
                                      <p:tavLst>
                                        <p:tav tm="0">
                                          <p:val>
                                            <p:strVal val="0-#ppt_w/2"/>
                                          </p:val>
                                        </p:tav>
                                        <p:tav tm="100000">
                                          <p:val>
                                            <p:strVal val="#ppt_x"/>
                                          </p:val>
                                        </p:tav>
                                      </p:tavLst>
                                    </p:anim>
                                    <p:anim calcmode="lin" valueType="num">
                                      <p:cBhvr additive="base">
                                        <p:cTn id="239" dur="2000" fill="hold"/>
                                        <p:tgtEl>
                                          <p:spTgt spid="40"/>
                                        </p:tgtEl>
                                        <p:attrNameLst>
                                          <p:attrName>ppt_y</p:attrName>
                                        </p:attrNameLst>
                                      </p:cBhvr>
                                      <p:tavLst>
                                        <p:tav tm="0">
                                          <p:val>
                                            <p:strVal val="#ppt_y"/>
                                          </p:val>
                                        </p:tav>
                                        <p:tav tm="100000">
                                          <p:val>
                                            <p:strVal val="#ppt_y"/>
                                          </p:val>
                                        </p:tav>
                                      </p:tavLst>
                                    </p:anim>
                                  </p:childTnLst>
                                </p:cTn>
                              </p:par>
                              <p:par>
                                <p:cTn id="240" presetID="2" presetClass="entr" presetSubtype="8" fill="hold" grpId="1" nodeType="withEffect">
                                  <p:stCondLst>
                                    <p:cond delay="0"/>
                                  </p:stCondLst>
                                  <p:childTnLst>
                                    <p:set>
                                      <p:cBhvr>
                                        <p:cTn id="241" dur="1" fill="hold">
                                          <p:stCondLst>
                                            <p:cond delay="0"/>
                                          </p:stCondLst>
                                        </p:cTn>
                                        <p:tgtEl>
                                          <p:spTgt spid="41"/>
                                        </p:tgtEl>
                                        <p:attrNameLst>
                                          <p:attrName>style.visibility</p:attrName>
                                        </p:attrNameLst>
                                      </p:cBhvr>
                                      <p:to>
                                        <p:strVal val="visible"/>
                                      </p:to>
                                    </p:set>
                                    <p:anim calcmode="lin" valueType="num">
                                      <p:cBhvr additive="base">
                                        <p:cTn id="242" dur="2000" fill="hold"/>
                                        <p:tgtEl>
                                          <p:spTgt spid="41"/>
                                        </p:tgtEl>
                                        <p:attrNameLst>
                                          <p:attrName>ppt_x</p:attrName>
                                        </p:attrNameLst>
                                      </p:cBhvr>
                                      <p:tavLst>
                                        <p:tav tm="0">
                                          <p:val>
                                            <p:strVal val="0-#ppt_w/2"/>
                                          </p:val>
                                        </p:tav>
                                        <p:tav tm="100000">
                                          <p:val>
                                            <p:strVal val="#ppt_x"/>
                                          </p:val>
                                        </p:tav>
                                      </p:tavLst>
                                    </p:anim>
                                    <p:anim calcmode="lin" valueType="num">
                                      <p:cBhvr additive="base">
                                        <p:cTn id="243" dur="2000" fill="hold"/>
                                        <p:tgtEl>
                                          <p:spTgt spid="41"/>
                                        </p:tgtEl>
                                        <p:attrNameLst>
                                          <p:attrName>ppt_y</p:attrName>
                                        </p:attrNameLst>
                                      </p:cBhvr>
                                      <p:tavLst>
                                        <p:tav tm="0">
                                          <p:val>
                                            <p:strVal val="#ppt_y"/>
                                          </p:val>
                                        </p:tav>
                                        <p:tav tm="100000">
                                          <p:val>
                                            <p:strVal val="#ppt_y"/>
                                          </p:val>
                                        </p:tav>
                                      </p:tavLst>
                                    </p:anim>
                                  </p:childTnLst>
                                </p:cTn>
                              </p:par>
                              <p:par>
                                <p:cTn id="244" presetID="2" presetClass="entr" presetSubtype="8" fill="hold" grpId="1" nodeType="withEffect">
                                  <p:stCondLst>
                                    <p:cond delay="0"/>
                                  </p:stCondLst>
                                  <p:childTnLst>
                                    <p:set>
                                      <p:cBhvr>
                                        <p:cTn id="245" dur="1" fill="hold">
                                          <p:stCondLst>
                                            <p:cond delay="0"/>
                                          </p:stCondLst>
                                        </p:cTn>
                                        <p:tgtEl>
                                          <p:spTgt spid="42"/>
                                        </p:tgtEl>
                                        <p:attrNameLst>
                                          <p:attrName>style.visibility</p:attrName>
                                        </p:attrNameLst>
                                      </p:cBhvr>
                                      <p:to>
                                        <p:strVal val="visible"/>
                                      </p:to>
                                    </p:set>
                                    <p:anim calcmode="lin" valueType="num">
                                      <p:cBhvr additive="base">
                                        <p:cTn id="246" dur="2000" fill="hold"/>
                                        <p:tgtEl>
                                          <p:spTgt spid="42"/>
                                        </p:tgtEl>
                                        <p:attrNameLst>
                                          <p:attrName>ppt_x</p:attrName>
                                        </p:attrNameLst>
                                      </p:cBhvr>
                                      <p:tavLst>
                                        <p:tav tm="0">
                                          <p:val>
                                            <p:strVal val="0-#ppt_w/2"/>
                                          </p:val>
                                        </p:tav>
                                        <p:tav tm="100000">
                                          <p:val>
                                            <p:strVal val="#ppt_x"/>
                                          </p:val>
                                        </p:tav>
                                      </p:tavLst>
                                    </p:anim>
                                    <p:anim calcmode="lin" valueType="num">
                                      <p:cBhvr additive="base">
                                        <p:cTn id="247" dur="2000" fill="hold"/>
                                        <p:tgtEl>
                                          <p:spTgt spid="42"/>
                                        </p:tgtEl>
                                        <p:attrNameLst>
                                          <p:attrName>ppt_y</p:attrName>
                                        </p:attrNameLst>
                                      </p:cBhvr>
                                      <p:tavLst>
                                        <p:tav tm="0">
                                          <p:val>
                                            <p:strVal val="#ppt_y"/>
                                          </p:val>
                                        </p:tav>
                                        <p:tav tm="100000">
                                          <p:val>
                                            <p:strVal val="#ppt_y"/>
                                          </p:val>
                                        </p:tav>
                                      </p:tavLst>
                                    </p:anim>
                                  </p:childTnLst>
                                </p:cTn>
                              </p:par>
                            </p:childTnLst>
                          </p:cTn>
                        </p:par>
                        <p:par>
                          <p:cTn id="248" fill="hold">
                            <p:stCondLst>
                              <p:cond delay="2000"/>
                            </p:stCondLst>
                            <p:childTnLst>
                              <p:par>
                                <p:cTn id="249" presetID="2" presetClass="exit" presetSubtype="4" fill="hold" grpId="2" nodeType="afterEffect">
                                  <p:stCondLst>
                                    <p:cond delay="0"/>
                                  </p:stCondLst>
                                  <p:childTnLst>
                                    <p:anim calcmode="lin" valueType="num">
                                      <p:cBhvr additive="base">
                                        <p:cTn id="250" dur="2000"/>
                                        <p:tgtEl>
                                          <p:spTgt spid="3"/>
                                        </p:tgtEl>
                                        <p:attrNameLst>
                                          <p:attrName>ppt_x</p:attrName>
                                        </p:attrNameLst>
                                      </p:cBhvr>
                                      <p:tavLst>
                                        <p:tav tm="0">
                                          <p:val>
                                            <p:strVal val="ppt_x"/>
                                          </p:val>
                                        </p:tav>
                                        <p:tav tm="100000">
                                          <p:val>
                                            <p:strVal val="ppt_x"/>
                                          </p:val>
                                        </p:tav>
                                      </p:tavLst>
                                    </p:anim>
                                    <p:anim calcmode="lin" valueType="num">
                                      <p:cBhvr additive="base">
                                        <p:cTn id="251" dur="2000"/>
                                        <p:tgtEl>
                                          <p:spTgt spid="3"/>
                                        </p:tgtEl>
                                        <p:attrNameLst>
                                          <p:attrName>ppt_y</p:attrName>
                                        </p:attrNameLst>
                                      </p:cBhvr>
                                      <p:tavLst>
                                        <p:tav tm="0">
                                          <p:val>
                                            <p:strVal val="ppt_y"/>
                                          </p:val>
                                        </p:tav>
                                        <p:tav tm="100000">
                                          <p:val>
                                            <p:strVal val="1+ppt_h/2"/>
                                          </p:val>
                                        </p:tav>
                                      </p:tavLst>
                                    </p:anim>
                                    <p:set>
                                      <p:cBhvr>
                                        <p:cTn id="252" dur="1" fill="hold">
                                          <p:stCondLst>
                                            <p:cond delay="1999"/>
                                          </p:stCondLst>
                                        </p:cTn>
                                        <p:tgtEl>
                                          <p:spTgt spid="3"/>
                                        </p:tgtEl>
                                        <p:attrNameLst>
                                          <p:attrName>style.visibility</p:attrName>
                                        </p:attrNameLst>
                                      </p:cBhvr>
                                      <p:to>
                                        <p:strVal val="hidden"/>
                                      </p:to>
                                    </p:set>
                                  </p:childTnLst>
                                </p:cTn>
                              </p:par>
                              <p:par>
                                <p:cTn id="253" presetID="2" presetClass="exit" presetSubtype="4" fill="hold" grpId="2" nodeType="withEffect">
                                  <p:stCondLst>
                                    <p:cond delay="0"/>
                                  </p:stCondLst>
                                  <p:childTnLst>
                                    <p:anim calcmode="lin" valueType="num">
                                      <p:cBhvr additive="base">
                                        <p:cTn id="254" dur="2000"/>
                                        <p:tgtEl>
                                          <p:spTgt spid="4"/>
                                        </p:tgtEl>
                                        <p:attrNameLst>
                                          <p:attrName>ppt_x</p:attrName>
                                        </p:attrNameLst>
                                      </p:cBhvr>
                                      <p:tavLst>
                                        <p:tav tm="0">
                                          <p:val>
                                            <p:strVal val="ppt_x"/>
                                          </p:val>
                                        </p:tav>
                                        <p:tav tm="100000">
                                          <p:val>
                                            <p:strVal val="ppt_x"/>
                                          </p:val>
                                        </p:tav>
                                      </p:tavLst>
                                    </p:anim>
                                    <p:anim calcmode="lin" valueType="num">
                                      <p:cBhvr additive="base">
                                        <p:cTn id="255" dur="2000"/>
                                        <p:tgtEl>
                                          <p:spTgt spid="4"/>
                                        </p:tgtEl>
                                        <p:attrNameLst>
                                          <p:attrName>ppt_y</p:attrName>
                                        </p:attrNameLst>
                                      </p:cBhvr>
                                      <p:tavLst>
                                        <p:tav tm="0">
                                          <p:val>
                                            <p:strVal val="ppt_y"/>
                                          </p:val>
                                        </p:tav>
                                        <p:tav tm="100000">
                                          <p:val>
                                            <p:strVal val="1+ppt_h/2"/>
                                          </p:val>
                                        </p:tav>
                                      </p:tavLst>
                                    </p:anim>
                                    <p:set>
                                      <p:cBhvr>
                                        <p:cTn id="256" dur="1" fill="hold">
                                          <p:stCondLst>
                                            <p:cond delay="1999"/>
                                          </p:stCondLst>
                                        </p:cTn>
                                        <p:tgtEl>
                                          <p:spTgt spid="4"/>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2000"/>
                                        <p:tgtEl>
                                          <p:spTgt spid="5"/>
                                        </p:tgtEl>
                                        <p:attrNameLst>
                                          <p:attrName>ppt_x</p:attrName>
                                        </p:attrNameLst>
                                      </p:cBhvr>
                                      <p:tavLst>
                                        <p:tav tm="0">
                                          <p:val>
                                            <p:strVal val="ppt_x"/>
                                          </p:val>
                                        </p:tav>
                                        <p:tav tm="100000">
                                          <p:val>
                                            <p:strVal val="ppt_x"/>
                                          </p:val>
                                        </p:tav>
                                      </p:tavLst>
                                    </p:anim>
                                    <p:anim calcmode="lin" valueType="num">
                                      <p:cBhvr additive="base">
                                        <p:cTn id="259" dur="2000"/>
                                        <p:tgtEl>
                                          <p:spTgt spid="5"/>
                                        </p:tgtEl>
                                        <p:attrNameLst>
                                          <p:attrName>ppt_y</p:attrName>
                                        </p:attrNameLst>
                                      </p:cBhvr>
                                      <p:tavLst>
                                        <p:tav tm="0">
                                          <p:val>
                                            <p:strVal val="ppt_y"/>
                                          </p:val>
                                        </p:tav>
                                        <p:tav tm="100000">
                                          <p:val>
                                            <p:strVal val="1+ppt_h/2"/>
                                          </p:val>
                                        </p:tav>
                                      </p:tavLst>
                                    </p:anim>
                                    <p:set>
                                      <p:cBhvr>
                                        <p:cTn id="260" dur="1" fill="hold">
                                          <p:stCondLst>
                                            <p:cond delay="1999"/>
                                          </p:stCondLst>
                                        </p:cTn>
                                        <p:tgtEl>
                                          <p:spTgt spid="5"/>
                                        </p:tgtEl>
                                        <p:attrNameLst>
                                          <p:attrName>style.visibility</p:attrName>
                                        </p:attrNameLst>
                                      </p:cBhvr>
                                      <p:to>
                                        <p:strVal val="hidden"/>
                                      </p:to>
                                    </p:set>
                                  </p:childTnLst>
                                </p:cTn>
                              </p:par>
                              <p:par>
                                <p:cTn id="261" presetID="2" presetClass="exit" presetSubtype="4" fill="hold" grpId="2" nodeType="withEffect">
                                  <p:stCondLst>
                                    <p:cond delay="0"/>
                                  </p:stCondLst>
                                  <p:childTnLst>
                                    <p:anim calcmode="lin" valueType="num">
                                      <p:cBhvr additive="base">
                                        <p:cTn id="262" dur="2000"/>
                                        <p:tgtEl>
                                          <p:spTgt spid="6"/>
                                        </p:tgtEl>
                                        <p:attrNameLst>
                                          <p:attrName>ppt_x</p:attrName>
                                        </p:attrNameLst>
                                      </p:cBhvr>
                                      <p:tavLst>
                                        <p:tav tm="0">
                                          <p:val>
                                            <p:strVal val="ppt_x"/>
                                          </p:val>
                                        </p:tav>
                                        <p:tav tm="100000">
                                          <p:val>
                                            <p:strVal val="ppt_x"/>
                                          </p:val>
                                        </p:tav>
                                      </p:tavLst>
                                    </p:anim>
                                    <p:anim calcmode="lin" valueType="num">
                                      <p:cBhvr additive="base">
                                        <p:cTn id="263" dur="2000"/>
                                        <p:tgtEl>
                                          <p:spTgt spid="6"/>
                                        </p:tgtEl>
                                        <p:attrNameLst>
                                          <p:attrName>ppt_y</p:attrName>
                                        </p:attrNameLst>
                                      </p:cBhvr>
                                      <p:tavLst>
                                        <p:tav tm="0">
                                          <p:val>
                                            <p:strVal val="ppt_y"/>
                                          </p:val>
                                        </p:tav>
                                        <p:tav tm="100000">
                                          <p:val>
                                            <p:strVal val="1+ppt_h/2"/>
                                          </p:val>
                                        </p:tav>
                                      </p:tavLst>
                                    </p:anim>
                                    <p:set>
                                      <p:cBhvr>
                                        <p:cTn id="264" dur="1" fill="hold">
                                          <p:stCondLst>
                                            <p:cond delay="1999"/>
                                          </p:stCondLst>
                                        </p:cTn>
                                        <p:tgtEl>
                                          <p:spTgt spid="6"/>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2000"/>
                                        <p:tgtEl>
                                          <p:spTgt spid="7"/>
                                        </p:tgtEl>
                                        <p:attrNameLst>
                                          <p:attrName>ppt_x</p:attrName>
                                        </p:attrNameLst>
                                      </p:cBhvr>
                                      <p:tavLst>
                                        <p:tav tm="0">
                                          <p:val>
                                            <p:strVal val="ppt_x"/>
                                          </p:val>
                                        </p:tav>
                                        <p:tav tm="100000">
                                          <p:val>
                                            <p:strVal val="ppt_x"/>
                                          </p:val>
                                        </p:tav>
                                      </p:tavLst>
                                    </p:anim>
                                    <p:anim calcmode="lin" valueType="num">
                                      <p:cBhvr additive="base">
                                        <p:cTn id="267" dur="2000"/>
                                        <p:tgtEl>
                                          <p:spTgt spid="7"/>
                                        </p:tgtEl>
                                        <p:attrNameLst>
                                          <p:attrName>ppt_y</p:attrName>
                                        </p:attrNameLst>
                                      </p:cBhvr>
                                      <p:tavLst>
                                        <p:tav tm="0">
                                          <p:val>
                                            <p:strVal val="ppt_y"/>
                                          </p:val>
                                        </p:tav>
                                        <p:tav tm="100000">
                                          <p:val>
                                            <p:strVal val="1+ppt_h/2"/>
                                          </p:val>
                                        </p:tav>
                                      </p:tavLst>
                                    </p:anim>
                                    <p:set>
                                      <p:cBhvr>
                                        <p:cTn id="268" dur="1" fill="hold">
                                          <p:stCondLst>
                                            <p:cond delay="1999"/>
                                          </p:stCondLst>
                                        </p:cTn>
                                        <p:tgtEl>
                                          <p:spTgt spid="7"/>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3"/>
                                        </p:tgtEl>
                                        <p:attrNameLst>
                                          <p:attrName>ppt_h</p:attrName>
                                        </p:attrNameLst>
                                      </p:cBhvr>
                                      <p:tavLst>
                                        <p:tav tm="0">
                                          <p:val>
                                            <p:strVal val="ppt_h"/>
                                          </p:val>
                                        </p:tav>
                                        <p:tav tm="100000">
                                          <p:val>
                                            <p:strVal val="ppt_h"/>
                                          </p:val>
                                        </p:tav>
                                      </p:tavLst>
                                    </p:anim>
                                    <p:anim calcmode="lin" valueType="num">
                                      <p:cBhvr>
                                        <p:cTn id="271"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3"/>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4"/>
                                        </p:tgtEl>
                                        <p:attrNameLst>
                                          <p:attrName>ppt_h</p:attrName>
                                        </p:attrNameLst>
                                      </p:cBhvr>
                                      <p:tavLst>
                                        <p:tav tm="0">
                                          <p:val>
                                            <p:strVal val="ppt_h"/>
                                          </p:val>
                                        </p:tav>
                                        <p:tav tm="100000">
                                          <p:val>
                                            <p:strVal val="ppt_h"/>
                                          </p:val>
                                        </p:tav>
                                      </p:tavLst>
                                    </p:anim>
                                    <p:anim calcmode="lin" valueType="num">
                                      <p:cBhvr>
                                        <p:cTn id="27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4"/>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5"/>
                                        </p:tgtEl>
                                        <p:attrNameLst>
                                          <p:attrName>ppt_h</p:attrName>
                                        </p:attrNameLst>
                                      </p:cBhvr>
                                      <p:tavLst>
                                        <p:tav tm="0">
                                          <p:val>
                                            <p:strVal val="ppt_h"/>
                                          </p:val>
                                        </p:tav>
                                        <p:tav tm="100000">
                                          <p:val>
                                            <p:strVal val="ppt_h"/>
                                          </p:val>
                                        </p:tav>
                                      </p:tavLst>
                                    </p:anim>
                                    <p:anim calcmode="lin" valueType="num">
                                      <p:cBhvr>
                                        <p:cTn id="27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5"/>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6"/>
                                        </p:tgtEl>
                                        <p:attrNameLst>
                                          <p:attrName>ppt_h</p:attrName>
                                        </p:attrNameLst>
                                      </p:cBhvr>
                                      <p:tavLst>
                                        <p:tav tm="0">
                                          <p:val>
                                            <p:strVal val="ppt_h"/>
                                          </p:val>
                                        </p:tav>
                                        <p:tav tm="100000">
                                          <p:val>
                                            <p:strVal val="ppt_h"/>
                                          </p:val>
                                        </p:tav>
                                      </p:tavLst>
                                    </p:anim>
                                    <p:anim calcmode="lin" valueType="num">
                                      <p:cBhvr>
                                        <p:cTn id="28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6"/>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7"/>
                                        </p:tgtEl>
                                        <p:attrNameLst>
                                          <p:attrName>ppt_h</p:attrName>
                                        </p:attrNameLst>
                                      </p:cBhvr>
                                      <p:tavLst>
                                        <p:tav tm="0">
                                          <p:val>
                                            <p:strVal val="ppt_h"/>
                                          </p:val>
                                        </p:tav>
                                        <p:tav tm="100000">
                                          <p:val>
                                            <p:strVal val="ppt_h"/>
                                          </p:val>
                                        </p:tav>
                                      </p:tavLst>
                                    </p:anim>
                                    <p:anim calcmode="lin" valueType="num">
                                      <p:cBhvr>
                                        <p:cTn id="28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7"/>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2000"/>
                                        <p:tgtEl>
                                          <p:spTgt spid="8"/>
                                        </p:tgtEl>
                                        <p:attrNameLst>
                                          <p:attrName>ppt_x</p:attrName>
                                        </p:attrNameLst>
                                      </p:cBhvr>
                                      <p:tavLst>
                                        <p:tav tm="0">
                                          <p:val>
                                            <p:strVal val="ppt_x"/>
                                          </p:val>
                                        </p:tav>
                                        <p:tav tm="100000">
                                          <p:val>
                                            <p:strVal val="ppt_x"/>
                                          </p:val>
                                        </p:tav>
                                      </p:tavLst>
                                    </p:anim>
                                    <p:anim calcmode="lin" valueType="num">
                                      <p:cBhvr additive="base">
                                        <p:cTn id="291" dur="2000"/>
                                        <p:tgtEl>
                                          <p:spTgt spid="8"/>
                                        </p:tgtEl>
                                        <p:attrNameLst>
                                          <p:attrName>ppt_y</p:attrName>
                                        </p:attrNameLst>
                                      </p:cBhvr>
                                      <p:tavLst>
                                        <p:tav tm="0">
                                          <p:val>
                                            <p:strVal val="ppt_y"/>
                                          </p:val>
                                        </p:tav>
                                        <p:tav tm="100000">
                                          <p:val>
                                            <p:strVal val="1+ppt_h/2"/>
                                          </p:val>
                                        </p:tav>
                                      </p:tavLst>
                                    </p:anim>
                                    <p:set>
                                      <p:cBhvr>
                                        <p:cTn id="292" dur="1" fill="hold">
                                          <p:stCondLst>
                                            <p:cond delay="1999"/>
                                          </p:stCondLst>
                                        </p:cTn>
                                        <p:tgtEl>
                                          <p:spTgt spid="8"/>
                                        </p:tgtEl>
                                        <p:attrNameLst>
                                          <p:attrName>style.visibility</p:attrName>
                                        </p:attrNameLst>
                                      </p:cBhvr>
                                      <p:to>
                                        <p:strVal val="hidden"/>
                                      </p:to>
                                    </p:set>
                                  </p:childTnLst>
                                </p:cTn>
                              </p:par>
                              <p:par>
                                <p:cTn id="293" presetID="2" presetClass="exit" presetSubtype="4" fill="hold" grpId="2" nodeType="withEffect">
                                  <p:stCondLst>
                                    <p:cond delay="0"/>
                                  </p:stCondLst>
                                  <p:childTnLst>
                                    <p:anim calcmode="lin" valueType="num">
                                      <p:cBhvr additive="base">
                                        <p:cTn id="294" dur="2000"/>
                                        <p:tgtEl>
                                          <p:spTgt spid="9"/>
                                        </p:tgtEl>
                                        <p:attrNameLst>
                                          <p:attrName>ppt_x</p:attrName>
                                        </p:attrNameLst>
                                      </p:cBhvr>
                                      <p:tavLst>
                                        <p:tav tm="0">
                                          <p:val>
                                            <p:strVal val="ppt_x"/>
                                          </p:val>
                                        </p:tav>
                                        <p:tav tm="100000">
                                          <p:val>
                                            <p:strVal val="ppt_x"/>
                                          </p:val>
                                        </p:tav>
                                      </p:tavLst>
                                    </p:anim>
                                    <p:anim calcmode="lin" valueType="num">
                                      <p:cBhvr additive="base">
                                        <p:cTn id="295" dur="2000"/>
                                        <p:tgtEl>
                                          <p:spTgt spid="9"/>
                                        </p:tgtEl>
                                        <p:attrNameLst>
                                          <p:attrName>ppt_y</p:attrName>
                                        </p:attrNameLst>
                                      </p:cBhvr>
                                      <p:tavLst>
                                        <p:tav tm="0">
                                          <p:val>
                                            <p:strVal val="ppt_y"/>
                                          </p:val>
                                        </p:tav>
                                        <p:tav tm="100000">
                                          <p:val>
                                            <p:strVal val="1+ppt_h/2"/>
                                          </p:val>
                                        </p:tav>
                                      </p:tavLst>
                                    </p:anim>
                                    <p:set>
                                      <p:cBhvr>
                                        <p:cTn id="296" dur="1" fill="hold">
                                          <p:stCondLst>
                                            <p:cond delay="1999"/>
                                          </p:stCondLst>
                                        </p:cTn>
                                        <p:tgtEl>
                                          <p:spTgt spid="9"/>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2000"/>
                                        <p:tgtEl>
                                          <p:spTgt spid="10"/>
                                        </p:tgtEl>
                                        <p:attrNameLst>
                                          <p:attrName>ppt_x</p:attrName>
                                        </p:attrNameLst>
                                      </p:cBhvr>
                                      <p:tavLst>
                                        <p:tav tm="0">
                                          <p:val>
                                            <p:strVal val="ppt_x"/>
                                          </p:val>
                                        </p:tav>
                                        <p:tav tm="100000">
                                          <p:val>
                                            <p:strVal val="ppt_x"/>
                                          </p:val>
                                        </p:tav>
                                      </p:tavLst>
                                    </p:anim>
                                    <p:anim calcmode="lin" valueType="num">
                                      <p:cBhvr additive="base">
                                        <p:cTn id="299" dur="2000"/>
                                        <p:tgtEl>
                                          <p:spTgt spid="10"/>
                                        </p:tgtEl>
                                        <p:attrNameLst>
                                          <p:attrName>ppt_y</p:attrName>
                                        </p:attrNameLst>
                                      </p:cBhvr>
                                      <p:tavLst>
                                        <p:tav tm="0">
                                          <p:val>
                                            <p:strVal val="ppt_y"/>
                                          </p:val>
                                        </p:tav>
                                        <p:tav tm="100000">
                                          <p:val>
                                            <p:strVal val="1+ppt_h/2"/>
                                          </p:val>
                                        </p:tav>
                                      </p:tavLst>
                                    </p:anim>
                                    <p:set>
                                      <p:cBhvr>
                                        <p:cTn id="300" dur="1" fill="hold">
                                          <p:stCondLst>
                                            <p:cond delay="1999"/>
                                          </p:stCondLst>
                                        </p:cTn>
                                        <p:tgtEl>
                                          <p:spTgt spid="10"/>
                                        </p:tgtEl>
                                        <p:attrNameLst>
                                          <p:attrName>style.visibility</p:attrName>
                                        </p:attrNameLst>
                                      </p:cBhvr>
                                      <p:to>
                                        <p:strVal val="hidden"/>
                                      </p:to>
                                    </p:set>
                                  </p:childTnLst>
                                </p:cTn>
                              </p:par>
                              <p:par>
                                <p:cTn id="301" presetID="2" presetClass="exit" presetSubtype="4" fill="hold" grpId="2" nodeType="withEffect">
                                  <p:stCondLst>
                                    <p:cond delay="0"/>
                                  </p:stCondLst>
                                  <p:childTnLst>
                                    <p:anim calcmode="lin" valueType="num">
                                      <p:cBhvr additive="base">
                                        <p:cTn id="302" dur="2000"/>
                                        <p:tgtEl>
                                          <p:spTgt spid="11"/>
                                        </p:tgtEl>
                                        <p:attrNameLst>
                                          <p:attrName>ppt_x</p:attrName>
                                        </p:attrNameLst>
                                      </p:cBhvr>
                                      <p:tavLst>
                                        <p:tav tm="0">
                                          <p:val>
                                            <p:strVal val="ppt_x"/>
                                          </p:val>
                                        </p:tav>
                                        <p:tav tm="100000">
                                          <p:val>
                                            <p:strVal val="ppt_x"/>
                                          </p:val>
                                        </p:tav>
                                      </p:tavLst>
                                    </p:anim>
                                    <p:anim calcmode="lin" valueType="num">
                                      <p:cBhvr additive="base">
                                        <p:cTn id="303" dur="2000"/>
                                        <p:tgtEl>
                                          <p:spTgt spid="11"/>
                                        </p:tgtEl>
                                        <p:attrNameLst>
                                          <p:attrName>ppt_y</p:attrName>
                                        </p:attrNameLst>
                                      </p:cBhvr>
                                      <p:tavLst>
                                        <p:tav tm="0">
                                          <p:val>
                                            <p:strVal val="ppt_y"/>
                                          </p:val>
                                        </p:tav>
                                        <p:tav tm="100000">
                                          <p:val>
                                            <p:strVal val="1+ppt_h/2"/>
                                          </p:val>
                                        </p:tav>
                                      </p:tavLst>
                                    </p:anim>
                                    <p:set>
                                      <p:cBhvr>
                                        <p:cTn id="304" dur="1" fill="hold">
                                          <p:stCondLst>
                                            <p:cond delay="1999"/>
                                          </p:stCondLst>
                                        </p:cTn>
                                        <p:tgtEl>
                                          <p:spTgt spid="11"/>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2000"/>
                                        <p:tgtEl>
                                          <p:spTgt spid="12"/>
                                        </p:tgtEl>
                                        <p:attrNameLst>
                                          <p:attrName>ppt_x</p:attrName>
                                        </p:attrNameLst>
                                      </p:cBhvr>
                                      <p:tavLst>
                                        <p:tav tm="0">
                                          <p:val>
                                            <p:strVal val="ppt_x"/>
                                          </p:val>
                                        </p:tav>
                                        <p:tav tm="100000">
                                          <p:val>
                                            <p:strVal val="ppt_x"/>
                                          </p:val>
                                        </p:tav>
                                      </p:tavLst>
                                    </p:anim>
                                    <p:anim calcmode="lin" valueType="num">
                                      <p:cBhvr additive="base">
                                        <p:cTn id="307" dur="2000"/>
                                        <p:tgtEl>
                                          <p:spTgt spid="12"/>
                                        </p:tgtEl>
                                        <p:attrNameLst>
                                          <p:attrName>ppt_y</p:attrName>
                                        </p:attrNameLst>
                                      </p:cBhvr>
                                      <p:tavLst>
                                        <p:tav tm="0">
                                          <p:val>
                                            <p:strVal val="ppt_y"/>
                                          </p:val>
                                        </p:tav>
                                        <p:tav tm="100000">
                                          <p:val>
                                            <p:strVal val="1+ppt_h/2"/>
                                          </p:val>
                                        </p:tav>
                                      </p:tavLst>
                                    </p:anim>
                                    <p:set>
                                      <p:cBhvr>
                                        <p:cTn id="308" dur="1" fill="hold">
                                          <p:stCondLst>
                                            <p:cond delay="1999"/>
                                          </p:stCondLst>
                                        </p:cTn>
                                        <p:tgtEl>
                                          <p:spTgt spid="12"/>
                                        </p:tgtEl>
                                        <p:attrNameLst>
                                          <p:attrName>style.visibility</p:attrName>
                                        </p:attrNameLst>
                                      </p:cBhvr>
                                      <p:to>
                                        <p:strVal val="hidden"/>
                                      </p:to>
                                    </p:set>
                                  </p:childTnLst>
                                </p:cTn>
                              </p:par>
                              <p:par>
                                <p:cTn id="309" presetID="19" presetClass="exit" presetSubtype="10" fill="hold" grpId="3" nodeType="withEffect">
                                  <p:stCondLst>
                                    <p:cond delay="0"/>
                                  </p:stCondLst>
                                  <p:childTnLst>
                                    <p:anim calcmode="lin" valueType="num">
                                      <p:cBhvr>
                                        <p:cTn id="310" dur="2000"/>
                                        <p:tgtEl>
                                          <p:spTgt spid="8"/>
                                        </p:tgtEl>
                                        <p:attrNameLst>
                                          <p:attrName>ppt_h</p:attrName>
                                        </p:attrNameLst>
                                      </p:cBhvr>
                                      <p:tavLst>
                                        <p:tav tm="0">
                                          <p:val>
                                            <p:strVal val="ppt_h"/>
                                          </p:val>
                                        </p:tav>
                                        <p:tav tm="100000">
                                          <p:val>
                                            <p:strVal val="ppt_h"/>
                                          </p:val>
                                        </p:tav>
                                      </p:tavLst>
                                    </p:anim>
                                    <p:anim calcmode="lin" valueType="num">
                                      <p:cBhvr>
                                        <p:cTn id="31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1999"/>
                                          </p:stCondLst>
                                        </p:cTn>
                                        <p:tgtEl>
                                          <p:spTgt spid="8"/>
                                        </p:tgtEl>
                                        <p:attrNameLst>
                                          <p:attrName>style.visibility</p:attrName>
                                        </p:attrNameLst>
                                      </p:cBhvr>
                                      <p:to>
                                        <p:strVal val="hidden"/>
                                      </p:to>
                                    </p:set>
                                  </p:childTnLst>
                                </p:cTn>
                              </p:par>
                              <p:par>
                                <p:cTn id="313" presetID="19" presetClass="exit" presetSubtype="10" fill="hold" grpId="3" nodeType="withEffect">
                                  <p:stCondLst>
                                    <p:cond delay="0"/>
                                  </p:stCondLst>
                                  <p:childTnLst>
                                    <p:anim calcmode="lin" valueType="num">
                                      <p:cBhvr>
                                        <p:cTn id="314" dur="2000"/>
                                        <p:tgtEl>
                                          <p:spTgt spid="9"/>
                                        </p:tgtEl>
                                        <p:attrNameLst>
                                          <p:attrName>ppt_h</p:attrName>
                                        </p:attrNameLst>
                                      </p:cBhvr>
                                      <p:tavLst>
                                        <p:tav tm="0">
                                          <p:val>
                                            <p:strVal val="ppt_h"/>
                                          </p:val>
                                        </p:tav>
                                        <p:tav tm="100000">
                                          <p:val>
                                            <p:strVal val="ppt_h"/>
                                          </p:val>
                                        </p:tav>
                                      </p:tavLst>
                                    </p:anim>
                                    <p:anim calcmode="lin" valueType="num">
                                      <p:cBhvr>
                                        <p:cTn id="31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1999"/>
                                          </p:stCondLst>
                                        </p:cTn>
                                        <p:tgtEl>
                                          <p:spTgt spid="9"/>
                                        </p:tgtEl>
                                        <p:attrNameLst>
                                          <p:attrName>style.visibility</p:attrName>
                                        </p:attrNameLst>
                                      </p:cBhvr>
                                      <p:to>
                                        <p:strVal val="hidden"/>
                                      </p:to>
                                    </p:set>
                                  </p:childTnLst>
                                </p:cTn>
                              </p:par>
                              <p:par>
                                <p:cTn id="317" presetID="19" presetClass="exit" presetSubtype="10" fill="hold" grpId="3" nodeType="withEffect">
                                  <p:stCondLst>
                                    <p:cond delay="0"/>
                                  </p:stCondLst>
                                  <p:childTnLst>
                                    <p:anim calcmode="lin" valueType="num">
                                      <p:cBhvr>
                                        <p:cTn id="318" dur="2000"/>
                                        <p:tgtEl>
                                          <p:spTgt spid="10"/>
                                        </p:tgtEl>
                                        <p:attrNameLst>
                                          <p:attrName>ppt_h</p:attrName>
                                        </p:attrNameLst>
                                      </p:cBhvr>
                                      <p:tavLst>
                                        <p:tav tm="0">
                                          <p:val>
                                            <p:strVal val="ppt_h"/>
                                          </p:val>
                                        </p:tav>
                                        <p:tav tm="100000">
                                          <p:val>
                                            <p:strVal val="ppt_h"/>
                                          </p:val>
                                        </p:tav>
                                      </p:tavLst>
                                    </p:anim>
                                    <p:anim calcmode="lin" valueType="num">
                                      <p:cBhvr>
                                        <p:cTn id="31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1999"/>
                                          </p:stCondLst>
                                        </p:cTn>
                                        <p:tgtEl>
                                          <p:spTgt spid="10"/>
                                        </p:tgtEl>
                                        <p:attrNameLst>
                                          <p:attrName>style.visibility</p:attrName>
                                        </p:attrNameLst>
                                      </p:cBhvr>
                                      <p:to>
                                        <p:strVal val="hidden"/>
                                      </p:to>
                                    </p:set>
                                  </p:childTnLst>
                                </p:cTn>
                              </p:par>
                              <p:par>
                                <p:cTn id="321" presetID="19" presetClass="exit" presetSubtype="10" fill="hold" grpId="3" nodeType="withEffect">
                                  <p:stCondLst>
                                    <p:cond delay="0"/>
                                  </p:stCondLst>
                                  <p:childTnLst>
                                    <p:anim calcmode="lin" valueType="num">
                                      <p:cBhvr>
                                        <p:cTn id="322" dur="2000"/>
                                        <p:tgtEl>
                                          <p:spTgt spid="11"/>
                                        </p:tgtEl>
                                        <p:attrNameLst>
                                          <p:attrName>ppt_h</p:attrName>
                                        </p:attrNameLst>
                                      </p:cBhvr>
                                      <p:tavLst>
                                        <p:tav tm="0">
                                          <p:val>
                                            <p:strVal val="ppt_h"/>
                                          </p:val>
                                        </p:tav>
                                        <p:tav tm="100000">
                                          <p:val>
                                            <p:strVal val="ppt_h"/>
                                          </p:val>
                                        </p:tav>
                                      </p:tavLst>
                                    </p:anim>
                                    <p:anim calcmode="lin" valueType="num">
                                      <p:cBhvr>
                                        <p:cTn id="323"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1999"/>
                                          </p:stCondLst>
                                        </p:cTn>
                                        <p:tgtEl>
                                          <p:spTgt spid="11"/>
                                        </p:tgtEl>
                                        <p:attrNameLst>
                                          <p:attrName>style.visibility</p:attrName>
                                        </p:attrNameLst>
                                      </p:cBhvr>
                                      <p:to>
                                        <p:strVal val="hidden"/>
                                      </p:to>
                                    </p:set>
                                  </p:childTnLst>
                                </p:cTn>
                              </p:par>
                              <p:par>
                                <p:cTn id="325" presetID="19" presetClass="exit" presetSubtype="10" fill="hold" grpId="3" nodeType="withEffect">
                                  <p:stCondLst>
                                    <p:cond delay="0"/>
                                  </p:stCondLst>
                                  <p:childTnLst>
                                    <p:anim calcmode="lin" valueType="num">
                                      <p:cBhvr>
                                        <p:cTn id="326" dur="2000"/>
                                        <p:tgtEl>
                                          <p:spTgt spid="12"/>
                                        </p:tgtEl>
                                        <p:attrNameLst>
                                          <p:attrName>ppt_h</p:attrName>
                                        </p:attrNameLst>
                                      </p:cBhvr>
                                      <p:tavLst>
                                        <p:tav tm="0">
                                          <p:val>
                                            <p:strVal val="ppt_h"/>
                                          </p:val>
                                        </p:tav>
                                        <p:tav tm="100000">
                                          <p:val>
                                            <p:strVal val="ppt_h"/>
                                          </p:val>
                                        </p:tav>
                                      </p:tavLst>
                                    </p:anim>
                                    <p:anim calcmode="lin" valueType="num">
                                      <p:cBhvr>
                                        <p:cTn id="32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1999"/>
                                          </p:stCondLst>
                                        </p:cTn>
                                        <p:tgtEl>
                                          <p:spTgt spid="12"/>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2000"/>
                                        <p:tgtEl>
                                          <p:spTgt spid="13"/>
                                        </p:tgtEl>
                                        <p:attrNameLst>
                                          <p:attrName>ppt_x</p:attrName>
                                        </p:attrNameLst>
                                      </p:cBhvr>
                                      <p:tavLst>
                                        <p:tav tm="0">
                                          <p:val>
                                            <p:strVal val="ppt_x"/>
                                          </p:val>
                                        </p:tav>
                                        <p:tav tm="100000">
                                          <p:val>
                                            <p:strVal val="ppt_x"/>
                                          </p:val>
                                        </p:tav>
                                      </p:tavLst>
                                    </p:anim>
                                    <p:anim calcmode="lin" valueType="num">
                                      <p:cBhvr additive="base">
                                        <p:cTn id="331" dur="2000"/>
                                        <p:tgtEl>
                                          <p:spTgt spid="13"/>
                                        </p:tgtEl>
                                        <p:attrNameLst>
                                          <p:attrName>ppt_y</p:attrName>
                                        </p:attrNameLst>
                                      </p:cBhvr>
                                      <p:tavLst>
                                        <p:tav tm="0">
                                          <p:val>
                                            <p:strVal val="ppt_y"/>
                                          </p:val>
                                        </p:tav>
                                        <p:tav tm="100000">
                                          <p:val>
                                            <p:strVal val="1+ppt_h/2"/>
                                          </p:val>
                                        </p:tav>
                                      </p:tavLst>
                                    </p:anim>
                                    <p:set>
                                      <p:cBhvr>
                                        <p:cTn id="332" dur="1" fill="hold">
                                          <p:stCondLst>
                                            <p:cond delay="1999"/>
                                          </p:stCondLst>
                                        </p:cTn>
                                        <p:tgtEl>
                                          <p:spTgt spid="13"/>
                                        </p:tgtEl>
                                        <p:attrNameLst>
                                          <p:attrName>style.visibility</p:attrName>
                                        </p:attrNameLst>
                                      </p:cBhvr>
                                      <p:to>
                                        <p:strVal val="hidden"/>
                                      </p:to>
                                    </p:set>
                                  </p:childTnLst>
                                </p:cTn>
                              </p:par>
                              <p:par>
                                <p:cTn id="333" presetID="2" presetClass="exit" presetSubtype="4" fill="hold" grpId="2" nodeType="withEffect">
                                  <p:stCondLst>
                                    <p:cond delay="0"/>
                                  </p:stCondLst>
                                  <p:childTnLst>
                                    <p:anim calcmode="lin" valueType="num">
                                      <p:cBhvr additive="base">
                                        <p:cTn id="334" dur="2000"/>
                                        <p:tgtEl>
                                          <p:spTgt spid="14"/>
                                        </p:tgtEl>
                                        <p:attrNameLst>
                                          <p:attrName>ppt_x</p:attrName>
                                        </p:attrNameLst>
                                      </p:cBhvr>
                                      <p:tavLst>
                                        <p:tav tm="0">
                                          <p:val>
                                            <p:strVal val="ppt_x"/>
                                          </p:val>
                                        </p:tav>
                                        <p:tav tm="100000">
                                          <p:val>
                                            <p:strVal val="ppt_x"/>
                                          </p:val>
                                        </p:tav>
                                      </p:tavLst>
                                    </p:anim>
                                    <p:anim calcmode="lin" valueType="num">
                                      <p:cBhvr additive="base">
                                        <p:cTn id="335" dur="2000"/>
                                        <p:tgtEl>
                                          <p:spTgt spid="14"/>
                                        </p:tgtEl>
                                        <p:attrNameLst>
                                          <p:attrName>ppt_y</p:attrName>
                                        </p:attrNameLst>
                                      </p:cBhvr>
                                      <p:tavLst>
                                        <p:tav tm="0">
                                          <p:val>
                                            <p:strVal val="ppt_y"/>
                                          </p:val>
                                        </p:tav>
                                        <p:tav tm="100000">
                                          <p:val>
                                            <p:strVal val="1+ppt_h/2"/>
                                          </p:val>
                                        </p:tav>
                                      </p:tavLst>
                                    </p:anim>
                                    <p:set>
                                      <p:cBhvr>
                                        <p:cTn id="336" dur="1" fill="hold">
                                          <p:stCondLst>
                                            <p:cond delay="1999"/>
                                          </p:stCondLst>
                                        </p:cTn>
                                        <p:tgtEl>
                                          <p:spTgt spid="14"/>
                                        </p:tgtEl>
                                        <p:attrNameLst>
                                          <p:attrName>style.visibility</p:attrName>
                                        </p:attrNameLst>
                                      </p:cBhvr>
                                      <p:to>
                                        <p:strVal val="hidden"/>
                                      </p:to>
                                    </p:set>
                                  </p:childTnLst>
                                </p:cTn>
                              </p:par>
                              <p:par>
                                <p:cTn id="337" presetID="2" presetClass="exit" presetSubtype="4" fill="hold" grpId="2" nodeType="withEffect">
                                  <p:stCondLst>
                                    <p:cond delay="0"/>
                                  </p:stCondLst>
                                  <p:childTnLst>
                                    <p:anim calcmode="lin" valueType="num">
                                      <p:cBhvr additive="base">
                                        <p:cTn id="338" dur="2000"/>
                                        <p:tgtEl>
                                          <p:spTgt spid="15"/>
                                        </p:tgtEl>
                                        <p:attrNameLst>
                                          <p:attrName>ppt_x</p:attrName>
                                        </p:attrNameLst>
                                      </p:cBhvr>
                                      <p:tavLst>
                                        <p:tav tm="0">
                                          <p:val>
                                            <p:strVal val="ppt_x"/>
                                          </p:val>
                                        </p:tav>
                                        <p:tav tm="100000">
                                          <p:val>
                                            <p:strVal val="ppt_x"/>
                                          </p:val>
                                        </p:tav>
                                      </p:tavLst>
                                    </p:anim>
                                    <p:anim calcmode="lin" valueType="num">
                                      <p:cBhvr additive="base">
                                        <p:cTn id="339" dur="2000"/>
                                        <p:tgtEl>
                                          <p:spTgt spid="15"/>
                                        </p:tgtEl>
                                        <p:attrNameLst>
                                          <p:attrName>ppt_y</p:attrName>
                                        </p:attrNameLst>
                                      </p:cBhvr>
                                      <p:tavLst>
                                        <p:tav tm="0">
                                          <p:val>
                                            <p:strVal val="ppt_y"/>
                                          </p:val>
                                        </p:tav>
                                        <p:tav tm="100000">
                                          <p:val>
                                            <p:strVal val="1+ppt_h/2"/>
                                          </p:val>
                                        </p:tav>
                                      </p:tavLst>
                                    </p:anim>
                                    <p:set>
                                      <p:cBhvr>
                                        <p:cTn id="340" dur="1" fill="hold">
                                          <p:stCondLst>
                                            <p:cond delay="1999"/>
                                          </p:stCondLst>
                                        </p:cTn>
                                        <p:tgtEl>
                                          <p:spTgt spid="15"/>
                                        </p:tgtEl>
                                        <p:attrNameLst>
                                          <p:attrName>style.visibility</p:attrName>
                                        </p:attrNameLst>
                                      </p:cBhvr>
                                      <p:to>
                                        <p:strVal val="hidden"/>
                                      </p:to>
                                    </p:set>
                                  </p:childTnLst>
                                </p:cTn>
                              </p:par>
                              <p:par>
                                <p:cTn id="341" presetID="2" presetClass="exit" presetSubtype="4" fill="hold" grpId="2" nodeType="withEffect">
                                  <p:stCondLst>
                                    <p:cond delay="0"/>
                                  </p:stCondLst>
                                  <p:childTnLst>
                                    <p:anim calcmode="lin" valueType="num">
                                      <p:cBhvr additive="base">
                                        <p:cTn id="342" dur="2000"/>
                                        <p:tgtEl>
                                          <p:spTgt spid="16"/>
                                        </p:tgtEl>
                                        <p:attrNameLst>
                                          <p:attrName>ppt_x</p:attrName>
                                        </p:attrNameLst>
                                      </p:cBhvr>
                                      <p:tavLst>
                                        <p:tav tm="0">
                                          <p:val>
                                            <p:strVal val="ppt_x"/>
                                          </p:val>
                                        </p:tav>
                                        <p:tav tm="100000">
                                          <p:val>
                                            <p:strVal val="ppt_x"/>
                                          </p:val>
                                        </p:tav>
                                      </p:tavLst>
                                    </p:anim>
                                    <p:anim calcmode="lin" valueType="num">
                                      <p:cBhvr additive="base">
                                        <p:cTn id="343" dur="2000"/>
                                        <p:tgtEl>
                                          <p:spTgt spid="16"/>
                                        </p:tgtEl>
                                        <p:attrNameLst>
                                          <p:attrName>ppt_y</p:attrName>
                                        </p:attrNameLst>
                                      </p:cBhvr>
                                      <p:tavLst>
                                        <p:tav tm="0">
                                          <p:val>
                                            <p:strVal val="ppt_y"/>
                                          </p:val>
                                        </p:tav>
                                        <p:tav tm="100000">
                                          <p:val>
                                            <p:strVal val="1+ppt_h/2"/>
                                          </p:val>
                                        </p:tav>
                                      </p:tavLst>
                                    </p:anim>
                                    <p:set>
                                      <p:cBhvr>
                                        <p:cTn id="344" dur="1" fill="hold">
                                          <p:stCondLst>
                                            <p:cond delay="1999"/>
                                          </p:stCondLst>
                                        </p:cTn>
                                        <p:tgtEl>
                                          <p:spTgt spid="16"/>
                                        </p:tgtEl>
                                        <p:attrNameLst>
                                          <p:attrName>style.visibility</p:attrName>
                                        </p:attrNameLst>
                                      </p:cBhvr>
                                      <p:to>
                                        <p:strVal val="hidden"/>
                                      </p:to>
                                    </p:set>
                                  </p:childTnLst>
                                </p:cTn>
                              </p:par>
                              <p:par>
                                <p:cTn id="345" presetID="2" presetClass="exit" presetSubtype="4" fill="hold" grpId="2" nodeType="withEffect">
                                  <p:stCondLst>
                                    <p:cond delay="0"/>
                                  </p:stCondLst>
                                  <p:childTnLst>
                                    <p:anim calcmode="lin" valueType="num">
                                      <p:cBhvr additive="base">
                                        <p:cTn id="346" dur="2000"/>
                                        <p:tgtEl>
                                          <p:spTgt spid="17"/>
                                        </p:tgtEl>
                                        <p:attrNameLst>
                                          <p:attrName>ppt_x</p:attrName>
                                        </p:attrNameLst>
                                      </p:cBhvr>
                                      <p:tavLst>
                                        <p:tav tm="0">
                                          <p:val>
                                            <p:strVal val="ppt_x"/>
                                          </p:val>
                                        </p:tav>
                                        <p:tav tm="100000">
                                          <p:val>
                                            <p:strVal val="ppt_x"/>
                                          </p:val>
                                        </p:tav>
                                      </p:tavLst>
                                    </p:anim>
                                    <p:anim calcmode="lin" valueType="num">
                                      <p:cBhvr additive="base">
                                        <p:cTn id="347" dur="2000"/>
                                        <p:tgtEl>
                                          <p:spTgt spid="17"/>
                                        </p:tgtEl>
                                        <p:attrNameLst>
                                          <p:attrName>ppt_y</p:attrName>
                                        </p:attrNameLst>
                                      </p:cBhvr>
                                      <p:tavLst>
                                        <p:tav tm="0">
                                          <p:val>
                                            <p:strVal val="ppt_y"/>
                                          </p:val>
                                        </p:tav>
                                        <p:tav tm="100000">
                                          <p:val>
                                            <p:strVal val="1+ppt_h/2"/>
                                          </p:val>
                                        </p:tav>
                                      </p:tavLst>
                                    </p:anim>
                                    <p:set>
                                      <p:cBhvr>
                                        <p:cTn id="348" dur="1" fill="hold">
                                          <p:stCondLst>
                                            <p:cond delay="1999"/>
                                          </p:stCondLst>
                                        </p:cTn>
                                        <p:tgtEl>
                                          <p:spTgt spid="17"/>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2000"/>
                                        <p:tgtEl>
                                          <p:spTgt spid="18"/>
                                        </p:tgtEl>
                                        <p:attrNameLst>
                                          <p:attrName>ppt_x</p:attrName>
                                        </p:attrNameLst>
                                      </p:cBhvr>
                                      <p:tavLst>
                                        <p:tav tm="0">
                                          <p:val>
                                            <p:strVal val="ppt_x"/>
                                          </p:val>
                                        </p:tav>
                                        <p:tav tm="100000">
                                          <p:val>
                                            <p:strVal val="ppt_x"/>
                                          </p:val>
                                        </p:tav>
                                      </p:tavLst>
                                    </p:anim>
                                    <p:anim calcmode="lin" valueType="num">
                                      <p:cBhvr additive="base">
                                        <p:cTn id="351" dur="2000"/>
                                        <p:tgtEl>
                                          <p:spTgt spid="18"/>
                                        </p:tgtEl>
                                        <p:attrNameLst>
                                          <p:attrName>ppt_y</p:attrName>
                                        </p:attrNameLst>
                                      </p:cBhvr>
                                      <p:tavLst>
                                        <p:tav tm="0">
                                          <p:val>
                                            <p:strVal val="ppt_y"/>
                                          </p:val>
                                        </p:tav>
                                        <p:tav tm="100000">
                                          <p:val>
                                            <p:strVal val="1+ppt_h/2"/>
                                          </p:val>
                                        </p:tav>
                                      </p:tavLst>
                                    </p:anim>
                                    <p:set>
                                      <p:cBhvr>
                                        <p:cTn id="352" dur="1" fill="hold">
                                          <p:stCondLst>
                                            <p:cond delay="1999"/>
                                          </p:stCondLst>
                                        </p:cTn>
                                        <p:tgtEl>
                                          <p:spTgt spid="18"/>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2000"/>
                                        <p:tgtEl>
                                          <p:spTgt spid="19"/>
                                        </p:tgtEl>
                                        <p:attrNameLst>
                                          <p:attrName>ppt_x</p:attrName>
                                        </p:attrNameLst>
                                      </p:cBhvr>
                                      <p:tavLst>
                                        <p:tav tm="0">
                                          <p:val>
                                            <p:strVal val="ppt_x"/>
                                          </p:val>
                                        </p:tav>
                                        <p:tav tm="100000">
                                          <p:val>
                                            <p:strVal val="ppt_x"/>
                                          </p:val>
                                        </p:tav>
                                      </p:tavLst>
                                    </p:anim>
                                    <p:anim calcmode="lin" valueType="num">
                                      <p:cBhvr additive="base">
                                        <p:cTn id="355" dur="2000"/>
                                        <p:tgtEl>
                                          <p:spTgt spid="19"/>
                                        </p:tgtEl>
                                        <p:attrNameLst>
                                          <p:attrName>ppt_y</p:attrName>
                                        </p:attrNameLst>
                                      </p:cBhvr>
                                      <p:tavLst>
                                        <p:tav tm="0">
                                          <p:val>
                                            <p:strVal val="ppt_y"/>
                                          </p:val>
                                        </p:tav>
                                        <p:tav tm="100000">
                                          <p:val>
                                            <p:strVal val="1+ppt_h/2"/>
                                          </p:val>
                                        </p:tav>
                                      </p:tavLst>
                                    </p:anim>
                                    <p:set>
                                      <p:cBhvr>
                                        <p:cTn id="356" dur="1" fill="hold">
                                          <p:stCondLst>
                                            <p:cond delay="1999"/>
                                          </p:stCondLst>
                                        </p:cTn>
                                        <p:tgtEl>
                                          <p:spTgt spid="19"/>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2000"/>
                                        <p:tgtEl>
                                          <p:spTgt spid="20"/>
                                        </p:tgtEl>
                                        <p:attrNameLst>
                                          <p:attrName>ppt_x</p:attrName>
                                        </p:attrNameLst>
                                      </p:cBhvr>
                                      <p:tavLst>
                                        <p:tav tm="0">
                                          <p:val>
                                            <p:strVal val="ppt_x"/>
                                          </p:val>
                                        </p:tav>
                                        <p:tav tm="100000">
                                          <p:val>
                                            <p:strVal val="ppt_x"/>
                                          </p:val>
                                        </p:tav>
                                      </p:tavLst>
                                    </p:anim>
                                    <p:anim calcmode="lin" valueType="num">
                                      <p:cBhvr additive="base">
                                        <p:cTn id="359" dur="2000"/>
                                        <p:tgtEl>
                                          <p:spTgt spid="20"/>
                                        </p:tgtEl>
                                        <p:attrNameLst>
                                          <p:attrName>ppt_y</p:attrName>
                                        </p:attrNameLst>
                                      </p:cBhvr>
                                      <p:tavLst>
                                        <p:tav tm="0">
                                          <p:val>
                                            <p:strVal val="ppt_y"/>
                                          </p:val>
                                        </p:tav>
                                        <p:tav tm="100000">
                                          <p:val>
                                            <p:strVal val="1+ppt_h/2"/>
                                          </p:val>
                                        </p:tav>
                                      </p:tavLst>
                                    </p:anim>
                                    <p:set>
                                      <p:cBhvr>
                                        <p:cTn id="360" dur="1" fill="hold">
                                          <p:stCondLst>
                                            <p:cond delay="1999"/>
                                          </p:stCondLst>
                                        </p:cTn>
                                        <p:tgtEl>
                                          <p:spTgt spid="20"/>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2000"/>
                                        <p:tgtEl>
                                          <p:spTgt spid="21"/>
                                        </p:tgtEl>
                                        <p:attrNameLst>
                                          <p:attrName>ppt_x</p:attrName>
                                        </p:attrNameLst>
                                      </p:cBhvr>
                                      <p:tavLst>
                                        <p:tav tm="0">
                                          <p:val>
                                            <p:strVal val="ppt_x"/>
                                          </p:val>
                                        </p:tav>
                                        <p:tav tm="100000">
                                          <p:val>
                                            <p:strVal val="ppt_x"/>
                                          </p:val>
                                        </p:tav>
                                      </p:tavLst>
                                    </p:anim>
                                    <p:anim calcmode="lin" valueType="num">
                                      <p:cBhvr additive="base">
                                        <p:cTn id="363" dur="2000"/>
                                        <p:tgtEl>
                                          <p:spTgt spid="21"/>
                                        </p:tgtEl>
                                        <p:attrNameLst>
                                          <p:attrName>ppt_y</p:attrName>
                                        </p:attrNameLst>
                                      </p:cBhvr>
                                      <p:tavLst>
                                        <p:tav tm="0">
                                          <p:val>
                                            <p:strVal val="ppt_y"/>
                                          </p:val>
                                        </p:tav>
                                        <p:tav tm="100000">
                                          <p:val>
                                            <p:strVal val="1+ppt_h/2"/>
                                          </p:val>
                                        </p:tav>
                                      </p:tavLst>
                                    </p:anim>
                                    <p:set>
                                      <p:cBhvr>
                                        <p:cTn id="364" dur="1" fill="hold">
                                          <p:stCondLst>
                                            <p:cond delay="1999"/>
                                          </p:stCondLst>
                                        </p:cTn>
                                        <p:tgtEl>
                                          <p:spTgt spid="21"/>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2000"/>
                                        <p:tgtEl>
                                          <p:spTgt spid="22"/>
                                        </p:tgtEl>
                                        <p:attrNameLst>
                                          <p:attrName>ppt_x</p:attrName>
                                        </p:attrNameLst>
                                      </p:cBhvr>
                                      <p:tavLst>
                                        <p:tav tm="0">
                                          <p:val>
                                            <p:strVal val="ppt_x"/>
                                          </p:val>
                                        </p:tav>
                                        <p:tav tm="100000">
                                          <p:val>
                                            <p:strVal val="ppt_x"/>
                                          </p:val>
                                        </p:tav>
                                      </p:tavLst>
                                    </p:anim>
                                    <p:anim calcmode="lin" valueType="num">
                                      <p:cBhvr additive="base">
                                        <p:cTn id="367" dur="2000"/>
                                        <p:tgtEl>
                                          <p:spTgt spid="22"/>
                                        </p:tgtEl>
                                        <p:attrNameLst>
                                          <p:attrName>ppt_y</p:attrName>
                                        </p:attrNameLst>
                                      </p:cBhvr>
                                      <p:tavLst>
                                        <p:tav tm="0">
                                          <p:val>
                                            <p:strVal val="ppt_y"/>
                                          </p:val>
                                        </p:tav>
                                        <p:tav tm="100000">
                                          <p:val>
                                            <p:strVal val="1+ppt_h/2"/>
                                          </p:val>
                                        </p:tav>
                                      </p:tavLst>
                                    </p:anim>
                                    <p:set>
                                      <p:cBhvr>
                                        <p:cTn id="368" dur="1" fill="hold">
                                          <p:stCondLst>
                                            <p:cond delay="1999"/>
                                          </p:stCondLst>
                                        </p:cTn>
                                        <p:tgtEl>
                                          <p:spTgt spid="22"/>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2000"/>
                                        <p:tgtEl>
                                          <p:spTgt spid="23"/>
                                        </p:tgtEl>
                                        <p:attrNameLst>
                                          <p:attrName>ppt_x</p:attrName>
                                        </p:attrNameLst>
                                      </p:cBhvr>
                                      <p:tavLst>
                                        <p:tav tm="0">
                                          <p:val>
                                            <p:strVal val="ppt_x"/>
                                          </p:val>
                                        </p:tav>
                                        <p:tav tm="100000">
                                          <p:val>
                                            <p:strVal val="ppt_x"/>
                                          </p:val>
                                        </p:tav>
                                      </p:tavLst>
                                    </p:anim>
                                    <p:anim calcmode="lin" valueType="num">
                                      <p:cBhvr additive="base">
                                        <p:cTn id="371" dur="2000"/>
                                        <p:tgtEl>
                                          <p:spTgt spid="23"/>
                                        </p:tgtEl>
                                        <p:attrNameLst>
                                          <p:attrName>ppt_y</p:attrName>
                                        </p:attrNameLst>
                                      </p:cBhvr>
                                      <p:tavLst>
                                        <p:tav tm="0">
                                          <p:val>
                                            <p:strVal val="ppt_y"/>
                                          </p:val>
                                        </p:tav>
                                        <p:tav tm="100000">
                                          <p:val>
                                            <p:strVal val="1+ppt_h/2"/>
                                          </p:val>
                                        </p:tav>
                                      </p:tavLst>
                                    </p:anim>
                                    <p:set>
                                      <p:cBhvr>
                                        <p:cTn id="372" dur="1" fill="hold">
                                          <p:stCondLst>
                                            <p:cond delay="1999"/>
                                          </p:stCondLst>
                                        </p:cTn>
                                        <p:tgtEl>
                                          <p:spTgt spid="23"/>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2000"/>
                                        <p:tgtEl>
                                          <p:spTgt spid="24"/>
                                        </p:tgtEl>
                                        <p:attrNameLst>
                                          <p:attrName>ppt_x</p:attrName>
                                        </p:attrNameLst>
                                      </p:cBhvr>
                                      <p:tavLst>
                                        <p:tav tm="0">
                                          <p:val>
                                            <p:strVal val="ppt_x"/>
                                          </p:val>
                                        </p:tav>
                                        <p:tav tm="100000">
                                          <p:val>
                                            <p:strVal val="ppt_x"/>
                                          </p:val>
                                        </p:tav>
                                      </p:tavLst>
                                    </p:anim>
                                    <p:anim calcmode="lin" valueType="num">
                                      <p:cBhvr additive="base">
                                        <p:cTn id="375" dur="2000"/>
                                        <p:tgtEl>
                                          <p:spTgt spid="24"/>
                                        </p:tgtEl>
                                        <p:attrNameLst>
                                          <p:attrName>ppt_y</p:attrName>
                                        </p:attrNameLst>
                                      </p:cBhvr>
                                      <p:tavLst>
                                        <p:tav tm="0">
                                          <p:val>
                                            <p:strVal val="ppt_y"/>
                                          </p:val>
                                        </p:tav>
                                        <p:tav tm="100000">
                                          <p:val>
                                            <p:strVal val="1+ppt_h/2"/>
                                          </p:val>
                                        </p:tav>
                                      </p:tavLst>
                                    </p:anim>
                                    <p:set>
                                      <p:cBhvr>
                                        <p:cTn id="376" dur="1" fill="hold">
                                          <p:stCondLst>
                                            <p:cond delay="1999"/>
                                          </p:stCondLst>
                                        </p:cTn>
                                        <p:tgtEl>
                                          <p:spTgt spid="24"/>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ppt_x"/>
                                          </p:val>
                                        </p:tav>
                                      </p:tavLst>
                                    </p:anim>
                                    <p:anim calcmode="lin" valueType="num">
                                      <p:cBhvr additive="base">
                                        <p:cTn id="379" dur="2000"/>
                                        <p:tgtEl>
                                          <p:spTgt spid="25"/>
                                        </p:tgtEl>
                                        <p:attrNameLst>
                                          <p:attrName>ppt_y</p:attrName>
                                        </p:attrNameLst>
                                      </p:cBhvr>
                                      <p:tavLst>
                                        <p:tav tm="0">
                                          <p:val>
                                            <p:strVal val="ppt_y"/>
                                          </p:val>
                                        </p:tav>
                                        <p:tav tm="100000">
                                          <p:val>
                                            <p:strVal val="1+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2000"/>
                                        <p:tgtEl>
                                          <p:spTgt spid="26"/>
                                        </p:tgtEl>
                                        <p:attrNameLst>
                                          <p:attrName>ppt_x</p:attrName>
                                        </p:attrNameLst>
                                      </p:cBhvr>
                                      <p:tavLst>
                                        <p:tav tm="0">
                                          <p:val>
                                            <p:strVal val="ppt_x"/>
                                          </p:val>
                                        </p:tav>
                                        <p:tav tm="100000">
                                          <p:val>
                                            <p:strVal val="ppt_x"/>
                                          </p:val>
                                        </p:tav>
                                      </p:tavLst>
                                    </p:anim>
                                    <p:anim calcmode="lin" valueType="num">
                                      <p:cBhvr additive="base">
                                        <p:cTn id="383" dur="2000"/>
                                        <p:tgtEl>
                                          <p:spTgt spid="26"/>
                                        </p:tgtEl>
                                        <p:attrNameLst>
                                          <p:attrName>ppt_y</p:attrName>
                                        </p:attrNameLst>
                                      </p:cBhvr>
                                      <p:tavLst>
                                        <p:tav tm="0">
                                          <p:val>
                                            <p:strVal val="ppt_y"/>
                                          </p:val>
                                        </p:tav>
                                        <p:tav tm="100000">
                                          <p:val>
                                            <p:strVal val="1+ppt_h/2"/>
                                          </p:val>
                                        </p:tav>
                                      </p:tavLst>
                                    </p:anim>
                                    <p:set>
                                      <p:cBhvr>
                                        <p:cTn id="384" dur="1" fill="hold">
                                          <p:stCondLst>
                                            <p:cond delay="1999"/>
                                          </p:stCondLst>
                                        </p:cTn>
                                        <p:tgtEl>
                                          <p:spTgt spid="26"/>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2000"/>
                                        <p:tgtEl>
                                          <p:spTgt spid="27"/>
                                        </p:tgtEl>
                                        <p:attrNameLst>
                                          <p:attrName>ppt_x</p:attrName>
                                        </p:attrNameLst>
                                      </p:cBhvr>
                                      <p:tavLst>
                                        <p:tav tm="0">
                                          <p:val>
                                            <p:strVal val="ppt_x"/>
                                          </p:val>
                                        </p:tav>
                                        <p:tav tm="100000">
                                          <p:val>
                                            <p:strVal val="ppt_x"/>
                                          </p:val>
                                        </p:tav>
                                      </p:tavLst>
                                    </p:anim>
                                    <p:anim calcmode="lin" valueType="num">
                                      <p:cBhvr additive="base">
                                        <p:cTn id="387" dur="2000"/>
                                        <p:tgtEl>
                                          <p:spTgt spid="27"/>
                                        </p:tgtEl>
                                        <p:attrNameLst>
                                          <p:attrName>ppt_y</p:attrName>
                                        </p:attrNameLst>
                                      </p:cBhvr>
                                      <p:tavLst>
                                        <p:tav tm="0">
                                          <p:val>
                                            <p:strVal val="ppt_y"/>
                                          </p:val>
                                        </p:tav>
                                        <p:tav tm="100000">
                                          <p:val>
                                            <p:strVal val="1+ppt_h/2"/>
                                          </p:val>
                                        </p:tav>
                                      </p:tavLst>
                                    </p:anim>
                                    <p:set>
                                      <p:cBhvr>
                                        <p:cTn id="388" dur="1" fill="hold">
                                          <p:stCondLst>
                                            <p:cond delay="1999"/>
                                          </p:stCondLst>
                                        </p:cTn>
                                        <p:tgtEl>
                                          <p:spTgt spid="27"/>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2000"/>
                                        <p:tgtEl>
                                          <p:spTgt spid="28"/>
                                        </p:tgtEl>
                                        <p:attrNameLst>
                                          <p:attrName>ppt_x</p:attrName>
                                        </p:attrNameLst>
                                      </p:cBhvr>
                                      <p:tavLst>
                                        <p:tav tm="0">
                                          <p:val>
                                            <p:strVal val="ppt_x"/>
                                          </p:val>
                                        </p:tav>
                                        <p:tav tm="100000">
                                          <p:val>
                                            <p:strVal val="ppt_x"/>
                                          </p:val>
                                        </p:tav>
                                      </p:tavLst>
                                    </p:anim>
                                    <p:anim calcmode="lin" valueType="num">
                                      <p:cBhvr additive="base">
                                        <p:cTn id="391" dur="2000"/>
                                        <p:tgtEl>
                                          <p:spTgt spid="28"/>
                                        </p:tgtEl>
                                        <p:attrNameLst>
                                          <p:attrName>ppt_y</p:attrName>
                                        </p:attrNameLst>
                                      </p:cBhvr>
                                      <p:tavLst>
                                        <p:tav tm="0">
                                          <p:val>
                                            <p:strVal val="ppt_y"/>
                                          </p:val>
                                        </p:tav>
                                        <p:tav tm="100000">
                                          <p:val>
                                            <p:strVal val="1+ppt_h/2"/>
                                          </p:val>
                                        </p:tav>
                                      </p:tavLst>
                                    </p:anim>
                                    <p:set>
                                      <p:cBhvr>
                                        <p:cTn id="392" dur="1" fill="hold">
                                          <p:stCondLst>
                                            <p:cond delay="1999"/>
                                          </p:stCondLst>
                                        </p:cTn>
                                        <p:tgtEl>
                                          <p:spTgt spid="28"/>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2000"/>
                                        <p:tgtEl>
                                          <p:spTgt spid="29"/>
                                        </p:tgtEl>
                                        <p:attrNameLst>
                                          <p:attrName>ppt_x</p:attrName>
                                        </p:attrNameLst>
                                      </p:cBhvr>
                                      <p:tavLst>
                                        <p:tav tm="0">
                                          <p:val>
                                            <p:strVal val="ppt_x"/>
                                          </p:val>
                                        </p:tav>
                                        <p:tav tm="100000">
                                          <p:val>
                                            <p:strVal val="ppt_x"/>
                                          </p:val>
                                        </p:tav>
                                      </p:tavLst>
                                    </p:anim>
                                    <p:anim calcmode="lin" valueType="num">
                                      <p:cBhvr additive="base">
                                        <p:cTn id="395" dur="2000"/>
                                        <p:tgtEl>
                                          <p:spTgt spid="29"/>
                                        </p:tgtEl>
                                        <p:attrNameLst>
                                          <p:attrName>ppt_y</p:attrName>
                                        </p:attrNameLst>
                                      </p:cBhvr>
                                      <p:tavLst>
                                        <p:tav tm="0">
                                          <p:val>
                                            <p:strVal val="ppt_y"/>
                                          </p:val>
                                        </p:tav>
                                        <p:tav tm="100000">
                                          <p:val>
                                            <p:strVal val="1+ppt_h/2"/>
                                          </p:val>
                                        </p:tav>
                                      </p:tavLst>
                                    </p:anim>
                                    <p:set>
                                      <p:cBhvr>
                                        <p:cTn id="396" dur="1" fill="hold">
                                          <p:stCondLst>
                                            <p:cond delay="1999"/>
                                          </p:stCondLst>
                                        </p:cTn>
                                        <p:tgtEl>
                                          <p:spTgt spid="29"/>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2000"/>
                                        <p:tgtEl>
                                          <p:spTgt spid="30"/>
                                        </p:tgtEl>
                                        <p:attrNameLst>
                                          <p:attrName>ppt_x</p:attrName>
                                        </p:attrNameLst>
                                      </p:cBhvr>
                                      <p:tavLst>
                                        <p:tav tm="0">
                                          <p:val>
                                            <p:strVal val="ppt_x"/>
                                          </p:val>
                                        </p:tav>
                                        <p:tav tm="100000">
                                          <p:val>
                                            <p:strVal val="ppt_x"/>
                                          </p:val>
                                        </p:tav>
                                      </p:tavLst>
                                    </p:anim>
                                    <p:anim calcmode="lin" valueType="num">
                                      <p:cBhvr additive="base">
                                        <p:cTn id="399" dur="2000"/>
                                        <p:tgtEl>
                                          <p:spTgt spid="30"/>
                                        </p:tgtEl>
                                        <p:attrNameLst>
                                          <p:attrName>ppt_y</p:attrName>
                                        </p:attrNameLst>
                                      </p:cBhvr>
                                      <p:tavLst>
                                        <p:tav tm="0">
                                          <p:val>
                                            <p:strVal val="ppt_y"/>
                                          </p:val>
                                        </p:tav>
                                        <p:tav tm="100000">
                                          <p:val>
                                            <p:strVal val="1+ppt_h/2"/>
                                          </p:val>
                                        </p:tav>
                                      </p:tavLst>
                                    </p:anim>
                                    <p:set>
                                      <p:cBhvr>
                                        <p:cTn id="400" dur="1" fill="hold">
                                          <p:stCondLst>
                                            <p:cond delay="1999"/>
                                          </p:stCondLst>
                                        </p:cTn>
                                        <p:tgtEl>
                                          <p:spTgt spid="30"/>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2000"/>
                                        <p:tgtEl>
                                          <p:spTgt spid="31"/>
                                        </p:tgtEl>
                                        <p:attrNameLst>
                                          <p:attrName>ppt_x</p:attrName>
                                        </p:attrNameLst>
                                      </p:cBhvr>
                                      <p:tavLst>
                                        <p:tav tm="0">
                                          <p:val>
                                            <p:strVal val="ppt_x"/>
                                          </p:val>
                                        </p:tav>
                                        <p:tav tm="100000">
                                          <p:val>
                                            <p:strVal val="ppt_x"/>
                                          </p:val>
                                        </p:tav>
                                      </p:tavLst>
                                    </p:anim>
                                    <p:anim calcmode="lin" valueType="num">
                                      <p:cBhvr additive="base">
                                        <p:cTn id="403" dur="2000"/>
                                        <p:tgtEl>
                                          <p:spTgt spid="31"/>
                                        </p:tgtEl>
                                        <p:attrNameLst>
                                          <p:attrName>ppt_y</p:attrName>
                                        </p:attrNameLst>
                                      </p:cBhvr>
                                      <p:tavLst>
                                        <p:tav tm="0">
                                          <p:val>
                                            <p:strVal val="ppt_y"/>
                                          </p:val>
                                        </p:tav>
                                        <p:tav tm="100000">
                                          <p:val>
                                            <p:strVal val="1+ppt_h/2"/>
                                          </p:val>
                                        </p:tav>
                                      </p:tavLst>
                                    </p:anim>
                                    <p:set>
                                      <p:cBhvr>
                                        <p:cTn id="404" dur="1" fill="hold">
                                          <p:stCondLst>
                                            <p:cond delay="1999"/>
                                          </p:stCondLst>
                                        </p:cTn>
                                        <p:tgtEl>
                                          <p:spTgt spid="31"/>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2000"/>
                                        <p:tgtEl>
                                          <p:spTgt spid="32"/>
                                        </p:tgtEl>
                                        <p:attrNameLst>
                                          <p:attrName>ppt_x</p:attrName>
                                        </p:attrNameLst>
                                      </p:cBhvr>
                                      <p:tavLst>
                                        <p:tav tm="0">
                                          <p:val>
                                            <p:strVal val="ppt_x"/>
                                          </p:val>
                                        </p:tav>
                                        <p:tav tm="100000">
                                          <p:val>
                                            <p:strVal val="ppt_x"/>
                                          </p:val>
                                        </p:tav>
                                      </p:tavLst>
                                    </p:anim>
                                    <p:anim calcmode="lin" valueType="num">
                                      <p:cBhvr additive="base">
                                        <p:cTn id="407" dur="2000"/>
                                        <p:tgtEl>
                                          <p:spTgt spid="32"/>
                                        </p:tgtEl>
                                        <p:attrNameLst>
                                          <p:attrName>ppt_y</p:attrName>
                                        </p:attrNameLst>
                                      </p:cBhvr>
                                      <p:tavLst>
                                        <p:tav tm="0">
                                          <p:val>
                                            <p:strVal val="ppt_y"/>
                                          </p:val>
                                        </p:tav>
                                        <p:tav tm="100000">
                                          <p:val>
                                            <p:strVal val="1+ppt_h/2"/>
                                          </p:val>
                                        </p:tav>
                                      </p:tavLst>
                                    </p:anim>
                                    <p:set>
                                      <p:cBhvr>
                                        <p:cTn id="408" dur="1" fill="hold">
                                          <p:stCondLst>
                                            <p:cond delay="1999"/>
                                          </p:stCondLst>
                                        </p:cTn>
                                        <p:tgtEl>
                                          <p:spTgt spid="32"/>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2000"/>
                                        <p:tgtEl>
                                          <p:spTgt spid="33"/>
                                        </p:tgtEl>
                                        <p:attrNameLst>
                                          <p:attrName>ppt_x</p:attrName>
                                        </p:attrNameLst>
                                      </p:cBhvr>
                                      <p:tavLst>
                                        <p:tav tm="0">
                                          <p:val>
                                            <p:strVal val="ppt_x"/>
                                          </p:val>
                                        </p:tav>
                                        <p:tav tm="100000">
                                          <p:val>
                                            <p:strVal val="ppt_x"/>
                                          </p:val>
                                        </p:tav>
                                      </p:tavLst>
                                    </p:anim>
                                    <p:anim calcmode="lin" valueType="num">
                                      <p:cBhvr additive="base">
                                        <p:cTn id="411" dur="2000"/>
                                        <p:tgtEl>
                                          <p:spTgt spid="33"/>
                                        </p:tgtEl>
                                        <p:attrNameLst>
                                          <p:attrName>ppt_y</p:attrName>
                                        </p:attrNameLst>
                                      </p:cBhvr>
                                      <p:tavLst>
                                        <p:tav tm="0">
                                          <p:val>
                                            <p:strVal val="ppt_y"/>
                                          </p:val>
                                        </p:tav>
                                        <p:tav tm="100000">
                                          <p:val>
                                            <p:strVal val="1+ppt_h/2"/>
                                          </p:val>
                                        </p:tav>
                                      </p:tavLst>
                                    </p:anim>
                                    <p:set>
                                      <p:cBhvr>
                                        <p:cTn id="412" dur="1" fill="hold">
                                          <p:stCondLst>
                                            <p:cond delay="1999"/>
                                          </p:stCondLst>
                                        </p:cTn>
                                        <p:tgtEl>
                                          <p:spTgt spid="33"/>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2000"/>
                                        <p:tgtEl>
                                          <p:spTgt spid="34"/>
                                        </p:tgtEl>
                                        <p:attrNameLst>
                                          <p:attrName>ppt_x</p:attrName>
                                        </p:attrNameLst>
                                      </p:cBhvr>
                                      <p:tavLst>
                                        <p:tav tm="0">
                                          <p:val>
                                            <p:strVal val="ppt_x"/>
                                          </p:val>
                                        </p:tav>
                                        <p:tav tm="100000">
                                          <p:val>
                                            <p:strVal val="ppt_x"/>
                                          </p:val>
                                        </p:tav>
                                      </p:tavLst>
                                    </p:anim>
                                    <p:anim calcmode="lin" valueType="num">
                                      <p:cBhvr additive="base">
                                        <p:cTn id="415" dur="2000"/>
                                        <p:tgtEl>
                                          <p:spTgt spid="34"/>
                                        </p:tgtEl>
                                        <p:attrNameLst>
                                          <p:attrName>ppt_y</p:attrName>
                                        </p:attrNameLst>
                                      </p:cBhvr>
                                      <p:tavLst>
                                        <p:tav tm="0">
                                          <p:val>
                                            <p:strVal val="ppt_y"/>
                                          </p:val>
                                        </p:tav>
                                        <p:tav tm="100000">
                                          <p:val>
                                            <p:strVal val="1+ppt_h/2"/>
                                          </p:val>
                                        </p:tav>
                                      </p:tavLst>
                                    </p:anim>
                                    <p:set>
                                      <p:cBhvr>
                                        <p:cTn id="416" dur="1" fill="hold">
                                          <p:stCondLst>
                                            <p:cond delay="1999"/>
                                          </p:stCondLst>
                                        </p:cTn>
                                        <p:tgtEl>
                                          <p:spTgt spid="34"/>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2000"/>
                                        <p:tgtEl>
                                          <p:spTgt spid="35"/>
                                        </p:tgtEl>
                                        <p:attrNameLst>
                                          <p:attrName>ppt_x</p:attrName>
                                        </p:attrNameLst>
                                      </p:cBhvr>
                                      <p:tavLst>
                                        <p:tav tm="0">
                                          <p:val>
                                            <p:strVal val="ppt_x"/>
                                          </p:val>
                                        </p:tav>
                                        <p:tav tm="100000">
                                          <p:val>
                                            <p:strVal val="ppt_x"/>
                                          </p:val>
                                        </p:tav>
                                      </p:tavLst>
                                    </p:anim>
                                    <p:anim calcmode="lin" valueType="num">
                                      <p:cBhvr additive="base">
                                        <p:cTn id="419" dur="2000"/>
                                        <p:tgtEl>
                                          <p:spTgt spid="35"/>
                                        </p:tgtEl>
                                        <p:attrNameLst>
                                          <p:attrName>ppt_y</p:attrName>
                                        </p:attrNameLst>
                                      </p:cBhvr>
                                      <p:tavLst>
                                        <p:tav tm="0">
                                          <p:val>
                                            <p:strVal val="ppt_y"/>
                                          </p:val>
                                        </p:tav>
                                        <p:tav tm="100000">
                                          <p:val>
                                            <p:strVal val="1+ppt_h/2"/>
                                          </p:val>
                                        </p:tav>
                                      </p:tavLst>
                                    </p:anim>
                                    <p:set>
                                      <p:cBhvr>
                                        <p:cTn id="420" dur="1" fill="hold">
                                          <p:stCondLst>
                                            <p:cond delay="1999"/>
                                          </p:stCondLst>
                                        </p:cTn>
                                        <p:tgtEl>
                                          <p:spTgt spid="35"/>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2000"/>
                                        <p:tgtEl>
                                          <p:spTgt spid="36"/>
                                        </p:tgtEl>
                                        <p:attrNameLst>
                                          <p:attrName>ppt_x</p:attrName>
                                        </p:attrNameLst>
                                      </p:cBhvr>
                                      <p:tavLst>
                                        <p:tav tm="0">
                                          <p:val>
                                            <p:strVal val="ppt_x"/>
                                          </p:val>
                                        </p:tav>
                                        <p:tav tm="100000">
                                          <p:val>
                                            <p:strVal val="ppt_x"/>
                                          </p:val>
                                        </p:tav>
                                      </p:tavLst>
                                    </p:anim>
                                    <p:anim calcmode="lin" valueType="num">
                                      <p:cBhvr additive="base">
                                        <p:cTn id="423" dur="2000"/>
                                        <p:tgtEl>
                                          <p:spTgt spid="36"/>
                                        </p:tgtEl>
                                        <p:attrNameLst>
                                          <p:attrName>ppt_y</p:attrName>
                                        </p:attrNameLst>
                                      </p:cBhvr>
                                      <p:tavLst>
                                        <p:tav tm="0">
                                          <p:val>
                                            <p:strVal val="ppt_y"/>
                                          </p:val>
                                        </p:tav>
                                        <p:tav tm="100000">
                                          <p:val>
                                            <p:strVal val="1+ppt_h/2"/>
                                          </p:val>
                                        </p:tav>
                                      </p:tavLst>
                                    </p:anim>
                                    <p:set>
                                      <p:cBhvr>
                                        <p:cTn id="424" dur="1" fill="hold">
                                          <p:stCondLst>
                                            <p:cond delay="1999"/>
                                          </p:stCondLst>
                                        </p:cTn>
                                        <p:tgtEl>
                                          <p:spTgt spid="36"/>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2000"/>
                                        <p:tgtEl>
                                          <p:spTgt spid="37"/>
                                        </p:tgtEl>
                                        <p:attrNameLst>
                                          <p:attrName>ppt_x</p:attrName>
                                        </p:attrNameLst>
                                      </p:cBhvr>
                                      <p:tavLst>
                                        <p:tav tm="0">
                                          <p:val>
                                            <p:strVal val="ppt_x"/>
                                          </p:val>
                                        </p:tav>
                                        <p:tav tm="100000">
                                          <p:val>
                                            <p:strVal val="ppt_x"/>
                                          </p:val>
                                        </p:tav>
                                      </p:tavLst>
                                    </p:anim>
                                    <p:anim calcmode="lin" valueType="num">
                                      <p:cBhvr additive="base">
                                        <p:cTn id="427" dur="2000"/>
                                        <p:tgtEl>
                                          <p:spTgt spid="37"/>
                                        </p:tgtEl>
                                        <p:attrNameLst>
                                          <p:attrName>ppt_y</p:attrName>
                                        </p:attrNameLst>
                                      </p:cBhvr>
                                      <p:tavLst>
                                        <p:tav tm="0">
                                          <p:val>
                                            <p:strVal val="ppt_y"/>
                                          </p:val>
                                        </p:tav>
                                        <p:tav tm="100000">
                                          <p:val>
                                            <p:strVal val="1+ppt_h/2"/>
                                          </p:val>
                                        </p:tav>
                                      </p:tavLst>
                                    </p:anim>
                                    <p:set>
                                      <p:cBhvr>
                                        <p:cTn id="428" dur="1" fill="hold">
                                          <p:stCondLst>
                                            <p:cond delay="1999"/>
                                          </p:stCondLst>
                                        </p:cTn>
                                        <p:tgtEl>
                                          <p:spTgt spid="37"/>
                                        </p:tgtEl>
                                        <p:attrNameLst>
                                          <p:attrName>style.visibility</p:attrName>
                                        </p:attrNameLst>
                                      </p:cBhvr>
                                      <p:to>
                                        <p:strVal val="hidden"/>
                                      </p:to>
                                    </p:set>
                                  </p:childTnLst>
                                </p:cTn>
                              </p:par>
                              <p:par>
                                <p:cTn id="429" presetID="2" presetClass="exit" presetSubtype="4" fill="hold" grpId="2" nodeType="withEffect">
                                  <p:stCondLst>
                                    <p:cond delay="0"/>
                                  </p:stCondLst>
                                  <p:childTnLst>
                                    <p:anim calcmode="lin" valueType="num">
                                      <p:cBhvr additive="base">
                                        <p:cTn id="430" dur="2000"/>
                                        <p:tgtEl>
                                          <p:spTgt spid="38"/>
                                        </p:tgtEl>
                                        <p:attrNameLst>
                                          <p:attrName>ppt_x</p:attrName>
                                        </p:attrNameLst>
                                      </p:cBhvr>
                                      <p:tavLst>
                                        <p:tav tm="0">
                                          <p:val>
                                            <p:strVal val="ppt_x"/>
                                          </p:val>
                                        </p:tav>
                                        <p:tav tm="100000">
                                          <p:val>
                                            <p:strVal val="ppt_x"/>
                                          </p:val>
                                        </p:tav>
                                      </p:tavLst>
                                    </p:anim>
                                    <p:anim calcmode="lin" valueType="num">
                                      <p:cBhvr additive="base">
                                        <p:cTn id="431" dur="2000"/>
                                        <p:tgtEl>
                                          <p:spTgt spid="38"/>
                                        </p:tgtEl>
                                        <p:attrNameLst>
                                          <p:attrName>ppt_y</p:attrName>
                                        </p:attrNameLst>
                                      </p:cBhvr>
                                      <p:tavLst>
                                        <p:tav tm="0">
                                          <p:val>
                                            <p:strVal val="ppt_y"/>
                                          </p:val>
                                        </p:tav>
                                        <p:tav tm="100000">
                                          <p:val>
                                            <p:strVal val="1+ppt_h/2"/>
                                          </p:val>
                                        </p:tav>
                                      </p:tavLst>
                                    </p:anim>
                                    <p:set>
                                      <p:cBhvr>
                                        <p:cTn id="432" dur="1" fill="hold">
                                          <p:stCondLst>
                                            <p:cond delay="1999"/>
                                          </p:stCondLst>
                                        </p:cTn>
                                        <p:tgtEl>
                                          <p:spTgt spid="38"/>
                                        </p:tgtEl>
                                        <p:attrNameLst>
                                          <p:attrName>style.visibility</p:attrName>
                                        </p:attrNameLst>
                                      </p:cBhvr>
                                      <p:to>
                                        <p:strVal val="hidden"/>
                                      </p:to>
                                    </p:set>
                                  </p:childTnLst>
                                </p:cTn>
                              </p:par>
                              <p:par>
                                <p:cTn id="433" presetID="2" presetClass="exit" presetSubtype="4" fill="hold" grpId="2" nodeType="withEffect">
                                  <p:stCondLst>
                                    <p:cond delay="0"/>
                                  </p:stCondLst>
                                  <p:childTnLst>
                                    <p:anim calcmode="lin" valueType="num">
                                      <p:cBhvr additive="base">
                                        <p:cTn id="434" dur="2000"/>
                                        <p:tgtEl>
                                          <p:spTgt spid="39"/>
                                        </p:tgtEl>
                                        <p:attrNameLst>
                                          <p:attrName>ppt_x</p:attrName>
                                        </p:attrNameLst>
                                      </p:cBhvr>
                                      <p:tavLst>
                                        <p:tav tm="0">
                                          <p:val>
                                            <p:strVal val="ppt_x"/>
                                          </p:val>
                                        </p:tav>
                                        <p:tav tm="100000">
                                          <p:val>
                                            <p:strVal val="ppt_x"/>
                                          </p:val>
                                        </p:tav>
                                      </p:tavLst>
                                    </p:anim>
                                    <p:anim calcmode="lin" valueType="num">
                                      <p:cBhvr additive="base">
                                        <p:cTn id="435" dur="2000"/>
                                        <p:tgtEl>
                                          <p:spTgt spid="39"/>
                                        </p:tgtEl>
                                        <p:attrNameLst>
                                          <p:attrName>ppt_y</p:attrName>
                                        </p:attrNameLst>
                                      </p:cBhvr>
                                      <p:tavLst>
                                        <p:tav tm="0">
                                          <p:val>
                                            <p:strVal val="ppt_y"/>
                                          </p:val>
                                        </p:tav>
                                        <p:tav tm="100000">
                                          <p:val>
                                            <p:strVal val="1+ppt_h/2"/>
                                          </p:val>
                                        </p:tav>
                                      </p:tavLst>
                                    </p:anim>
                                    <p:set>
                                      <p:cBhvr>
                                        <p:cTn id="436" dur="1" fill="hold">
                                          <p:stCondLst>
                                            <p:cond delay="1999"/>
                                          </p:stCondLst>
                                        </p:cTn>
                                        <p:tgtEl>
                                          <p:spTgt spid="39"/>
                                        </p:tgtEl>
                                        <p:attrNameLst>
                                          <p:attrName>style.visibility</p:attrName>
                                        </p:attrNameLst>
                                      </p:cBhvr>
                                      <p:to>
                                        <p:strVal val="hidden"/>
                                      </p:to>
                                    </p:set>
                                  </p:childTnLst>
                                </p:cTn>
                              </p:par>
                              <p:par>
                                <p:cTn id="437" presetID="2" presetClass="exit" presetSubtype="4" fill="hold" grpId="2" nodeType="withEffect">
                                  <p:stCondLst>
                                    <p:cond delay="0"/>
                                  </p:stCondLst>
                                  <p:childTnLst>
                                    <p:anim calcmode="lin" valueType="num">
                                      <p:cBhvr additive="base">
                                        <p:cTn id="438" dur="2000"/>
                                        <p:tgtEl>
                                          <p:spTgt spid="40"/>
                                        </p:tgtEl>
                                        <p:attrNameLst>
                                          <p:attrName>ppt_x</p:attrName>
                                        </p:attrNameLst>
                                      </p:cBhvr>
                                      <p:tavLst>
                                        <p:tav tm="0">
                                          <p:val>
                                            <p:strVal val="ppt_x"/>
                                          </p:val>
                                        </p:tav>
                                        <p:tav tm="100000">
                                          <p:val>
                                            <p:strVal val="ppt_x"/>
                                          </p:val>
                                        </p:tav>
                                      </p:tavLst>
                                    </p:anim>
                                    <p:anim calcmode="lin" valueType="num">
                                      <p:cBhvr additive="base">
                                        <p:cTn id="439" dur="2000"/>
                                        <p:tgtEl>
                                          <p:spTgt spid="40"/>
                                        </p:tgtEl>
                                        <p:attrNameLst>
                                          <p:attrName>ppt_y</p:attrName>
                                        </p:attrNameLst>
                                      </p:cBhvr>
                                      <p:tavLst>
                                        <p:tav tm="0">
                                          <p:val>
                                            <p:strVal val="ppt_y"/>
                                          </p:val>
                                        </p:tav>
                                        <p:tav tm="100000">
                                          <p:val>
                                            <p:strVal val="1+ppt_h/2"/>
                                          </p:val>
                                        </p:tav>
                                      </p:tavLst>
                                    </p:anim>
                                    <p:set>
                                      <p:cBhvr>
                                        <p:cTn id="440" dur="1" fill="hold">
                                          <p:stCondLst>
                                            <p:cond delay="1999"/>
                                          </p:stCondLst>
                                        </p:cTn>
                                        <p:tgtEl>
                                          <p:spTgt spid="40"/>
                                        </p:tgtEl>
                                        <p:attrNameLst>
                                          <p:attrName>style.visibility</p:attrName>
                                        </p:attrNameLst>
                                      </p:cBhvr>
                                      <p:to>
                                        <p:strVal val="hidden"/>
                                      </p:to>
                                    </p:set>
                                  </p:childTnLst>
                                </p:cTn>
                              </p:par>
                              <p:par>
                                <p:cTn id="441" presetID="2" presetClass="exit" presetSubtype="4" fill="hold" grpId="2" nodeType="withEffect">
                                  <p:stCondLst>
                                    <p:cond delay="0"/>
                                  </p:stCondLst>
                                  <p:childTnLst>
                                    <p:anim calcmode="lin" valueType="num">
                                      <p:cBhvr additive="base">
                                        <p:cTn id="442" dur="2000"/>
                                        <p:tgtEl>
                                          <p:spTgt spid="41"/>
                                        </p:tgtEl>
                                        <p:attrNameLst>
                                          <p:attrName>ppt_x</p:attrName>
                                        </p:attrNameLst>
                                      </p:cBhvr>
                                      <p:tavLst>
                                        <p:tav tm="0">
                                          <p:val>
                                            <p:strVal val="ppt_x"/>
                                          </p:val>
                                        </p:tav>
                                        <p:tav tm="100000">
                                          <p:val>
                                            <p:strVal val="ppt_x"/>
                                          </p:val>
                                        </p:tav>
                                      </p:tavLst>
                                    </p:anim>
                                    <p:anim calcmode="lin" valueType="num">
                                      <p:cBhvr additive="base">
                                        <p:cTn id="443" dur="2000"/>
                                        <p:tgtEl>
                                          <p:spTgt spid="41"/>
                                        </p:tgtEl>
                                        <p:attrNameLst>
                                          <p:attrName>ppt_y</p:attrName>
                                        </p:attrNameLst>
                                      </p:cBhvr>
                                      <p:tavLst>
                                        <p:tav tm="0">
                                          <p:val>
                                            <p:strVal val="ppt_y"/>
                                          </p:val>
                                        </p:tav>
                                        <p:tav tm="100000">
                                          <p:val>
                                            <p:strVal val="1+ppt_h/2"/>
                                          </p:val>
                                        </p:tav>
                                      </p:tavLst>
                                    </p:anim>
                                    <p:set>
                                      <p:cBhvr>
                                        <p:cTn id="444" dur="1" fill="hold">
                                          <p:stCondLst>
                                            <p:cond delay="1999"/>
                                          </p:stCondLst>
                                        </p:cTn>
                                        <p:tgtEl>
                                          <p:spTgt spid="41"/>
                                        </p:tgtEl>
                                        <p:attrNameLst>
                                          <p:attrName>style.visibility</p:attrName>
                                        </p:attrNameLst>
                                      </p:cBhvr>
                                      <p:to>
                                        <p:strVal val="hidden"/>
                                      </p:to>
                                    </p:set>
                                  </p:childTnLst>
                                </p:cTn>
                              </p:par>
                              <p:par>
                                <p:cTn id="445" presetID="2" presetClass="exit" presetSubtype="4" fill="hold" grpId="2" nodeType="withEffect">
                                  <p:stCondLst>
                                    <p:cond delay="0"/>
                                  </p:stCondLst>
                                  <p:childTnLst>
                                    <p:anim calcmode="lin" valueType="num">
                                      <p:cBhvr additive="base">
                                        <p:cTn id="446" dur="2000"/>
                                        <p:tgtEl>
                                          <p:spTgt spid="42"/>
                                        </p:tgtEl>
                                        <p:attrNameLst>
                                          <p:attrName>ppt_x</p:attrName>
                                        </p:attrNameLst>
                                      </p:cBhvr>
                                      <p:tavLst>
                                        <p:tav tm="0">
                                          <p:val>
                                            <p:strVal val="ppt_x"/>
                                          </p:val>
                                        </p:tav>
                                        <p:tav tm="100000">
                                          <p:val>
                                            <p:strVal val="ppt_x"/>
                                          </p:val>
                                        </p:tav>
                                      </p:tavLst>
                                    </p:anim>
                                    <p:anim calcmode="lin" valueType="num">
                                      <p:cBhvr additive="base">
                                        <p:cTn id="447" dur="2000"/>
                                        <p:tgtEl>
                                          <p:spTgt spid="42"/>
                                        </p:tgtEl>
                                        <p:attrNameLst>
                                          <p:attrName>ppt_y</p:attrName>
                                        </p:attrNameLst>
                                      </p:cBhvr>
                                      <p:tavLst>
                                        <p:tav tm="0">
                                          <p:val>
                                            <p:strVal val="ppt_y"/>
                                          </p:val>
                                        </p:tav>
                                        <p:tav tm="100000">
                                          <p:val>
                                            <p:strVal val="1+ppt_h/2"/>
                                          </p:val>
                                        </p:tav>
                                      </p:tavLst>
                                    </p:anim>
                                    <p:set>
                                      <p:cBhvr>
                                        <p:cTn id="448" dur="1" fill="hold">
                                          <p:stCondLst>
                                            <p:cond delay="1999"/>
                                          </p:stCondLst>
                                        </p:cTn>
                                        <p:tgtEl>
                                          <p:spTgt spid="42"/>
                                        </p:tgtEl>
                                        <p:attrNameLst>
                                          <p:attrName>style.visibility</p:attrName>
                                        </p:attrNameLst>
                                      </p:cBhvr>
                                      <p:to>
                                        <p:strVal val="hidden"/>
                                      </p:to>
                                    </p:set>
                                  </p:childTnLst>
                                </p:cTn>
                              </p:par>
                              <p:par>
                                <p:cTn id="449" presetID="19" presetClass="exit" presetSubtype="10" fill="hold" grpId="3" nodeType="withEffect">
                                  <p:stCondLst>
                                    <p:cond delay="0"/>
                                  </p:stCondLst>
                                  <p:childTnLst>
                                    <p:anim calcmode="lin" valueType="num">
                                      <p:cBhvr>
                                        <p:cTn id="450" dur="2000"/>
                                        <p:tgtEl>
                                          <p:spTgt spid="13"/>
                                        </p:tgtEl>
                                        <p:attrNameLst>
                                          <p:attrName>ppt_h</p:attrName>
                                        </p:attrNameLst>
                                      </p:cBhvr>
                                      <p:tavLst>
                                        <p:tav tm="0">
                                          <p:val>
                                            <p:strVal val="ppt_h"/>
                                          </p:val>
                                        </p:tav>
                                        <p:tav tm="100000">
                                          <p:val>
                                            <p:strVal val="ppt_h"/>
                                          </p:val>
                                        </p:tav>
                                      </p:tavLst>
                                    </p:anim>
                                    <p:anim calcmode="lin" valueType="num">
                                      <p:cBhvr>
                                        <p:cTn id="451"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2" dur="1" fill="hold">
                                          <p:stCondLst>
                                            <p:cond delay="1999"/>
                                          </p:stCondLst>
                                        </p:cTn>
                                        <p:tgtEl>
                                          <p:spTgt spid="13"/>
                                        </p:tgtEl>
                                        <p:attrNameLst>
                                          <p:attrName>style.visibility</p:attrName>
                                        </p:attrNameLst>
                                      </p:cBhvr>
                                      <p:to>
                                        <p:strVal val="hidden"/>
                                      </p:to>
                                    </p:set>
                                  </p:childTnLst>
                                </p:cTn>
                              </p:par>
                              <p:par>
                                <p:cTn id="453" presetID="19" presetClass="exit" presetSubtype="10" fill="hold" grpId="3" nodeType="withEffect">
                                  <p:stCondLst>
                                    <p:cond delay="0"/>
                                  </p:stCondLst>
                                  <p:childTnLst>
                                    <p:anim calcmode="lin" valueType="num">
                                      <p:cBhvr>
                                        <p:cTn id="454" dur="2000"/>
                                        <p:tgtEl>
                                          <p:spTgt spid="14"/>
                                        </p:tgtEl>
                                        <p:attrNameLst>
                                          <p:attrName>ppt_h</p:attrName>
                                        </p:attrNameLst>
                                      </p:cBhvr>
                                      <p:tavLst>
                                        <p:tav tm="0">
                                          <p:val>
                                            <p:strVal val="ppt_h"/>
                                          </p:val>
                                        </p:tav>
                                        <p:tav tm="100000">
                                          <p:val>
                                            <p:strVal val="ppt_h"/>
                                          </p:val>
                                        </p:tav>
                                      </p:tavLst>
                                    </p:anim>
                                    <p:anim calcmode="lin" valueType="num">
                                      <p:cBhvr>
                                        <p:cTn id="45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6" dur="1" fill="hold">
                                          <p:stCondLst>
                                            <p:cond delay="1999"/>
                                          </p:stCondLst>
                                        </p:cTn>
                                        <p:tgtEl>
                                          <p:spTgt spid="14"/>
                                        </p:tgtEl>
                                        <p:attrNameLst>
                                          <p:attrName>style.visibility</p:attrName>
                                        </p:attrNameLst>
                                      </p:cBhvr>
                                      <p:to>
                                        <p:strVal val="hidden"/>
                                      </p:to>
                                    </p:set>
                                  </p:childTnLst>
                                </p:cTn>
                              </p:par>
                              <p:par>
                                <p:cTn id="457" presetID="19" presetClass="exit" presetSubtype="10" fill="hold" grpId="3" nodeType="withEffect">
                                  <p:stCondLst>
                                    <p:cond delay="0"/>
                                  </p:stCondLst>
                                  <p:childTnLst>
                                    <p:anim calcmode="lin" valueType="num">
                                      <p:cBhvr>
                                        <p:cTn id="458" dur="2000"/>
                                        <p:tgtEl>
                                          <p:spTgt spid="15"/>
                                        </p:tgtEl>
                                        <p:attrNameLst>
                                          <p:attrName>ppt_h</p:attrName>
                                        </p:attrNameLst>
                                      </p:cBhvr>
                                      <p:tavLst>
                                        <p:tav tm="0">
                                          <p:val>
                                            <p:strVal val="ppt_h"/>
                                          </p:val>
                                        </p:tav>
                                        <p:tav tm="100000">
                                          <p:val>
                                            <p:strVal val="ppt_h"/>
                                          </p:val>
                                        </p:tav>
                                      </p:tavLst>
                                    </p:anim>
                                    <p:anim calcmode="lin" valueType="num">
                                      <p:cBhvr>
                                        <p:cTn id="459"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0" dur="1" fill="hold">
                                          <p:stCondLst>
                                            <p:cond delay="1999"/>
                                          </p:stCondLst>
                                        </p:cTn>
                                        <p:tgtEl>
                                          <p:spTgt spid="15"/>
                                        </p:tgtEl>
                                        <p:attrNameLst>
                                          <p:attrName>style.visibility</p:attrName>
                                        </p:attrNameLst>
                                      </p:cBhvr>
                                      <p:to>
                                        <p:strVal val="hidden"/>
                                      </p:to>
                                    </p:set>
                                  </p:childTnLst>
                                </p:cTn>
                              </p:par>
                              <p:par>
                                <p:cTn id="461" presetID="19" presetClass="exit" presetSubtype="10" fill="hold" grpId="3" nodeType="withEffect">
                                  <p:stCondLst>
                                    <p:cond delay="0"/>
                                  </p:stCondLst>
                                  <p:childTnLst>
                                    <p:anim calcmode="lin" valueType="num">
                                      <p:cBhvr>
                                        <p:cTn id="462" dur="2000"/>
                                        <p:tgtEl>
                                          <p:spTgt spid="16"/>
                                        </p:tgtEl>
                                        <p:attrNameLst>
                                          <p:attrName>ppt_h</p:attrName>
                                        </p:attrNameLst>
                                      </p:cBhvr>
                                      <p:tavLst>
                                        <p:tav tm="0">
                                          <p:val>
                                            <p:strVal val="ppt_h"/>
                                          </p:val>
                                        </p:tav>
                                        <p:tav tm="100000">
                                          <p:val>
                                            <p:strVal val="ppt_h"/>
                                          </p:val>
                                        </p:tav>
                                      </p:tavLst>
                                    </p:anim>
                                    <p:anim calcmode="lin" valueType="num">
                                      <p:cBhvr>
                                        <p:cTn id="463"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4" dur="1" fill="hold">
                                          <p:stCondLst>
                                            <p:cond delay="1999"/>
                                          </p:stCondLst>
                                        </p:cTn>
                                        <p:tgtEl>
                                          <p:spTgt spid="16"/>
                                        </p:tgtEl>
                                        <p:attrNameLst>
                                          <p:attrName>style.visibility</p:attrName>
                                        </p:attrNameLst>
                                      </p:cBhvr>
                                      <p:to>
                                        <p:strVal val="hidden"/>
                                      </p:to>
                                    </p:set>
                                  </p:childTnLst>
                                </p:cTn>
                              </p:par>
                              <p:par>
                                <p:cTn id="465" presetID="19" presetClass="exit" presetSubtype="10" fill="hold" grpId="3" nodeType="withEffect">
                                  <p:stCondLst>
                                    <p:cond delay="0"/>
                                  </p:stCondLst>
                                  <p:childTnLst>
                                    <p:anim calcmode="lin" valueType="num">
                                      <p:cBhvr>
                                        <p:cTn id="466" dur="2000"/>
                                        <p:tgtEl>
                                          <p:spTgt spid="17"/>
                                        </p:tgtEl>
                                        <p:attrNameLst>
                                          <p:attrName>ppt_h</p:attrName>
                                        </p:attrNameLst>
                                      </p:cBhvr>
                                      <p:tavLst>
                                        <p:tav tm="0">
                                          <p:val>
                                            <p:strVal val="ppt_h"/>
                                          </p:val>
                                        </p:tav>
                                        <p:tav tm="100000">
                                          <p:val>
                                            <p:strVal val="ppt_h"/>
                                          </p:val>
                                        </p:tav>
                                      </p:tavLst>
                                    </p:anim>
                                    <p:anim calcmode="lin" valueType="num">
                                      <p:cBhvr>
                                        <p:cTn id="467"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8" dur="1" fill="hold">
                                          <p:stCondLst>
                                            <p:cond delay="1999"/>
                                          </p:stCondLst>
                                        </p:cTn>
                                        <p:tgtEl>
                                          <p:spTgt spid="17"/>
                                        </p:tgtEl>
                                        <p:attrNameLst>
                                          <p:attrName>style.visibility</p:attrName>
                                        </p:attrNameLst>
                                      </p:cBhvr>
                                      <p:to>
                                        <p:strVal val="hidden"/>
                                      </p:to>
                                    </p:set>
                                  </p:childTnLst>
                                </p:cTn>
                              </p:par>
                              <p:par>
                                <p:cTn id="469" presetID="19" presetClass="exit" presetSubtype="10" fill="hold" grpId="3" nodeType="withEffect">
                                  <p:stCondLst>
                                    <p:cond delay="0"/>
                                  </p:stCondLst>
                                  <p:childTnLst>
                                    <p:anim calcmode="lin" valueType="num">
                                      <p:cBhvr>
                                        <p:cTn id="470" dur="2000"/>
                                        <p:tgtEl>
                                          <p:spTgt spid="18"/>
                                        </p:tgtEl>
                                        <p:attrNameLst>
                                          <p:attrName>ppt_h</p:attrName>
                                        </p:attrNameLst>
                                      </p:cBhvr>
                                      <p:tavLst>
                                        <p:tav tm="0">
                                          <p:val>
                                            <p:strVal val="ppt_h"/>
                                          </p:val>
                                        </p:tav>
                                        <p:tav tm="100000">
                                          <p:val>
                                            <p:strVal val="ppt_h"/>
                                          </p:val>
                                        </p:tav>
                                      </p:tavLst>
                                    </p:anim>
                                    <p:anim calcmode="lin" valueType="num">
                                      <p:cBhvr>
                                        <p:cTn id="471"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72" dur="1" fill="hold">
                                          <p:stCondLst>
                                            <p:cond delay="1999"/>
                                          </p:stCondLst>
                                        </p:cTn>
                                        <p:tgtEl>
                                          <p:spTgt spid="18"/>
                                        </p:tgtEl>
                                        <p:attrNameLst>
                                          <p:attrName>style.visibility</p:attrName>
                                        </p:attrNameLst>
                                      </p:cBhvr>
                                      <p:to>
                                        <p:strVal val="hidden"/>
                                      </p:to>
                                    </p:set>
                                  </p:childTnLst>
                                </p:cTn>
                              </p:par>
                              <p:par>
                                <p:cTn id="473" presetID="19" presetClass="exit" presetSubtype="10" fill="hold" grpId="3" nodeType="withEffect">
                                  <p:stCondLst>
                                    <p:cond delay="0"/>
                                  </p:stCondLst>
                                  <p:childTnLst>
                                    <p:anim calcmode="lin" valueType="num">
                                      <p:cBhvr>
                                        <p:cTn id="474" dur="2000"/>
                                        <p:tgtEl>
                                          <p:spTgt spid="19"/>
                                        </p:tgtEl>
                                        <p:attrNameLst>
                                          <p:attrName>ppt_h</p:attrName>
                                        </p:attrNameLst>
                                      </p:cBhvr>
                                      <p:tavLst>
                                        <p:tav tm="0">
                                          <p:val>
                                            <p:strVal val="ppt_h"/>
                                          </p:val>
                                        </p:tav>
                                        <p:tav tm="100000">
                                          <p:val>
                                            <p:strVal val="ppt_h"/>
                                          </p:val>
                                        </p:tav>
                                      </p:tavLst>
                                    </p:anim>
                                    <p:anim calcmode="lin" valueType="num">
                                      <p:cBhvr>
                                        <p:cTn id="475"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76" dur="1" fill="hold">
                                          <p:stCondLst>
                                            <p:cond delay="1999"/>
                                          </p:stCondLst>
                                        </p:cTn>
                                        <p:tgtEl>
                                          <p:spTgt spid="19"/>
                                        </p:tgtEl>
                                        <p:attrNameLst>
                                          <p:attrName>style.visibility</p:attrName>
                                        </p:attrNameLst>
                                      </p:cBhvr>
                                      <p:to>
                                        <p:strVal val="hidden"/>
                                      </p:to>
                                    </p:set>
                                  </p:childTnLst>
                                </p:cTn>
                              </p:par>
                              <p:par>
                                <p:cTn id="477" presetID="19" presetClass="exit" presetSubtype="10" fill="hold" grpId="3" nodeType="withEffect">
                                  <p:stCondLst>
                                    <p:cond delay="0"/>
                                  </p:stCondLst>
                                  <p:childTnLst>
                                    <p:anim calcmode="lin" valueType="num">
                                      <p:cBhvr>
                                        <p:cTn id="478" dur="2000"/>
                                        <p:tgtEl>
                                          <p:spTgt spid="20"/>
                                        </p:tgtEl>
                                        <p:attrNameLst>
                                          <p:attrName>ppt_h</p:attrName>
                                        </p:attrNameLst>
                                      </p:cBhvr>
                                      <p:tavLst>
                                        <p:tav tm="0">
                                          <p:val>
                                            <p:strVal val="ppt_h"/>
                                          </p:val>
                                        </p:tav>
                                        <p:tav tm="100000">
                                          <p:val>
                                            <p:strVal val="ppt_h"/>
                                          </p:val>
                                        </p:tav>
                                      </p:tavLst>
                                    </p:anim>
                                    <p:anim calcmode="lin" valueType="num">
                                      <p:cBhvr>
                                        <p:cTn id="479"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0" dur="1" fill="hold">
                                          <p:stCondLst>
                                            <p:cond delay="1999"/>
                                          </p:stCondLst>
                                        </p:cTn>
                                        <p:tgtEl>
                                          <p:spTgt spid="20"/>
                                        </p:tgtEl>
                                        <p:attrNameLst>
                                          <p:attrName>style.visibility</p:attrName>
                                        </p:attrNameLst>
                                      </p:cBhvr>
                                      <p:to>
                                        <p:strVal val="hidden"/>
                                      </p:to>
                                    </p:set>
                                  </p:childTnLst>
                                </p:cTn>
                              </p:par>
                              <p:par>
                                <p:cTn id="481" presetID="19" presetClass="exit" presetSubtype="10" fill="hold" grpId="3" nodeType="withEffect">
                                  <p:stCondLst>
                                    <p:cond delay="0"/>
                                  </p:stCondLst>
                                  <p:childTnLst>
                                    <p:anim calcmode="lin" valueType="num">
                                      <p:cBhvr>
                                        <p:cTn id="482" dur="2000"/>
                                        <p:tgtEl>
                                          <p:spTgt spid="21"/>
                                        </p:tgtEl>
                                        <p:attrNameLst>
                                          <p:attrName>ppt_h</p:attrName>
                                        </p:attrNameLst>
                                      </p:cBhvr>
                                      <p:tavLst>
                                        <p:tav tm="0">
                                          <p:val>
                                            <p:strVal val="ppt_h"/>
                                          </p:val>
                                        </p:tav>
                                        <p:tav tm="100000">
                                          <p:val>
                                            <p:strVal val="ppt_h"/>
                                          </p:val>
                                        </p:tav>
                                      </p:tavLst>
                                    </p:anim>
                                    <p:anim calcmode="lin" valueType="num">
                                      <p:cBhvr>
                                        <p:cTn id="483"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4" dur="1" fill="hold">
                                          <p:stCondLst>
                                            <p:cond delay="1999"/>
                                          </p:stCondLst>
                                        </p:cTn>
                                        <p:tgtEl>
                                          <p:spTgt spid="21"/>
                                        </p:tgtEl>
                                        <p:attrNameLst>
                                          <p:attrName>style.visibility</p:attrName>
                                        </p:attrNameLst>
                                      </p:cBhvr>
                                      <p:to>
                                        <p:strVal val="hidden"/>
                                      </p:to>
                                    </p:set>
                                  </p:childTnLst>
                                </p:cTn>
                              </p:par>
                              <p:par>
                                <p:cTn id="485" presetID="19" presetClass="exit" presetSubtype="10" fill="hold" grpId="3" nodeType="withEffect">
                                  <p:stCondLst>
                                    <p:cond delay="0"/>
                                  </p:stCondLst>
                                  <p:childTnLst>
                                    <p:anim calcmode="lin" valueType="num">
                                      <p:cBhvr>
                                        <p:cTn id="486" dur="2000"/>
                                        <p:tgtEl>
                                          <p:spTgt spid="22"/>
                                        </p:tgtEl>
                                        <p:attrNameLst>
                                          <p:attrName>ppt_h</p:attrName>
                                        </p:attrNameLst>
                                      </p:cBhvr>
                                      <p:tavLst>
                                        <p:tav tm="0">
                                          <p:val>
                                            <p:strVal val="ppt_h"/>
                                          </p:val>
                                        </p:tav>
                                        <p:tav tm="100000">
                                          <p:val>
                                            <p:strVal val="ppt_h"/>
                                          </p:val>
                                        </p:tav>
                                      </p:tavLst>
                                    </p:anim>
                                    <p:anim calcmode="lin" valueType="num">
                                      <p:cBhvr>
                                        <p:cTn id="487"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8" dur="1" fill="hold">
                                          <p:stCondLst>
                                            <p:cond delay="1999"/>
                                          </p:stCondLst>
                                        </p:cTn>
                                        <p:tgtEl>
                                          <p:spTgt spid="22"/>
                                        </p:tgtEl>
                                        <p:attrNameLst>
                                          <p:attrName>style.visibility</p:attrName>
                                        </p:attrNameLst>
                                      </p:cBhvr>
                                      <p:to>
                                        <p:strVal val="hidden"/>
                                      </p:to>
                                    </p:set>
                                  </p:childTnLst>
                                </p:cTn>
                              </p:par>
                              <p:par>
                                <p:cTn id="489" presetID="19" presetClass="exit" presetSubtype="10" fill="hold" grpId="3" nodeType="withEffect">
                                  <p:stCondLst>
                                    <p:cond delay="0"/>
                                  </p:stCondLst>
                                  <p:childTnLst>
                                    <p:anim calcmode="lin" valueType="num">
                                      <p:cBhvr>
                                        <p:cTn id="490" dur="2000"/>
                                        <p:tgtEl>
                                          <p:spTgt spid="23"/>
                                        </p:tgtEl>
                                        <p:attrNameLst>
                                          <p:attrName>ppt_h</p:attrName>
                                        </p:attrNameLst>
                                      </p:cBhvr>
                                      <p:tavLst>
                                        <p:tav tm="0">
                                          <p:val>
                                            <p:strVal val="ppt_h"/>
                                          </p:val>
                                        </p:tav>
                                        <p:tav tm="100000">
                                          <p:val>
                                            <p:strVal val="ppt_h"/>
                                          </p:val>
                                        </p:tav>
                                      </p:tavLst>
                                    </p:anim>
                                    <p:anim calcmode="lin" valueType="num">
                                      <p:cBhvr>
                                        <p:cTn id="491"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2" dur="1" fill="hold">
                                          <p:stCondLst>
                                            <p:cond delay="1999"/>
                                          </p:stCondLst>
                                        </p:cTn>
                                        <p:tgtEl>
                                          <p:spTgt spid="23"/>
                                        </p:tgtEl>
                                        <p:attrNameLst>
                                          <p:attrName>style.visibility</p:attrName>
                                        </p:attrNameLst>
                                      </p:cBhvr>
                                      <p:to>
                                        <p:strVal val="hidden"/>
                                      </p:to>
                                    </p:set>
                                  </p:childTnLst>
                                </p:cTn>
                              </p:par>
                              <p:par>
                                <p:cTn id="493" presetID="19" presetClass="exit" presetSubtype="10" fill="hold" grpId="3" nodeType="withEffect">
                                  <p:stCondLst>
                                    <p:cond delay="0"/>
                                  </p:stCondLst>
                                  <p:childTnLst>
                                    <p:anim calcmode="lin" valueType="num">
                                      <p:cBhvr>
                                        <p:cTn id="494" dur="2000"/>
                                        <p:tgtEl>
                                          <p:spTgt spid="24"/>
                                        </p:tgtEl>
                                        <p:attrNameLst>
                                          <p:attrName>ppt_h</p:attrName>
                                        </p:attrNameLst>
                                      </p:cBhvr>
                                      <p:tavLst>
                                        <p:tav tm="0">
                                          <p:val>
                                            <p:strVal val="ppt_h"/>
                                          </p:val>
                                        </p:tav>
                                        <p:tav tm="100000">
                                          <p:val>
                                            <p:strVal val="ppt_h"/>
                                          </p:val>
                                        </p:tav>
                                      </p:tavLst>
                                    </p:anim>
                                    <p:anim calcmode="lin" valueType="num">
                                      <p:cBhvr>
                                        <p:cTn id="495"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6" dur="1" fill="hold">
                                          <p:stCondLst>
                                            <p:cond delay="1999"/>
                                          </p:stCondLst>
                                        </p:cTn>
                                        <p:tgtEl>
                                          <p:spTgt spid="24"/>
                                        </p:tgtEl>
                                        <p:attrNameLst>
                                          <p:attrName>style.visibility</p:attrName>
                                        </p:attrNameLst>
                                      </p:cBhvr>
                                      <p:to>
                                        <p:strVal val="hidden"/>
                                      </p:to>
                                    </p:set>
                                  </p:childTnLst>
                                </p:cTn>
                              </p:par>
                              <p:par>
                                <p:cTn id="497" presetID="19" presetClass="exit" presetSubtype="10" fill="hold" grpId="3" nodeType="withEffect">
                                  <p:stCondLst>
                                    <p:cond delay="0"/>
                                  </p:stCondLst>
                                  <p:childTnLst>
                                    <p:anim calcmode="lin" valueType="num">
                                      <p:cBhvr>
                                        <p:cTn id="498" dur="2000"/>
                                        <p:tgtEl>
                                          <p:spTgt spid="25"/>
                                        </p:tgtEl>
                                        <p:attrNameLst>
                                          <p:attrName>ppt_h</p:attrName>
                                        </p:attrNameLst>
                                      </p:cBhvr>
                                      <p:tavLst>
                                        <p:tav tm="0">
                                          <p:val>
                                            <p:strVal val="ppt_h"/>
                                          </p:val>
                                        </p:tav>
                                        <p:tav tm="100000">
                                          <p:val>
                                            <p:strVal val="ppt_h"/>
                                          </p:val>
                                        </p:tav>
                                      </p:tavLst>
                                    </p:anim>
                                    <p:anim calcmode="lin" valueType="num">
                                      <p:cBhvr>
                                        <p:cTn id="499"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0" dur="1" fill="hold">
                                          <p:stCondLst>
                                            <p:cond delay="1999"/>
                                          </p:stCondLst>
                                        </p:cTn>
                                        <p:tgtEl>
                                          <p:spTgt spid="25"/>
                                        </p:tgtEl>
                                        <p:attrNameLst>
                                          <p:attrName>style.visibility</p:attrName>
                                        </p:attrNameLst>
                                      </p:cBhvr>
                                      <p:to>
                                        <p:strVal val="hidden"/>
                                      </p:to>
                                    </p:set>
                                  </p:childTnLst>
                                </p:cTn>
                              </p:par>
                              <p:par>
                                <p:cTn id="501" presetID="19" presetClass="exit" presetSubtype="10" fill="hold" grpId="3" nodeType="withEffect">
                                  <p:stCondLst>
                                    <p:cond delay="0"/>
                                  </p:stCondLst>
                                  <p:childTnLst>
                                    <p:anim calcmode="lin" valueType="num">
                                      <p:cBhvr>
                                        <p:cTn id="502" dur="2000"/>
                                        <p:tgtEl>
                                          <p:spTgt spid="26"/>
                                        </p:tgtEl>
                                        <p:attrNameLst>
                                          <p:attrName>ppt_h</p:attrName>
                                        </p:attrNameLst>
                                      </p:cBhvr>
                                      <p:tavLst>
                                        <p:tav tm="0">
                                          <p:val>
                                            <p:strVal val="ppt_h"/>
                                          </p:val>
                                        </p:tav>
                                        <p:tav tm="100000">
                                          <p:val>
                                            <p:strVal val="ppt_h"/>
                                          </p:val>
                                        </p:tav>
                                      </p:tavLst>
                                    </p:anim>
                                    <p:anim calcmode="lin" valueType="num">
                                      <p:cBhvr>
                                        <p:cTn id="503"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4" dur="1" fill="hold">
                                          <p:stCondLst>
                                            <p:cond delay="1999"/>
                                          </p:stCondLst>
                                        </p:cTn>
                                        <p:tgtEl>
                                          <p:spTgt spid="26"/>
                                        </p:tgtEl>
                                        <p:attrNameLst>
                                          <p:attrName>style.visibility</p:attrName>
                                        </p:attrNameLst>
                                      </p:cBhvr>
                                      <p:to>
                                        <p:strVal val="hidden"/>
                                      </p:to>
                                    </p:set>
                                  </p:childTnLst>
                                </p:cTn>
                              </p:par>
                              <p:par>
                                <p:cTn id="505" presetID="19" presetClass="exit" presetSubtype="10" fill="hold" grpId="3" nodeType="withEffect">
                                  <p:stCondLst>
                                    <p:cond delay="0"/>
                                  </p:stCondLst>
                                  <p:childTnLst>
                                    <p:anim calcmode="lin" valueType="num">
                                      <p:cBhvr>
                                        <p:cTn id="506" dur="2000"/>
                                        <p:tgtEl>
                                          <p:spTgt spid="27"/>
                                        </p:tgtEl>
                                        <p:attrNameLst>
                                          <p:attrName>ppt_h</p:attrName>
                                        </p:attrNameLst>
                                      </p:cBhvr>
                                      <p:tavLst>
                                        <p:tav tm="0">
                                          <p:val>
                                            <p:strVal val="ppt_h"/>
                                          </p:val>
                                        </p:tav>
                                        <p:tav tm="100000">
                                          <p:val>
                                            <p:strVal val="ppt_h"/>
                                          </p:val>
                                        </p:tav>
                                      </p:tavLst>
                                    </p:anim>
                                    <p:anim calcmode="lin" valueType="num">
                                      <p:cBhvr>
                                        <p:cTn id="507"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8" dur="1" fill="hold">
                                          <p:stCondLst>
                                            <p:cond delay="1999"/>
                                          </p:stCondLst>
                                        </p:cTn>
                                        <p:tgtEl>
                                          <p:spTgt spid="27"/>
                                        </p:tgtEl>
                                        <p:attrNameLst>
                                          <p:attrName>style.visibility</p:attrName>
                                        </p:attrNameLst>
                                      </p:cBhvr>
                                      <p:to>
                                        <p:strVal val="hidden"/>
                                      </p:to>
                                    </p:set>
                                  </p:childTnLst>
                                </p:cTn>
                              </p:par>
                              <p:par>
                                <p:cTn id="509" presetID="19" presetClass="exit" presetSubtype="10" fill="hold" grpId="3" nodeType="withEffect">
                                  <p:stCondLst>
                                    <p:cond delay="0"/>
                                  </p:stCondLst>
                                  <p:childTnLst>
                                    <p:anim calcmode="lin" valueType="num">
                                      <p:cBhvr>
                                        <p:cTn id="510" dur="2000"/>
                                        <p:tgtEl>
                                          <p:spTgt spid="28"/>
                                        </p:tgtEl>
                                        <p:attrNameLst>
                                          <p:attrName>ppt_h</p:attrName>
                                        </p:attrNameLst>
                                      </p:cBhvr>
                                      <p:tavLst>
                                        <p:tav tm="0">
                                          <p:val>
                                            <p:strVal val="ppt_h"/>
                                          </p:val>
                                        </p:tav>
                                        <p:tav tm="100000">
                                          <p:val>
                                            <p:strVal val="ppt_h"/>
                                          </p:val>
                                        </p:tav>
                                      </p:tavLst>
                                    </p:anim>
                                    <p:anim calcmode="lin" valueType="num">
                                      <p:cBhvr>
                                        <p:cTn id="511"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2" dur="1" fill="hold">
                                          <p:stCondLst>
                                            <p:cond delay="1999"/>
                                          </p:stCondLst>
                                        </p:cTn>
                                        <p:tgtEl>
                                          <p:spTgt spid="28"/>
                                        </p:tgtEl>
                                        <p:attrNameLst>
                                          <p:attrName>style.visibility</p:attrName>
                                        </p:attrNameLst>
                                      </p:cBhvr>
                                      <p:to>
                                        <p:strVal val="hidden"/>
                                      </p:to>
                                    </p:set>
                                  </p:childTnLst>
                                </p:cTn>
                              </p:par>
                              <p:par>
                                <p:cTn id="513" presetID="19" presetClass="exit" presetSubtype="10" fill="hold" grpId="3" nodeType="withEffect">
                                  <p:stCondLst>
                                    <p:cond delay="0"/>
                                  </p:stCondLst>
                                  <p:childTnLst>
                                    <p:anim calcmode="lin" valueType="num">
                                      <p:cBhvr>
                                        <p:cTn id="514" dur="2000"/>
                                        <p:tgtEl>
                                          <p:spTgt spid="29"/>
                                        </p:tgtEl>
                                        <p:attrNameLst>
                                          <p:attrName>ppt_h</p:attrName>
                                        </p:attrNameLst>
                                      </p:cBhvr>
                                      <p:tavLst>
                                        <p:tav tm="0">
                                          <p:val>
                                            <p:strVal val="ppt_h"/>
                                          </p:val>
                                        </p:tav>
                                        <p:tav tm="100000">
                                          <p:val>
                                            <p:strVal val="ppt_h"/>
                                          </p:val>
                                        </p:tav>
                                      </p:tavLst>
                                    </p:anim>
                                    <p:anim calcmode="lin" valueType="num">
                                      <p:cBhvr>
                                        <p:cTn id="515"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6" dur="1" fill="hold">
                                          <p:stCondLst>
                                            <p:cond delay="1999"/>
                                          </p:stCondLst>
                                        </p:cTn>
                                        <p:tgtEl>
                                          <p:spTgt spid="29"/>
                                        </p:tgtEl>
                                        <p:attrNameLst>
                                          <p:attrName>style.visibility</p:attrName>
                                        </p:attrNameLst>
                                      </p:cBhvr>
                                      <p:to>
                                        <p:strVal val="hidden"/>
                                      </p:to>
                                    </p:set>
                                  </p:childTnLst>
                                </p:cTn>
                              </p:par>
                              <p:par>
                                <p:cTn id="517" presetID="19" presetClass="exit" presetSubtype="10" fill="hold" grpId="3" nodeType="withEffect">
                                  <p:stCondLst>
                                    <p:cond delay="0"/>
                                  </p:stCondLst>
                                  <p:childTnLst>
                                    <p:anim calcmode="lin" valueType="num">
                                      <p:cBhvr>
                                        <p:cTn id="518" dur="2000"/>
                                        <p:tgtEl>
                                          <p:spTgt spid="30"/>
                                        </p:tgtEl>
                                        <p:attrNameLst>
                                          <p:attrName>ppt_h</p:attrName>
                                        </p:attrNameLst>
                                      </p:cBhvr>
                                      <p:tavLst>
                                        <p:tav tm="0">
                                          <p:val>
                                            <p:strVal val="ppt_h"/>
                                          </p:val>
                                        </p:tav>
                                        <p:tav tm="100000">
                                          <p:val>
                                            <p:strVal val="ppt_h"/>
                                          </p:val>
                                        </p:tav>
                                      </p:tavLst>
                                    </p:anim>
                                    <p:anim calcmode="lin" valueType="num">
                                      <p:cBhvr>
                                        <p:cTn id="519"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0" dur="1" fill="hold">
                                          <p:stCondLst>
                                            <p:cond delay="1999"/>
                                          </p:stCondLst>
                                        </p:cTn>
                                        <p:tgtEl>
                                          <p:spTgt spid="30"/>
                                        </p:tgtEl>
                                        <p:attrNameLst>
                                          <p:attrName>style.visibility</p:attrName>
                                        </p:attrNameLst>
                                      </p:cBhvr>
                                      <p:to>
                                        <p:strVal val="hidden"/>
                                      </p:to>
                                    </p:set>
                                  </p:childTnLst>
                                </p:cTn>
                              </p:par>
                              <p:par>
                                <p:cTn id="521" presetID="19" presetClass="exit" presetSubtype="10" fill="hold" grpId="3" nodeType="withEffect">
                                  <p:stCondLst>
                                    <p:cond delay="0"/>
                                  </p:stCondLst>
                                  <p:childTnLst>
                                    <p:anim calcmode="lin" valueType="num">
                                      <p:cBhvr>
                                        <p:cTn id="522" dur="2000"/>
                                        <p:tgtEl>
                                          <p:spTgt spid="31"/>
                                        </p:tgtEl>
                                        <p:attrNameLst>
                                          <p:attrName>ppt_h</p:attrName>
                                        </p:attrNameLst>
                                      </p:cBhvr>
                                      <p:tavLst>
                                        <p:tav tm="0">
                                          <p:val>
                                            <p:strVal val="ppt_h"/>
                                          </p:val>
                                        </p:tav>
                                        <p:tav tm="100000">
                                          <p:val>
                                            <p:strVal val="ppt_h"/>
                                          </p:val>
                                        </p:tav>
                                      </p:tavLst>
                                    </p:anim>
                                    <p:anim calcmode="lin" valueType="num">
                                      <p:cBhvr>
                                        <p:cTn id="523"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4" dur="1" fill="hold">
                                          <p:stCondLst>
                                            <p:cond delay="1999"/>
                                          </p:stCondLst>
                                        </p:cTn>
                                        <p:tgtEl>
                                          <p:spTgt spid="31"/>
                                        </p:tgtEl>
                                        <p:attrNameLst>
                                          <p:attrName>style.visibility</p:attrName>
                                        </p:attrNameLst>
                                      </p:cBhvr>
                                      <p:to>
                                        <p:strVal val="hidden"/>
                                      </p:to>
                                    </p:set>
                                  </p:childTnLst>
                                </p:cTn>
                              </p:par>
                              <p:par>
                                <p:cTn id="525" presetID="19" presetClass="exit" presetSubtype="10" fill="hold" grpId="3" nodeType="withEffect">
                                  <p:stCondLst>
                                    <p:cond delay="0"/>
                                  </p:stCondLst>
                                  <p:childTnLst>
                                    <p:anim calcmode="lin" valueType="num">
                                      <p:cBhvr>
                                        <p:cTn id="526" dur="2000"/>
                                        <p:tgtEl>
                                          <p:spTgt spid="32"/>
                                        </p:tgtEl>
                                        <p:attrNameLst>
                                          <p:attrName>ppt_h</p:attrName>
                                        </p:attrNameLst>
                                      </p:cBhvr>
                                      <p:tavLst>
                                        <p:tav tm="0">
                                          <p:val>
                                            <p:strVal val="ppt_h"/>
                                          </p:val>
                                        </p:tav>
                                        <p:tav tm="100000">
                                          <p:val>
                                            <p:strVal val="ppt_h"/>
                                          </p:val>
                                        </p:tav>
                                      </p:tavLst>
                                    </p:anim>
                                    <p:anim calcmode="lin" valueType="num">
                                      <p:cBhvr>
                                        <p:cTn id="527"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8" dur="1" fill="hold">
                                          <p:stCondLst>
                                            <p:cond delay="1999"/>
                                          </p:stCondLst>
                                        </p:cTn>
                                        <p:tgtEl>
                                          <p:spTgt spid="32"/>
                                        </p:tgtEl>
                                        <p:attrNameLst>
                                          <p:attrName>style.visibility</p:attrName>
                                        </p:attrNameLst>
                                      </p:cBhvr>
                                      <p:to>
                                        <p:strVal val="hidden"/>
                                      </p:to>
                                    </p:set>
                                  </p:childTnLst>
                                </p:cTn>
                              </p:par>
                              <p:par>
                                <p:cTn id="529" presetID="19" presetClass="exit" presetSubtype="10" fill="hold" grpId="3" nodeType="withEffect">
                                  <p:stCondLst>
                                    <p:cond delay="0"/>
                                  </p:stCondLst>
                                  <p:childTnLst>
                                    <p:anim calcmode="lin" valueType="num">
                                      <p:cBhvr>
                                        <p:cTn id="530" dur="2000"/>
                                        <p:tgtEl>
                                          <p:spTgt spid="33"/>
                                        </p:tgtEl>
                                        <p:attrNameLst>
                                          <p:attrName>ppt_h</p:attrName>
                                        </p:attrNameLst>
                                      </p:cBhvr>
                                      <p:tavLst>
                                        <p:tav tm="0">
                                          <p:val>
                                            <p:strVal val="ppt_h"/>
                                          </p:val>
                                        </p:tav>
                                        <p:tav tm="100000">
                                          <p:val>
                                            <p:strVal val="ppt_h"/>
                                          </p:val>
                                        </p:tav>
                                      </p:tavLst>
                                    </p:anim>
                                    <p:anim calcmode="lin" valueType="num">
                                      <p:cBhvr>
                                        <p:cTn id="531"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2" dur="1" fill="hold">
                                          <p:stCondLst>
                                            <p:cond delay="1999"/>
                                          </p:stCondLst>
                                        </p:cTn>
                                        <p:tgtEl>
                                          <p:spTgt spid="33"/>
                                        </p:tgtEl>
                                        <p:attrNameLst>
                                          <p:attrName>style.visibility</p:attrName>
                                        </p:attrNameLst>
                                      </p:cBhvr>
                                      <p:to>
                                        <p:strVal val="hidden"/>
                                      </p:to>
                                    </p:set>
                                  </p:childTnLst>
                                </p:cTn>
                              </p:par>
                              <p:par>
                                <p:cTn id="533" presetID="19" presetClass="exit" presetSubtype="10" fill="hold" grpId="3" nodeType="withEffect">
                                  <p:stCondLst>
                                    <p:cond delay="0"/>
                                  </p:stCondLst>
                                  <p:childTnLst>
                                    <p:anim calcmode="lin" valueType="num">
                                      <p:cBhvr>
                                        <p:cTn id="534" dur="2000"/>
                                        <p:tgtEl>
                                          <p:spTgt spid="34"/>
                                        </p:tgtEl>
                                        <p:attrNameLst>
                                          <p:attrName>ppt_h</p:attrName>
                                        </p:attrNameLst>
                                      </p:cBhvr>
                                      <p:tavLst>
                                        <p:tav tm="0">
                                          <p:val>
                                            <p:strVal val="ppt_h"/>
                                          </p:val>
                                        </p:tav>
                                        <p:tav tm="100000">
                                          <p:val>
                                            <p:strVal val="ppt_h"/>
                                          </p:val>
                                        </p:tav>
                                      </p:tavLst>
                                    </p:anim>
                                    <p:anim calcmode="lin" valueType="num">
                                      <p:cBhvr>
                                        <p:cTn id="535"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6" dur="1" fill="hold">
                                          <p:stCondLst>
                                            <p:cond delay="1999"/>
                                          </p:stCondLst>
                                        </p:cTn>
                                        <p:tgtEl>
                                          <p:spTgt spid="34"/>
                                        </p:tgtEl>
                                        <p:attrNameLst>
                                          <p:attrName>style.visibility</p:attrName>
                                        </p:attrNameLst>
                                      </p:cBhvr>
                                      <p:to>
                                        <p:strVal val="hidden"/>
                                      </p:to>
                                    </p:set>
                                  </p:childTnLst>
                                </p:cTn>
                              </p:par>
                              <p:par>
                                <p:cTn id="537" presetID="19" presetClass="exit" presetSubtype="10" fill="hold" grpId="3" nodeType="withEffect">
                                  <p:stCondLst>
                                    <p:cond delay="0"/>
                                  </p:stCondLst>
                                  <p:childTnLst>
                                    <p:anim calcmode="lin" valueType="num">
                                      <p:cBhvr>
                                        <p:cTn id="538" dur="2000"/>
                                        <p:tgtEl>
                                          <p:spTgt spid="35"/>
                                        </p:tgtEl>
                                        <p:attrNameLst>
                                          <p:attrName>ppt_h</p:attrName>
                                        </p:attrNameLst>
                                      </p:cBhvr>
                                      <p:tavLst>
                                        <p:tav tm="0">
                                          <p:val>
                                            <p:strVal val="ppt_h"/>
                                          </p:val>
                                        </p:tav>
                                        <p:tav tm="100000">
                                          <p:val>
                                            <p:strVal val="ppt_h"/>
                                          </p:val>
                                        </p:tav>
                                      </p:tavLst>
                                    </p:anim>
                                    <p:anim calcmode="lin" valueType="num">
                                      <p:cBhvr>
                                        <p:cTn id="539"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0" dur="1" fill="hold">
                                          <p:stCondLst>
                                            <p:cond delay="1999"/>
                                          </p:stCondLst>
                                        </p:cTn>
                                        <p:tgtEl>
                                          <p:spTgt spid="35"/>
                                        </p:tgtEl>
                                        <p:attrNameLst>
                                          <p:attrName>style.visibility</p:attrName>
                                        </p:attrNameLst>
                                      </p:cBhvr>
                                      <p:to>
                                        <p:strVal val="hidden"/>
                                      </p:to>
                                    </p:set>
                                  </p:childTnLst>
                                </p:cTn>
                              </p:par>
                              <p:par>
                                <p:cTn id="541" presetID="19" presetClass="exit" presetSubtype="10" fill="hold" grpId="3" nodeType="withEffect">
                                  <p:stCondLst>
                                    <p:cond delay="0"/>
                                  </p:stCondLst>
                                  <p:childTnLst>
                                    <p:anim calcmode="lin" valueType="num">
                                      <p:cBhvr>
                                        <p:cTn id="542" dur="2000"/>
                                        <p:tgtEl>
                                          <p:spTgt spid="36"/>
                                        </p:tgtEl>
                                        <p:attrNameLst>
                                          <p:attrName>ppt_h</p:attrName>
                                        </p:attrNameLst>
                                      </p:cBhvr>
                                      <p:tavLst>
                                        <p:tav tm="0">
                                          <p:val>
                                            <p:strVal val="ppt_h"/>
                                          </p:val>
                                        </p:tav>
                                        <p:tav tm="100000">
                                          <p:val>
                                            <p:strVal val="ppt_h"/>
                                          </p:val>
                                        </p:tav>
                                      </p:tavLst>
                                    </p:anim>
                                    <p:anim calcmode="lin" valueType="num">
                                      <p:cBhvr>
                                        <p:cTn id="543"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4" dur="1" fill="hold">
                                          <p:stCondLst>
                                            <p:cond delay="1999"/>
                                          </p:stCondLst>
                                        </p:cTn>
                                        <p:tgtEl>
                                          <p:spTgt spid="36"/>
                                        </p:tgtEl>
                                        <p:attrNameLst>
                                          <p:attrName>style.visibility</p:attrName>
                                        </p:attrNameLst>
                                      </p:cBhvr>
                                      <p:to>
                                        <p:strVal val="hidden"/>
                                      </p:to>
                                    </p:set>
                                  </p:childTnLst>
                                </p:cTn>
                              </p:par>
                              <p:par>
                                <p:cTn id="545" presetID="19" presetClass="exit" presetSubtype="10" fill="hold" grpId="3" nodeType="withEffect">
                                  <p:stCondLst>
                                    <p:cond delay="0"/>
                                  </p:stCondLst>
                                  <p:childTnLst>
                                    <p:anim calcmode="lin" valueType="num">
                                      <p:cBhvr>
                                        <p:cTn id="546" dur="2000"/>
                                        <p:tgtEl>
                                          <p:spTgt spid="37"/>
                                        </p:tgtEl>
                                        <p:attrNameLst>
                                          <p:attrName>ppt_h</p:attrName>
                                        </p:attrNameLst>
                                      </p:cBhvr>
                                      <p:tavLst>
                                        <p:tav tm="0">
                                          <p:val>
                                            <p:strVal val="ppt_h"/>
                                          </p:val>
                                        </p:tav>
                                        <p:tav tm="100000">
                                          <p:val>
                                            <p:strVal val="ppt_h"/>
                                          </p:val>
                                        </p:tav>
                                      </p:tavLst>
                                    </p:anim>
                                    <p:anim calcmode="lin" valueType="num">
                                      <p:cBhvr>
                                        <p:cTn id="547"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8" dur="1" fill="hold">
                                          <p:stCondLst>
                                            <p:cond delay="1999"/>
                                          </p:stCondLst>
                                        </p:cTn>
                                        <p:tgtEl>
                                          <p:spTgt spid="37"/>
                                        </p:tgtEl>
                                        <p:attrNameLst>
                                          <p:attrName>style.visibility</p:attrName>
                                        </p:attrNameLst>
                                      </p:cBhvr>
                                      <p:to>
                                        <p:strVal val="hidden"/>
                                      </p:to>
                                    </p:set>
                                  </p:childTnLst>
                                </p:cTn>
                              </p:par>
                              <p:par>
                                <p:cTn id="549" presetID="19" presetClass="exit" presetSubtype="10" fill="hold" grpId="3" nodeType="withEffect">
                                  <p:stCondLst>
                                    <p:cond delay="0"/>
                                  </p:stCondLst>
                                  <p:childTnLst>
                                    <p:anim calcmode="lin" valueType="num">
                                      <p:cBhvr>
                                        <p:cTn id="550" dur="2000"/>
                                        <p:tgtEl>
                                          <p:spTgt spid="38"/>
                                        </p:tgtEl>
                                        <p:attrNameLst>
                                          <p:attrName>ppt_h</p:attrName>
                                        </p:attrNameLst>
                                      </p:cBhvr>
                                      <p:tavLst>
                                        <p:tav tm="0">
                                          <p:val>
                                            <p:strVal val="ppt_h"/>
                                          </p:val>
                                        </p:tav>
                                        <p:tav tm="100000">
                                          <p:val>
                                            <p:strVal val="ppt_h"/>
                                          </p:val>
                                        </p:tav>
                                      </p:tavLst>
                                    </p:anim>
                                    <p:anim calcmode="lin" valueType="num">
                                      <p:cBhvr>
                                        <p:cTn id="551"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2" dur="1" fill="hold">
                                          <p:stCondLst>
                                            <p:cond delay="1999"/>
                                          </p:stCondLst>
                                        </p:cTn>
                                        <p:tgtEl>
                                          <p:spTgt spid="38"/>
                                        </p:tgtEl>
                                        <p:attrNameLst>
                                          <p:attrName>style.visibility</p:attrName>
                                        </p:attrNameLst>
                                      </p:cBhvr>
                                      <p:to>
                                        <p:strVal val="hidden"/>
                                      </p:to>
                                    </p:set>
                                  </p:childTnLst>
                                </p:cTn>
                              </p:par>
                              <p:par>
                                <p:cTn id="553" presetID="19" presetClass="exit" presetSubtype="10" fill="hold" grpId="3" nodeType="withEffect">
                                  <p:stCondLst>
                                    <p:cond delay="0"/>
                                  </p:stCondLst>
                                  <p:childTnLst>
                                    <p:anim calcmode="lin" valueType="num">
                                      <p:cBhvr>
                                        <p:cTn id="554" dur="2000"/>
                                        <p:tgtEl>
                                          <p:spTgt spid="39"/>
                                        </p:tgtEl>
                                        <p:attrNameLst>
                                          <p:attrName>ppt_h</p:attrName>
                                        </p:attrNameLst>
                                      </p:cBhvr>
                                      <p:tavLst>
                                        <p:tav tm="0">
                                          <p:val>
                                            <p:strVal val="ppt_h"/>
                                          </p:val>
                                        </p:tav>
                                        <p:tav tm="100000">
                                          <p:val>
                                            <p:strVal val="ppt_h"/>
                                          </p:val>
                                        </p:tav>
                                      </p:tavLst>
                                    </p:anim>
                                    <p:anim calcmode="lin" valueType="num">
                                      <p:cBhvr>
                                        <p:cTn id="555"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6" dur="1" fill="hold">
                                          <p:stCondLst>
                                            <p:cond delay="1999"/>
                                          </p:stCondLst>
                                        </p:cTn>
                                        <p:tgtEl>
                                          <p:spTgt spid="39"/>
                                        </p:tgtEl>
                                        <p:attrNameLst>
                                          <p:attrName>style.visibility</p:attrName>
                                        </p:attrNameLst>
                                      </p:cBhvr>
                                      <p:to>
                                        <p:strVal val="hidden"/>
                                      </p:to>
                                    </p:set>
                                  </p:childTnLst>
                                </p:cTn>
                              </p:par>
                              <p:par>
                                <p:cTn id="557" presetID="19" presetClass="exit" presetSubtype="10" fill="hold" grpId="3" nodeType="withEffect">
                                  <p:stCondLst>
                                    <p:cond delay="0"/>
                                  </p:stCondLst>
                                  <p:childTnLst>
                                    <p:anim calcmode="lin" valueType="num">
                                      <p:cBhvr>
                                        <p:cTn id="558" dur="2000"/>
                                        <p:tgtEl>
                                          <p:spTgt spid="40"/>
                                        </p:tgtEl>
                                        <p:attrNameLst>
                                          <p:attrName>ppt_h</p:attrName>
                                        </p:attrNameLst>
                                      </p:cBhvr>
                                      <p:tavLst>
                                        <p:tav tm="0">
                                          <p:val>
                                            <p:strVal val="ppt_h"/>
                                          </p:val>
                                        </p:tav>
                                        <p:tav tm="100000">
                                          <p:val>
                                            <p:strVal val="ppt_h"/>
                                          </p:val>
                                        </p:tav>
                                      </p:tavLst>
                                    </p:anim>
                                    <p:anim calcmode="lin" valueType="num">
                                      <p:cBhvr>
                                        <p:cTn id="559"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0" dur="1" fill="hold">
                                          <p:stCondLst>
                                            <p:cond delay="1999"/>
                                          </p:stCondLst>
                                        </p:cTn>
                                        <p:tgtEl>
                                          <p:spTgt spid="40"/>
                                        </p:tgtEl>
                                        <p:attrNameLst>
                                          <p:attrName>style.visibility</p:attrName>
                                        </p:attrNameLst>
                                      </p:cBhvr>
                                      <p:to>
                                        <p:strVal val="hidden"/>
                                      </p:to>
                                    </p:set>
                                  </p:childTnLst>
                                </p:cTn>
                              </p:par>
                              <p:par>
                                <p:cTn id="561" presetID="19" presetClass="exit" presetSubtype="10" fill="hold" grpId="3" nodeType="withEffect">
                                  <p:stCondLst>
                                    <p:cond delay="0"/>
                                  </p:stCondLst>
                                  <p:childTnLst>
                                    <p:anim calcmode="lin" valueType="num">
                                      <p:cBhvr>
                                        <p:cTn id="562" dur="2000"/>
                                        <p:tgtEl>
                                          <p:spTgt spid="41"/>
                                        </p:tgtEl>
                                        <p:attrNameLst>
                                          <p:attrName>ppt_h</p:attrName>
                                        </p:attrNameLst>
                                      </p:cBhvr>
                                      <p:tavLst>
                                        <p:tav tm="0">
                                          <p:val>
                                            <p:strVal val="ppt_h"/>
                                          </p:val>
                                        </p:tav>
                                        <p:tav tm="100000">
                                          <p:val>
                                            <p:strVal val="ppt_h"/>
                                          </p:val>
                                        </p:tav>
                                      </p:tavLst>
                                    </p:anim>
                                    <p:anim calcmode="lin" valueType="num">
                                      <p:cBhvr>
                                        <p:cTn id="563"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4" dur="1" fill="hold">
                                          <p:stCondLst>
                                            <p:cond delay="1999"/>
                                          </p:stCondLst>
                                        </p:cTn>
                                        <p:tgtEl>
                                          <p:spTgt spid="41"/>
                                        </p:tgtEl>
                                        <p:attrNameLst>
                                          <p:attrName>style.visibility</p:attrName>
                                        </p:attrNameLst>
                                      </p:cBhvr>
                                      <p:to>
                                        <p:strVal val="hidden"/>
                                      </p:to>
                                    </p:set>
                                  </p:childTnLst>
                                </p:cTn>
                              </p:par>
                              <p:par>
                                <p:cTn id="565" presetID="19" presetClass="exit" presetSubtype="10" fill="hold" grpId="3" nodeType="withEffect">
                                  <p:stCondLst>
                                    <p:cond delay="0"/>
                                  </p:stCondLst>
                                  <p:childTnLst>
                                    <p:anim calcmode="lin" valueType="num">
                                      <p:cBhvr>
                                        <p:cTn id="566" dur="2000"/>
                                        <p:tgtEl>
                                          <p:spTgt spid="42"/>
                                        </p:tgtEl>
                                        <p:attrNameLst>
                                          <p:attrName>ppt_h</p:attrName>
                                        </p:attrNameLst>
                                      </p:cBhvr>
                                      <p:tavLst>
                                        <p:tav tm="0">
                                          <p:val>
                                            <p:strVal val="ppt_h"/>
                                          </p:val>
                                        </p:tav>
                                        <p:tav tm="100000">
                                          <p:val>
                                            <p:strVal val="ppt_h"/>
                                          </p:val>
                                        </p:tav>
                                      </p:tavLst>
                                    </p:anim>
                                    <p:anim calcmode="lin" valueType="num">
                                      <p:cBhvr>
                                        <p:cTn id="567"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8" dur="1" fill="hold">
                                          <p:stCondLst>
                                            <p:cond delay="1999"/>
                                          </p:stCondLst>
                                        </p:cTn>
                                        <p:tgtEl>
                                          <p:spTgt spid="42"/>
                                        </p:tgtEl>
                                        <p:attrNameLst>
                                          <p:attrName>style.visibility</p:attrName>
                                        </p:attrNameLst>
                                      </p:cBhvr>
                                      <p:to>
                                        <p:strVal val="hidden"/>
                                      </p:to>
                                    </p:set>
                                  </p:childTnLst>
                                </p:cTn>
                              </p:par>
                              <p:par>
                                <p:cTn id="569" presetID="17" presetClass="entr" presetSubtype="1" fill="hold" nodeType="withEffect">
                                  <p:stCondLst>
                                    <p:cond delay="0"/>
                                  </p:stCondLst>
                                  <p:childTnLst>
                                    <p:set>
                                      <p:cBhvr>
                                        <p:cTn id="570" dur="1" fill="hold">
                                          <p:stCondLst>
                                            <p:cond delay="0"/>
                                          </p:stCondLst>
                                        </p:cTn>
                                        <p:tgtEl>
                                          <p:spTgt spid="2"/>
                                        </p:tgtEl>
                                        <p:attrNameLst>
                                          <p:attrName>style.visibility</p:attrName>
                                        </p:attrNameLst>
                                      </p:cBhvr>
                                      <p:to>
                                        <p:strVal val="visible"/>
                                      </p:to>
                                    </p:set>
                                    <p:anim calcmode="lin" valueType="num">
                                      <p:cBhvr>
                                        <p:cTn id="571" dur="2000" fill="hold"/>
                                        <p:tgtEl>
                                          <p:spTgt spid="2"/>
                                        </p:tgtEl>
                                        <p:attrNameLst>
                                          <p:attrName>ppt_x</p:attrName>
                                        </p:attrNameLst>
                                      </p:cBhvr>
                                      <p:tavLst>
                                        <p:tav tm="0">
                                          <p:val>
                                            <p:strVal val="#ppt_x"/>
                                          </p:val>
                                        </p:tav>
                                        <p:tav tm="100000">
                                          <p:val>
                                            <p:strVal val="#ppt_x"/>
                                          </p:val>
                                        </p:tav>
                                      </p:tavLst>
                                    </p:anim>
                                    <p:anim calcmode="lin" valueType="num">
                                      <p:cBhvr>
                                        <p:cTn id="572" dur="2000" fill="hold"/>
                                        <p:tgtEl>
                                          <p:spTgt spid="2"/>
                                        </p:tgtEl>
                                        <p:attrNameLst>
                                          <p:attrName>ppt_y</p:attrName>
                                        </p:attrNameLst>
                                      </p:cBhvr>
                                      <p:tavLst>
                                        <p:tav tm="0">
                                          <p:val>
                                            <p:strVal val="#ppt_y-#ppt_h/2"/>
                                          </p:val>
                                        </p:tav>
                                        <p:tav tm="100000">
                                          <p:val>
                                            <p:strVal val="#ppt_y"/>
                                          </p:val>
                                        </p:tav>
                                      </p:tavLst>
                                    </p:anim>
                                    <p:anim calcmode="lin" valueType="num">
                                      <p:cBhvr>
                                        <p:cTn id="573" dur="2000" fill="hold"/>
                                        <p:tgtEl>
                                          <p:spTgt spid="2"/>
                                        </p:tgtEl>
                                        <p:attrNameLst>
                                          <p:attrName>ppt_w</p:attrName>
                                        </p:attrNameLst>
                                      </p:cBhvr>
                                      <p:tavLst>
                                        <p:tav tm="0">
                                          <p:val>
                                            <p:strVal val="#ppt_w"/>
                                          </p:val>
                                        </p:tav>
                                        <p:tav tm="100000">
                                          <p:val>
                                            <p:strVal val="#ppt_w"/>
                                          </p:val>
                                        </p:tav>
                                      </p:tavLst>
                                    </p:anim>
                                    <p:anim calcmode="lin" valueType="num">
                                      <p:cBhvr>
                                        <p:cTn id="57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lin ang="54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036" name="Picture 12" descr="https://onio3.files.wordpress.com/2015/08/flower-purple-crocus-transparent-background.png?w=400"/>
          <p:cNvPicPr>
            <a:picLocks noChangeAspect="1" noChangeArrowheads="1"/>
          </p:cNvPicPr>
          <p:nvPr/>
        </p:nvPicPr>
        <p:blipFill>
          <a:blip r:embed="rId2"/>
          <a:srcRect/>
          <a:stretch>
            <a:fillRect/>
          </a:stretch>
        </p:blipFill>
        <p:spPr bwMode="auto">
          <a:xfrm>
            <a:off x="357158" y="3214686"/>
            <a:ext cx="3810000" cy="3409951"/>
          </a:xfrm>
          <a:prstGeom prst="rect">
            <a:avLst/>
          </a:prstGeom>
          <a:noFill/>
        </p:spPr>
      </p:pic>
      <p:sp>
        <p:nvSpPr>
          <p:cNvPr id="9" name="8 Marco"/>
          <p:cNvSpPr/>
          <p:nvPr/>
        </p:nvSpPr>
        <p:spPr>
          <a:xfrm>
            <a:off x="214282" y="214290"/>
            <a:ext cx="8643998" cy="6429420"/>
          </a:xfrm>
          <a:prstGeom prst="frame">
            <a:avLst>
              <a:gd name="adj1" fmla="val 171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642910" y="1357298"/>
            <a:ext cx="7715304" cy="1754326"/>
          </a:xfrm>
          <a:prstGeom prst="rect">
            <a:avLst/>
          </a:prstGeom>
          <a:noFill/>
        </p:spPr>
        <p:txBody>
          <a:bodyPr wrap="square" rtlCol="0">
            <a:spAutoFit/>
          </a:bodyPr>
          <a:lstStyle/>
          <a:p>
            <a:pPr algn="ctr"/>
            <a:r>
              <a:rPr lang="es-ES" dirty="0" smtClean="0">
                <a:solidFill>
                  <a:schemeClr val="bg1"/>
                </a:solidFill>
                <a:effectLst>
                  <a:outerShdw blurRad="38100" dist="38100" dir="2700000" algn="tl">
                    <a:srgbClr val="000000">
                      <a:alpha val="43137"/>
                    </a:srgbClr>
                  </a:outerShdw>
                </a:effectLst>
              </a:rPr>
              <a:t>Fue empleado durante largo tiempo como colorante en los dulces y los pasteles.</a:t>
            </a:r>
            <a:endParaRPr lang="es-PE" dirty="0" smtClean="0">
              <a:solidFill>
                <a:schemeClr val="bg1"/>
              </a:solidFill>
              <a:effectLst>
                <a:outerShdw blurRad="38100" dist="38100" dir="2700000" algn="tl">
                  <a:srgbClr val="000000">
                    <a:alpha val="43137"/>
                  </a:srgbClr>
                </a:outerShdw>
              </a:effectLst>
            </a:endParaRPr>
          </a:p>
          <a:p>
            <a:pPr algn="ctr"/>
            <a:r>
              <a:rPr lang="es-ES" dirty="0" smtClean="0">
                <a:solidFill>
                  <a:schemeClr val="bg1"/>
                </a:solidFill>
                <a:effectLst>
                  <a:outerShdw blurRad="38100" dist="38100" dir="2700000" algn="tl">
                    <a:srgbClr val="000000">
                      <a:alpha val="43137"/>
                    </a:srgbClr>
                  </a:outerShdw>
                </a:effectLst>
              </a:rPr>
              <a:t>Como colorante el azafrán ofrece una tinta dorada luminosa. Una parte de azafrán basta para colorear 100 000 partes de agua.</a:t>
            </a:r>
            <a:endParaRPr lang="es-PE" dirty="0" smtClean="0">
              <a:solidFill>
                <a:schemeClr val="bg1"/>
              </a:solidFill>
              <a:effectLst>
                <a:outerShdw blurRad="38100" dist="38100" dir="2700000" algn="tl">
                  <a:srgbClr val="000000">
                    <a:alpha val="43137"/>
                  </a:srgbClr>
                </a:outerShdw>
              </a:effectLst>
            </a:endParaRPr>
          </a:p>
          <a:p>
            <a:pPr algn="ctr"/>
            <a:r>
              <a:rPr lang="es-ES" dirty="0" smtClean="0">
                <a:solidFill>
                  <a:schemeClr val="bg1"/>
                </a:solidFill>
                <a:effectLst>
                  <a:outerShdw blurRad="38100" dist="38100" dir="2700000" algn="tl">
                    <a:srgbClr val="000000">
                      <a:alpha val="43137"/>
                    </a:srgbClr>
                  </a:outerShdw>
                </a:effectLst>
              </a:rPr>
              <a:t>En la Edad Media, los monjes utilizaban una pega a base de claras de huevo doradas con azafrán para iluminar los manuscritos.</a:t>
            </a:r>
            <a:endParaRPr lang="es-PE" dirty="0" smtClean="0">
              <a:solidFill>
                <a:schemeClr val="bg1"/>
              </a:solidFill>
              <a:effectLst>
                <a:outerShdw blurRad="38100" dist="38100" dir="2700000" algn="tl">
                  <a:srgbClr val="000000">
                    <a:alpha val="43137"/>
                  </a:srgbClr>
                </a:outerShdw>
              </a:effectLst>
            </a:endParaRPr>
          </a:p>
          <a:p>
            <a:pPr algn="ctr"/>
            <a:endParaRPr lang="es-PE" dirty="0">
              <a:solidFill>
                <a:schemeClr val="bg1"/>
              </a:solidFill>
              <a:effectLst>
                <a:outerShdw blurRad="38100" dist="38100" dir="2700000" algn="tl">
                  <a:srgbClr val="000000">
                    <a:alpha val="43137"/>
                  </a:srgbClr>
                </a:outerShdw>
              </a:effectLst>
            </a:endParaRPr>
          </a:p>
        </p:txBody>
      </p:sp>
      <p:sp>
        <p:nvSpPr>
          <p:cNvPr id="6" name="5 CuadroTexto"/>
          <p:cNvSpPr txBox="1"/>
          <p:nvPr/>
        </p:nvSpPr>
        <p:spPr>
          <a:xfrm>
            <a:off x="857224" y="571480"/>
            <a:ext cx="7297190" cy="954107"/>
          </a:xfrm>
          <a:prstGeom prst="rect">
            <a:avLst/>
          </a:prstGeom>
          <a:noFill/>
        </p:spPr>
        <p:txBody>
          <a:bodyPr wrap="none" rtlCol="0">
            <a:spAutoFit/>
          </a:bodyPr>
          <a:lstStyle/>
          <a:p>
            <a:r>
              <a:rPr lang="es-ES" sz="2800" b="1" dirty="0" smtClean="0">
                <a:ln>
                  <a:solidFill>
                    <a:schemeClr val="bg1"/>
                  </a:solidFill>
                </a:ln>
                <a:solidFill>
                  <a:srgbClr val="D0A8EE"/>
                </a:solidFill>
                <a:effectLst>
                  <a:outerShdw blurRad="38100" dist="38100" dir="2700000" algn="tl">
                    <a:srgbClr val="000000">
                      <a:alpha val="43137"/>
                    </a:srgbClr>
                  </a:outerShdw>
                </a:effectLst>
                <a:latin typeface="Algerian" pitchFamily="82" charset="0"/>
              </a:rPr>
              <a:t>El  azafrán,  un  colorante  poderoso</a:t>
            </a:r>
            <a:endParaRPr lang="es-PE" sz="2800" dirty="0" smtClean="0">
              <a:ln>
                <a:solidFill>
                  <a:schemeClr val="bg1"/>
                </a:solidFill>
              </a:ln>
              <a:solidFill>
                <a:srgbClr val="D0A8EE"/>
              </a:solidFill>
              <a:effectLst>
                <a:outerShdw blurRad="38100" dist="38100" dir="2700000" algn="tl">
                  <a:srgbClr val="000000">
                    <a:alpha val="43137"/>
                  </a:srgbClr>
                </a:outerShdw>
              </a:effectLst>
              <a:latin typeface="Algerian" pitchFamily="82" charset="0"/>
            </a:endParaRPr>
          </a:p>
          <a:p>
            <a:endParaRPr lang="es-PE" sz="2800" dirty="0">
              <a:ln>
                <a:solidFill>
                  <a:schemeClr val="bg1"/>
                </a:solidFill>
              </a:ln>
              <a:solidFill>
                <a:srgbClr val="D0A8EE"/>
              </a:solidFill>
              <a:effectLst>
                <a:outerShdw blurRad="38100" dist="38100" dir="2700000" algn="tl">
                  <a:srgbClr val="000000">
                    <a:alpha val="43137"/>
                  </a:srgbClr>
                </a:outerShdw>
              </a:effectLst>
              <a:latin typeface="Algerian" pitchFamily="82" charset="0"/>
            </a:endParaRPr>
          </a:p>
        </p:txBody>
      </p:sp>
      <p:sp>
        <p:nvSpPr>
          <p:cNvPr id="7" name="6 CuadroTexto"/>
          <p:cNvSpPr txBox="1"/>
          <p:nvPr/>
        </p:nvSpPr>
        <p:spPr>
          <a:xfrm>
            <a:off x="3857620" y="3214686"/>
            <a:ext cx="4857784" cy="3231654"/>
          </a:xfrm>
          <a:prstGeom prst="rect">
            <a:avLst/>
          </a:prstGeom>
          <a:noFill/>
        </p:spPr>
        <p:txBody>
          <a:bodyPr wrap="square" rtlCol="0">
            <a:spAutoFit/>
          </a:bodyPr>
          <a:lstStyle/>
          <a:p>
            <a:pPr algn="ctr"/>
            <a:r>
              <a:rPr lang="es-ES" dirty="0" smtClean="0">
                <a:solidFill>
                  <a:schemeClr val="bg1"/>
                </a:solidFill>
                <a:effectLst>
                  <a:outerShdw blurRad="38100" dist="38100" dir="2700000" algn="tl">
                    <a:srgbClr val="000000">
                      <a:alpha val="43137"/>
                    </a:srgbClr>
                  </a:outerShdw>
                </a:effectLst>
              </a:rPr>
              <a:t>En la Antigüedad, los Griegos y los Chinos han hecho del azafrán un colorante real.</a:t>
            </a:r>
            <a:endParaRPr lang="es-PE" dirty="0" smtClean="0">
              <a:solidFill>
                <a:schemeClr val="bg1"/>
              </a:solidFill>
              <a:effectLst>
                <a:outerShdw blurRad="38100" dist="38100" dir="2700000" algn="tl">
                  <a:srgbClr val="000000">
                    <a:alpha val="43137"/>
                  </a:srgbClr>
                </a:outerShdw>
              </a:effectLst>
            </a:endParaRPr>
          </a:p>
          <a:p>
            <a:pPr algn="ctr"/>
            <a:r>
              <a:rPr lang="es-ES" dirty="0" smtClean="0">
                <a:solidFill>
                  <a:schemeClr val="bg1"/>
                </a:solidFill>
                <a:effectLst>
                  <a:outerShdw blurRad="38100" dist="38100" dir="2700000" algn="tl">
                    <a:srgbClr val="000000">
                      <a:alpha val="43137"/>
                    </a:srgbClr>
                  </a:outerShdw>
                </a:effectLst>
              </a:rPr>
              <a:t>Es también el azafrán que da el color dorado a la Chartreuse, un licor tan fino.</a:t>
            </a:r>
            <a:endParaRPr lang="es-PE" dirty="0" smtClean="0">
              <a:solidFill>
                <a:schemeClr val="bg1"/>
              </a:solidFill>
              <a:effectLst>
                <a:outerShdw blurRad="38100" dist="38100" dir="2700000" algn="tl">
                  <a:srgbClr val="000000">
                    <a:alpha val="43137"/>
                  </a:srgbClr>
                </a:outerShdw>
              </a:effectLst>
            </a:endParaRPr>
          </a:p>
          <a:p>
            <a:pPr algn="ctr"/>
            <a:endParaRPr lang="es-ES" sz="3200" dirty="0" smtClean="0">
              <a:solidFill>
                <a:srgbClr val="FFFF00"/>
              </a:solidFill>
              <a:effectLst>
                <a:outerShdw blurRad="38100" dist="38100" dir="2700000" algn="tl">
                  <a:srgbClr val="000000">
                    <a:alpha val="43137"/>
                  </a:srgbClr>
                </a:outerShdw>
              </a:effectLst>
            </a:endParaRPr>
          </a:p>
          <a:p>
            <a:pPr algn="ctr"/>
            <a:r>
              <a:rPr lang="es-ES" sz="3200" dirty="0" smtClean="0">
                <a:solidFill>
                  <a:srgbClr val="FFFF00"/>
                </a:solidFill>
                <a:effectLst>
                  <a:outerShdw blurRad="38100" dist="38100" dir="2700000" algn="tl">
                    <a:srgbClr val="000000">
                      <a:alpha val="43137"/>
                    </a:srgbClr>
                  </a:outerShdw>
                </a:effectLst>
              </a:rPr>
              <a:t> *</a:t>
            </a:r>
            <a:r>
              <a:rPr lang="es-ES" dirty="0" smtClean="0">
                <a:solidFill>
                  <a:schemeClr val="bg1"/>
                </a:solidFill>
                <a:effectLst>
                  <a:outerShdw blurRad="38100" dist="38100" dir="2700000" algn="tl">
                    <a:srgbClr val="000000">
                      <a:alpha val="43137"/>
                    </a:srgbClr>
                  </a:outerShdw>
                </a:effectLst>
              </a:rPr>
              <a:t>Casi cinco kilos de estigmas frescos  se necesitan para hacer un kilo de azafrán seco e utilizable como especia </a:t>
            </a:r>
            <a:r>
              <a:rPr lang="es-ES" sz="3200" dirty="0" smtClean="0">
                <a:solidFill>
                  <a:srgbClr val="FFFF00"/>
                </a:solidFill>
                <a:effectLst>
                  <a:outerShdw blurRad="38100" dist="38100" dir="2700000" algn="tl">
                    <a:srgbClr val="000000">
                      <a:alpha val="43137"/>
                    </a:srgbClr>
                  </a:outerShdw>
                </a:effectLst>
              </a:rPr>
              <a:t>*</a:t>
            </a:r>
            <a:endParaRPr lang="es-PE" dirty="0" smtClean="0">
              <a:solidFill>
                <a:srgbClr val="FFFF00"/>
              </a:solidFill>
              <a:effectLst>
                <a:outerShdw blurRad="38100" dist="38100" dir="2700000" algn="tl">
                  <a:srgbClr val="000000">
                    <a:alpha val="43137"/>
                  </a:srgbClr>
                </a:outerShdw>
              </a:effectLst>
            </a:endParaRPr>
          </a:p>
          <a:p>
            <a:pPr algn="ctr"/>
            <a:endParaRPr lang="es-PE" dirty="0">
              <a:effectLst>
                <a:outerShdw blurRad="38100" dist="38100" dir="2700000" algn="tl">
                  <a:srgbClr val="000000">
                    <a:alpha val="43137"/>
                  </a:srgbClr>
                </a:outerShdw>
              </a:effectLst>
            </a:endParaRPr>
          </a:p>
        </p:txBody>
      </p:sp>
      <p:sp>
        <p:nvSpPr>
          <p:cNvPr id="8" name="7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036"/>
                                        </p:tgtEl>
                                        <p:attrNameLst>
                                          <p:attrName>style.visibility</p:attrName>
                                        </p:attrNameLst>
                                      </p:cBhvr>
                                      <p:to>
                                        <p:strVal val="visible"/>
                                      </p:to>
                                    </p:set>
                                    <p:animEffect transition="in" filter="fade">
                                      <p:cBhvr>
                                        <p:cTn id="10" dur="3000"/>
                                        <p:tgtEl>
                                          <p:spTgt spid="1036"/>
                                        </p:tgtEl>
                                      </p:cBhvr>
                                    </p:animEffect>
                                  </p:childTnLst>
                                </p:cTn>
                              </p:par>
                              <p:par>
                                <p:cTn id="11" presetID="21" presetClass="entr" presetSubtype="2" repeatCount="indefinite"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3000"/>
                                        <p:tgtEl>
                                          <p:spTgt spid="9"/>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 by="(-#ppt_w*2)" calcmode="lin" valueType="num">
                                      <p:cBhvr rctx="PPT">
                                        <p:cTn id="17" dur="500" autoRev="1" fill="hold">
                                          <p:stCondLst>
                                            <p:cond delay="0"/>
                                          </p:stCondLst>
                                        </p:cTn>
                                        <p:tgtEl>
                                          <p:spTgt spid="6"/>
                                        </p:tgtEl>
                                        <p:attrNameLst>
                                          <p:attrName>ppt_w</p:attrName>
                                        </p:attrNameLst>
                                      </p:cBhvr>
                                    </p:anim>
                                    <p:anim by="(#ppt_w*0.50)" calcmode="lin" valueType="num">
                                      <p:cBhvr>
                                        <p:cTn id="18" dur="500" decel="50000" autoRev="1" fill="hold">
                                          <p:stCondLst>
                                            <p:cond delay="0"/>
                                          </p:stCondLst>
                                        </p:cTn>
                                        <p:tgtEl>
                                          <p:spTgt spid="6"/>
                                        </p:tgtEl>
                                        <p:attrNameLst>
                                          <p:attrName>ppt_x</p:attrName>
                                        </p:attrNameLst>
                                      </p:cBhvr>
                                    </p:anim>
                                    <p:anim from="(-#ppt_h/2)" to="(#ppt_y)" calcmode="lin" valueType="num">
                                      <p:cBhvr>
                                        <p:cTn id="19" dur="1000" fill="hold">
                                          <p:stCondLst>
                                            <p:cond delay="0"/>
                                          </p:stCondLst>
                                        </p:cTn>
                                        <p:tgtEl>
                                          <p:spTgt spid="6"/>
                                        </p:tgtEl>
                                        <p:attrNameLst>
                                          <p:attrName>ppt_y</p:attrName>
                                        </p:attrNameLst>
                                      </p:cBhvr>
                                    </p:anim>
                                    <p:animRot by="21600000">
                                      <p:cBhvr>
                                        <p:cTn id="20" dur="1000" fill="hold">
                                          <p:stCondLst>
                                            <p:cond delay="0"/>
                                          </p:stCondLst>
                                        </p:cTn>
                                        <p:tgtEl>
                                          <p:spTgt spid="6"/>
                                        </p:tgtEl>
                                        <p:attrNameLst>
                                          <p:attrName>r</p:attrName>
                                        </p:attrNameLst>
                                      </p:cBhvr>
                                    </p:animRot>
                                  </p:childTnLst>
                                </p:cTn>
                              </p:par>
                              <p:par>
                                <p:cTn id="21" presetID="18" presetClass="path" presetSubtype="0" accel="50000" decel="50000" fill="hold" grpId="1" nodeType="withEffect">
                                  <p:stCondLst>
                                    <p:cond delay="0"/>
                                  </p:stCondLst>
                                  <p:iterate type="lt">
                                    <p:tmPct val="10000"/>
                                  </p:iterate>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22" dur="2000" fill="hold"/>
                                        <p:tgtEl>
                                          <p:spTgt spid="6"/>
                                        </p:tgtEl>
                                        <p:attrNameLst>
                                          <p:attrName>ppt_x</p:attrName>
                                          <p:attrName>ppt_y</p:attrName>
                                        </p:attrNameLst>
                                      </p:cBhvr>
                                    </p:animMotion>
                                  </p:childTnLst>
                                </p:cTn>
                              </p:par>
                            </p:childTnLst>
                          </p:cTn>
                        </p:par>
                        <p:par>
                          <p:cTn id="23" fill="hold">
                            <p:stCondLst>
                              <p:cond delay="10600"/>
                            </p:stCondLst>
                            <p:childTnLst>
                              <p:par>
                                <p:cTn id="24" presetID="10"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P spid="6" grpId="0"/>
      <p:bldP spid="6" grpId="1"/>
      <p:bldP spid="7" grpId="0"/>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IMG_7436_.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Marco"/>
          <p:cNvSpPr/>
          <p:nvPr/>
        </p:nvSpPr>
        <p:spPr>
          <a:xfrm rot="2699851">
            <a:off x="2251881" y="1001745"/>
            <a:ext cx="4786346" cy="4714908"/>
          </a:xfrm>
          <a:prstGeom prst="frame">
            <a:avLst>
              <a:gd name="adj1" fmla="val 3643"/>
            </a:avLst>
          </a:prstGeom>
          <a:solidFill>
            <a:srgbClr val="B677E5"/>
          </a:solidFill>
          <a:ln>
            <a:solidFill>
              <a:srgbClr val="7030A0"/>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rot="2699851">
            <a:off x="3033699" y="1725794"/>
            <a:ext cx="3228603" cy="3338250"/>
          </a:xfrm>
          <a:prstGeom prst="frame">
            <a:avLst>
              <a:gd name="adj1" fmla="val 4372"/>
            </a:avLst>
          </a:prstGeom>
          <a:solidFill>
            <a:srgbClr val="7030A0"/>
          </a:solidFill>
          <a:ln>
            <a:solidFill>
              <a:srgbClr val="7030A0"/>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2699851">
            <a:off x="3652628" y="2341481"/>
            <a:ext cx="2020567" cy="2071155"/>
          </a:xfrm>
          <a:prstGeom prst="frame">
            <a:avLst>
              <a:gd name="adj1" fmla="val 5969"/>
            </a:avLst>
          </a:prstGeom>
          <a:solidFill>
            <a:srgbClr val="D0A8EE"/>
          </a:solidFill>
          <a:ln>
            <a:solidFill>
              <a:srgbClr val="7030A0"/>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8)">
                                      <p:cBhvr>
                                        <p:cTn id="10" dur="3000"/>
                                        <p:tgtEl>
                                          <p:spTgt spid="3"/>
                                        </p:tgtEl>
                                      </p:cBhvr>
                                    </p:animEffect>
                                  </p:childTnLst>
                                </p:cTn>
                              </p:par>
                              <p:par>
                                <p:cTn id="11" presetID="8" presetClass="emph" presetSubtype="0" fill="hold" grpId="1" nodeType="withEffect">
                                  <p:stCondLst>
                                    <p:cond delay="0"/>
                                  </p:stCondLst>
                                  <p:childTnLst>
                                    <p:animRot by="21600000">
                                      <p:cBhvr>
                                        <p:cTn id="12" dur="3000" fill="hold"/>
                                        <p:tgtEl>
                                          <p:spTgt spid="3"/>
                                        </p:tgtEl>
                                        <p:attrNameLst>
                                          <p:attrName>r</p:attrName>
                                        </p:attrNameLst>
                                      </p:cBhvr>
                                    </p:animRot>
                                  </p:childTnLst>
                                </p:cTn>
                              </p:par>
                              <p:par>
                                <p:cTn id="13" presetID="21"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3000"/>
                                        <p:tgtEl>
                                          <p:spTgt spid="4"/>
                                        </p:tgtEl>
                                      </p:cBhvr>
                                    </p:animEffect>
                                  </p:childTnLst>
                                </p:cTn>
                              </p:par>
                              <p:par>
                                <p:cTn id="16" presetID="8" presetClass="emph" presetSubtype="0" fill="hold" grpId="1" nodeType="withEffect">
                                  <p:stCondLst>
                                    <p:cond delay="0"/>
                                  </p:stCondLst>
                                  <p:childTnLst>
                                    <p:animRot by="-21600000">
                                      <p:cBhvr>
                                        <p:cTn id="17" dur="3000" fill="hold"/>
                                        <p:tgtEl>
                                          <p:spTgt spid="4"/>
                                        </p:tgtEl>
                                        <p:attrNameLst>
                                          <p:attrName>r</p:attrName>
                                        </p:attrNameLst>
                                      </p:cBhvr>
                                    </p:animRot>
                                  </p:childTnLst>
                                </p:cTn>
                              </p:par>
                              <p:par>
                                <p:cTn id="18" presetID="21" presetClass="entr" presetSubtype="8"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8)">
                                      <p:cBhvr>
                                        <p:cTn id="20" dur="3000"/>
                                        <p:tgtEl>
                                          <p:spTgt spid="5"/>
                                        </p:tgtEl>
                                      </p:cBhvr>
                                    </p:animEffect>
                                  </p:childTnLst>
                                </p:cTn>
                              </p:par>
                              <p:par>
                                <p:cTn id="21" presetID="8" presetClass="emph" presetSubtype="0" fill="hold" grpId="1" nodeType="withEffect">
                                  <p:stCondLst>
                                    <p:cond delay="0"/>
                                  </p:stCondLst>
                                  <p:childTnLst>
                                    <p:animRot by="21600000">
                                      <p:cBhvr>
                                        <p:cTn id="22" dur="3000" fill="hold"/>
                                        <p:tgtEl>
                                          <p:spTgt spid="5"/>
                                        </p:tgtEl>
                                        <p:attrNameLst>
                                          <p:attrName>r</p:attrName>
                                        </p:attrNameLst>
                                      </p:cBhvr>
                                    </p:animRot>
                                  </p:childTnLst>
                                </p:cTn>
                              </p:par>
                            </p:childTnLst>
                          </p:cTn>
                        </p:par>
                        <p:par>
                          <p:cTn id="23" fill="hold">
                            <p:stCondLst>
                              <p:cond delay="3000"/>
                            </p:stCondLst>
                            <p:childTnLst>
                              <p:par>
                                <p:cTn id="24" presetID="16" presetClass="exit" presetSubtype="37" fill="hold" grpId="2" nodeType="afterEffect">
                                  <p:stCondLst>
                                    <p:cond delay="0"/>
                                  </p:stCondLst>
                                  <p:childTnLst>
                                    <p:animEffect transition="out" filter="barn(outVertical)">
                                      <p:cBhvr>
                                        <p:cTn id="25" dur="3000"/>
                                        <p:tgtEl>
                                          <p:spTgt spid="3"/>
                                        </p:tgtEl>
                                      </p:cBhvr>
                                    </p:animEffect>
                                    <p:set>
                                      <p:cBhvr>
                                        <p:cTn id="26" dur="1" fill="hold">
                                          <p:stCondLst>
                                            <p:cond delay="2999"/>
                                          </p:stCondLst>
                                        </p:cTn>
                                        <p:tgtEl>
                                          <p:spTgt spid="3"/>
                                        </p:tgtEl>
                                        <p:attrNameLst>
                                          <p:attrName>style.visibility</p:attrName>
                                        </p:attrNameLst>
                                      </p:cBhvr>
                                      <p:to>
                                        <p:strVal val="hidden"/>
                                      </p:to>
                                    </p:set>
                                  </p:childTnLst>
                                </p:cTn>
                              </p:par>
                              <p:par>
                                <p:cTn id="27" presetID="16" presetClass="exit" presetSubtype="37" fill="hold" grpId="2" nodeType="withEffect">
                                  <p:stCondLst>
                                    <p:cond delay="0"/>
                                  </p:stCondLst>
                                  <p:childTnLst>
                                    <p:animEffect transition="out" filter="barn(outVertical)">
                                      <p:cBhvr>
                                        <p:cTn id="28" dur="3000"/>
                                        <p:tgtEl>
                                          <p:spTgt spid="4"/>
                                        </p:tgtEl>
                                      </p:cBhvr>
                                    </p:animEffect>
                                    <p:set>
                                      <p:cBhvr>
                                        <p:cTn id="29" dur="1" fill="hold">
                                          <p:stCondLst>
                                            <p:cond delay="2999"/>
                                          </p:stCondLst>
                                        </p:cTn>
                                        <p:tgtEl>
                                          <p:spTgt spid="4"/>
                                        </p:tgtEl>
                                        <p:attrNameLst>
                                          <p:attrName>style.visibility</p:attrName>
                                        </p:attrNameLst>
                                      </p:cBhvr>
                                      <p:to>
                                        <p:strVal val="hidden"/>
                                      </p:to>
                                    </p:set>
                                  </p:childTnLst>
                                </p:cTn>
                              </p:par>
                              <p:par>
                                <p:cTn id="30" presetID="16" presetClass="exit" presetSubtype="37" fill="hold" grpId="2" nodeType="withEffect">
                                  <p:stCondLst>
                                    <p:cond delay="0"/>
                                  </p:stCondLst>
                                  <p:childTnLst>
                                    <p:animEffect transition="out" filter="barn(outVertical)">
                                      <p:cBhvr>
                                        <p:cTn id="31" dur="3000"/>
                                        <p:tgtEl>
                                          <p:spTgt spid="5"/>
                                        </p:tgtEl>
                                      </p:cBhvr>
                                    </p:animEffect>
                                    <p:set>
                                      <p:cBhvr>
                                        <p:cTn id="32" dur="1" fill="hold">
                                          <p:stCondLst>
                                            <p:cond delay="2999"/>
                                          </p:stCondLst>
                                        </p:cTn>
                                        <p:tgtEl>
                                          <p:spTgt spid="5"/>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3000" fill="hold"/>
                                        <p:tgtEl>
                                          <p:spTgt spid="2"/>
                                        </p:tgtEl>
                                        <p:attrNameLst>
                                          <p:attrName>ppt_w</p:attrName>
                                        </p:attrNameLst>
                                      </p:cBhvr>
                                      <p:tavLst>
                                        <p:tav tm="0">
                                          <p:val>
                                            <p:strVal val="2/3*#ppt_w"/>
                                          </p:val>
                                        </p:tav>
                                        <p:tav tm="100000">
                                          <p:val>
                                            <p:strVal val="#ppt_w"/>
                                          </p:val>
                                        </p:tav>
                                      </p:tavLst>
                                    </p:anim>
                                    <p:anim calcmode="lin" valueType="num">
                                      <p:cBhvr>
                                        <p:cTn id="36" dur="3000" fill="hold"/>
                                        <p:tgtEl>
                                          <p:spTgt spid="2"/>
                                        </p:tgtEl>
                                        <p:attrNameLst>
                                          <p:attrName>ppt_h</p:attrName>
                                        </p:attrNameLst>
                                      </p:cBhvr>
                                      <p:tavLst>
                                        <p:tav tm="0">
                                          <p:val>
                                            <p:strVal val="2/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diamond(out)">
                                      <p:cBhvr>
                                        <p:cTn id="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83818"/>
        </a:solidFill>
        <a:effectLst/>
      </p:bgPr>
    </p:bg>
    <p:spTree>
      <p:nvGrpSpPr>
        <p:cNvPr id="1" name=""/>
        <p:cNvGrpSpPr/>
        <p:nvPr/>
      </p:nvGrpSpPr>
      <p:grpSpPr>
        <a:xfrm>
          <a:off x="0" y="0"/>
          <a:ext cx="0" cy="0"/>
          <a:chOff x="0" y="0"/>
          <a:chExt cx="0" cy="0"/>
        </a:xfrm>
      </p:grpSpPr>
      <p:pic>
        <p:nvPicPr>
          <p:cNvPr id="2" name="1 Imagen" descr="196738_krokusy-krople-liscie.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4" name="3 Cheurón"/>
          <p:cNvSpPr/>
          <p:nvPr/>
        </p:nvSpPr>
        <p:spPr>
          <a:xfrm>
            <a:off x="-285784" y="0"/>
            <a:ext cx="4643438" cy="6858000"/>
          </a:xfrm>
          <a:prstGeom prst="chevron">
            <a:avLst>
              <a:gd name="adj" fmla="val 62105"/>
            </a:avLst>
          </a:prstGeom>
          <a:blipFill>
            <a:blip r:embed="rId3">
              <a:duotone>
                <a:schemeClr val="accent4">
                  <a:shade val="45000"/>
                  <a:satMod val="135000"/>
                </a:schemeClr>
                <a:prstClr val="white"/>
              </a:duotone>
              <a:lum contrast="40000"/>
            </a:blip>
            <a:stretch>
              <a:fillRect/>
            </a:stretch>
          </a:blipFill>
          <a:ln>
            <a:noFill/>
            <a:prstDash val="sysDot"/>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flipH="1">
            <a:off x="4572000" y="0"/>
            <a:ext cx="4572000" cy="6858000"/>
          </a:xfrm>
          <a:prstGeom prst="chevron">
            <a:avLst>
              <a:gd name="adj" fmla="val 61763"/>
            </a:avLst>
          </a:prstGeom>
          <a:blipFill>
            <a:blip r:embed="rId3">
              <a:duotone>
                <a:schemeClr val="accent4">
                  <a:shade val="45000"/>
                  <a:satMod val="135000"/>
                </a:schemeClr>
                <a:prstClr val="white"/>
              </a:duotone>
              <a:lum contrast="40000"/>
            </a:blip>
            <a:stretch>
              <a:fillRect/>
            </a:stretch>
          </a:blipFill>
          <a:ln>
            <a:noFill/>
            <a:prstDash val="sysDot"/>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285784" y="1500174"/>
            <a:ext cx="2321719" cy="3929090"/>
          </a:xfrm>
          <a:prstGeom prst="chevron">
            <a:avLst>
              <a:gd name="adj" fmla="val 62105"/>
            </a:avLst>
          </a:prstGeom>
          <a:blipFill>
            <a:blip r:embed="rId3">
              <a:duotone>
                <a:schemeClr val="accent4">
                  <a:shade val="45000"/>
                  <a:satMod val="135000"/>
                </a:schemeClr>
                <a:prstClr val="white"/>
              </a:duotone>
              <a:lum bright="-20000" contrast="20000"/>
            </a:blip>
            <a:stretch>
              <a:fillRect/>
            </a:stretch>
          </a:blipFill>
          <a:ln>
            <a:noFill/>
            <a:prstDash val="sysDot"/>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6786578" y="1428736"/>
            <a:ext cx="2357422" cy="4071966"/>
          </a:xfrm>
          <a:prstGeom prst="chevron">
            <a:avLst>
              <a:gd name="adj" fmla="val 61763"/>
            </a:avLst>
          </a:prstGeom>
          <a:blipFill>
            <a:blip r:embed="rId3">
              <a:duotone>
                <a:schemeClr val="accent4">
                  <a:shade val="45000"/>
                  <a:satMod val="135000"/>
                </a:schemeClr>
                <a:prstClr val="white"/>
              </a:duotone>
              <a:lum bright="-20000" contrast="20000"/>
            </a:blip>
            <a:stretch>
              <a:fillRect/>
            </a:stretch>
          </a:blipFill>
          <a:ln>
            <a:noFill/>
            <a:prstDash val="sysDot"/>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16" presetClass="entr" presetSubtype="26"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2000"/>
                                        <p:tgtEl>
                                          <p:spTgt spid="5"/>
                                        </p:tgtEl>
                                      </p:cBhvr>
                                    </p:animEffect>
                                  </p:childTnLst>
                                </p:cTn>
                              </p:par>
                              <p:par>
                                <p:cTn id="19" presetID="16" presetClass="entr" presetSubtype="26" fill="hold" grpId="1"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Horizontal)">
                                      <p:cBhvr>
                                        <p:cTn id="21" dur="2000"/>
                                        <p:tgtEl>
                                          <p:spTgt spid="4"/>
                                        </p:tgtEl>
                                      </p:cBhvr>
                                    </p:animEffect>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000" fill="hold"/>
                                        <p:tgtEl>
                                          <p:spTgt spid="6"/>
                                        </p:tgtEl>
                                        <p:attrNameLst>
                                          <p:attrName>ppt_x</p:attrName>
                                        </p:attrNameLst>
                                      </p:cBhvr>
                                      <p:tavLst>
                                        <p:tav tm="0">
                                          <p:val>
                                            <p:strVal val="1+#ppt_w/2"/>
                                          </p:val>
                                        </p:tav>
                                        <p:tav tm="100000">
                                          <p:val>
                                            <p:strVal val="#ppt_x"/>
                                          </p:val>
                                        </p:tav>
                                      </p:tavLst>
                                    </p:anim>
                                    <p:anim calcmode="lin" valueType="num">
                                      <p:cBhvr additive="base">
                                        <p:cTn id="25" dur="2000" fill="hold"/>
                                        <p:tgtEl>
                                          <p:spTgt spid="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2000" fill="hold"/>
                                        <p:tgtEl>
                                          <p:spTgt spid="7"/>
                                        </p:tgtEl>
                                        <p:attrNameLst>
                                          <p:attrName>ppt_x</p:attrName>
                                        </p:attrNameLst>
                                      </p:cBhvr>
                                      <p:tavLst>
                                        <p:tav tm="0">
                                          <p:val>
                                            <p:strVal val="0-#ppt_w/2"/>
                                          </p:val>
                                        </p:tav>
                                        <p:tav tm="100000">
                                          <p:val>
                                            <p:strVal val="#ppt_x"/>
                                          </p:val>
                                        </p:tav>
                                      </p:tavLst>
                                    </p:anim>
                                    <p:anim calcmode="lin" valueType="num">
                                      <p:cBhvr additive="base">
                                        <p:cTn id="29" dur="2000" fill="hold"/>
                                        <p:tgtEl>
                                          <p:spTgt spid="7"/>
                                        </p:tgtEl>
                                        <p:attrNameLst>
                                          <p:attrName>ppt_y</p:attrName>
                                        </p:attrNameLst>
                                      </p:cBhvr>
                                      <p:tavLst>
                                        <p:tav tm="0">
                                          <p:val>
                                            <p:strVal val="#ppt_y"/>
                                          </p:val>
                                        </p:tav>
                                        <p:tav tm="100000">
                                          <p:val>
                                            <p:strVal val="#ppt_y"/>
                                          </p:val>
                                        </p:tav>
                                      </p:tavLst>
                                    </p:anim>
                                  </p:childTnLst>
                                </p:cTn>
                              </p:par>
                              <p:par>
                                <p:cTn id="30" presetID="16" presetClass="entr" presetSubtype="26"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Horizontal)">
                                      <p:cBhvr>
                                        <p:cTn id="32" dur="2000"/>
                                        <p:tgtEl>
                                          <p:spTgt spid="6"/>
                                        </p:tgtEl>
                                      </p:cBhvr>
                                    </p:animEffect>
                                  </p:childTnLst>
                                </p:cTn>
                              </p:par>
                              <p:par>
                                <p:cTn id="33" presetID="16" presetClass="entr" presetSubtype="26"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arn(inHorizontal)">
                                      <p:cBhvr>
                                        <p:cTn id="35" dur="2000"/>
                                        <p:tgtEl>
                                          <p:spTgt spid="7"/>
                                        </p:tgtEl>
                                      </p:cBhvr>
                                    </p:animEffect>
                                  </p:childTnLst>
                                </p:cTn>
                              </p:par>
                            </p:childTnLst>
                          </p:cTn>
                        </p:par>
                        <p:par>
                          <p:cTn id="36" fill="hold">
                            <p:stCondLst>
                              <p:cond delay="2000"/>
                            </p:stCondLst>
                            <p:childTnLst>
                              <p:par>
                                <p:cTn id="37" presetID="17" presetClass="exit" presetSubtype="8" fill="hold" grpId="2" nodeType="afterEffect">
                                  <p:stCondLst>
                                    <p:cond delay="0"/>
                                  </p:stCondLst>
                                  <p:childTnLst>
                                    <p:anim calcmode="lin" valueType="num">
                                      <p:cBhvr>
                                        <p:cTn id="38" dur="2000"/>
                                        <p:tgtEl>
                                          <p:spTgt spid="4"/>
                                        </p:tgtEl>
                                        <p:attrNameLst>
                                          <p:attrName>ppt_x</p:attrName>
                                        </p:attrNameLst>
                                      </p:cBhvr>
                                      <p:tavLst>
                                        <p:tav tm="0">
                                          <p:val>
                                            <p:strVal val="ppt_x"/>
                                          </p:val>
                                        </p:tav>
                                        <p:tav tm="100000">
                                          <p:val>
                                            <p:strVal val="ppt_x-ppt_w/2"/>
                                          </p:val>
                                        </p:tav>
                                      </p:tavLst>
                                    </p:anim>
                                    <p:anim calcmode="lin" valueType="num">
                                      <p:cBhvr>
                                        <p:cTn id="39" dur="2000"/>
                                        <p:tgtEl>
                                          <p:spTgt spid="4"/>
                                        </p:tgtEl>
                                        <p:attrNameLst>
                                          <p:attrName>ppt_y</p:attrName>
                                        </p:attrNameLst>
                                      </p:cBhvr>
                                      <p:tavLst>
                                        <p:tav tm="0">
                                          <p:val>
                                            <p:strVal val="ppt_y"/>
                                          </p:val>
                                        </p:tav>
                                        <p:tav tm="100000">
                                          <p:val>
                                            <p:strVal val="ppt_y"/>
                                          </p:val>
                                        </p:tav>
                                      </p:tavLst>
                                    </p:anim>
                                    <p:anim calcmode="lin" valueType="num">
                                      <p:cBhvr>
                                        <p:cTn id="40" dur="2000"/>
                                        <p:tgtEl>
                                          <p:spTgt spid="4"/>
                                        </p:tgtEl>
                                        <p:attrNameLst>
                                          <p:attrName>ppt_w</p:attrName>
                                        </p:attrNameLst>
                                      </p:cBhvr>
                                      <p:tavLst>
                                        <p:tav tm="0">
                                          <p:val>
                                            <p:strVal val="ppt_w"/>
                                          </p:val>
                                        </p:tav>
                                        <p:tav tm="100000">
                                          <p:val>
                                            <p:fltVal val="0"/>
                                          </p:val>
                                        </p:tav>
                                      </p:tavLst>
                                    </p:anim>
                                    <p:anim calcmode="lin" valueType="num">
                                      <p:cBhvr>
                                        <p:cTn id="41" dur="2000"/>
                                        <p:tgtEl>
                                          <p:spTgt spid="4"/>
                                        </p:tgtEl>
                                        <p:attrNameLst>
                                          <p:attrName>ppt_h</p:attrName>
                                        </p:attrNameLst>
                                      </p:cBhvr>
                                      <p:tavLst>
                                        <p:tav tm="0">
                                          <p:val>
                                            <p:strVal val="ppt_h"/>
                                          </p:val>
                                        </p:tav>
                                        <p:tav tm="100000">
                                          <p:val>
                                            <p:strVal val="ppt_h"/>
                                          </p:val>
                                        </p:tav>
                                      </p:tavLst>
                                    </p:anim>
                                    <p:set>
                                      <p:cBhvr>
                                        <p:cTn id="42" dur="1" fill="hold">
                                          <p:stCondLst>
                                            <p:cond delay="1999"/>
                                          </p:stCondLst>
                                        </p:cTn>
                                        <p:tgtEl>
                                          <p:spTgt spid="4"/>
                                        </p:tgtEl>
                                        <p:attrNameLst>
                                          <p:attrName>style.visibility</p:attrName>
                                        </p:attrNameLst>
                                      </p:cBhvr>
                                      <p:to>
                                        <p:strVal val="hidden"/>
                                      </p:to>
                                    </p:set>
                                  </p:childTnLst>
                                </p:cTn>
                              </p:par>
                              <p:par>
                                <p:cTn id="43" presetID="17" presetClass="exit" presetSubtype="2" fill="hold" grpId="2" nodeType="withEffect">
                                  <p:stCondLst>
                                    <p:cond delay="0"/>
                                  </p:stCondLst>
                                  <p:childTnLst>
                                    <p:anim calcmode="lin" valueType="num">
                                      <p:cBhvr>
                                        <p:cTn id="44" dur="2000"/>
                                        <p:tgtEl>
                                          <p:spTgt spid="5"/>
                                        </p:tgtEl>
                                        <p:attrNameLst>
                                          <p:attrName>ppt_x</p:attrName>
                                        </p:attrNameLst>
                                      </p:cBhvr>
                                      <p:tavLst>
                                        <p:tav tm="0">
                                          <p:val>
                                            <p:strVal val="ppt_x"/>
                                          </p:val>
                                        </p:tav>
                                        <p:tav tm="100000">
                                          <p:val>
                                            <p:strVal val="ppt_x+ppt_w/2"/>
                                          </p:val>
                                        </p:tav>
                                      </p:tavLst>
                                    </p:anim>
                                    <p:anim calcmode="lin" valueType="num">
                                      <p:cBhvr>
                                        <p:cTn id="45" dur="2000"/>
                                        <p:tgtEl>
                                          <p:spTgt spid="5"/>
                                        </p:tgtEl>
                                        <p:attrNameLst>
                                          <p:attrName>ppt_y</p:attrName>
                                        </p:attrNameLst>
                                      </p:cBhvr>
                                      <p:tavLst>
                                        <p:tav tm="0">
                                          <p:val>
                                            <p:strVal val="ppt_y"/>
                                          </p:val>
                                        </p:tav>
                                        <p:tav tm="100000">
                                          <p:val>
                                            <p:strVal val="ppt_y"/>
                                          </p:val>
                                        </p:tav>
                                      </p:tavLst>
                                    </p:anim>
                                    <p:anim calcmode="lin" valueType="num">
                                      <p:cBhvr>
                                        <p:cTn id="46" dur="2000"/>
                                        <p:tgtEl>
                                          <p:spTgt spid="5"/>
                                        </p:tgtEl>
                                        <p:attrNameLst>
                                          <p:attrName>ppt_w</p:attrName>
                                        </p:attrNameLst>
                                      </p:cBhvr>
                                      <p:tavLst>
                                        <p:tav tm="0">
                                          <p:val>
                                            <p:strVal val="ppt_w"/>
                                          </p:val>
                                        </p:tav>
                                        <p:tav tm="100000">
                                          <p:val>
                                            <p:fltVal val="0"/>
                                          </p:val>
                                        </p:tav>
                                      </p:tavLst>
                                    </p:anim>
                                    <p:anim calcmode="lin" valueType="num">
                                      <p:cBhvr>
                                        <p:cTn id="47" dur="2000"/>
                                        <p:tgtEl>
                                          <p:spTgt spid="5"/>
                                        </p:tgtEl>
                                        <p:attrNameLst>
                                          <p:attrName>ppt_h</p:attrName>
                                        </p:attrNameLst>
                                      </p:cBhvr>
                                      <p:tavLst>
                                        <p:tav tm="0">
                                          <p:val>
                                            <p:strVal val="ppt_h"/>
                                          </p:val>
                                        </p:tav>
                                        <p:tav tm="100000">
                                          <p:val>
                                            <p:strVal val="ppt_h"/>
                                          </p:val>
                                        </p:tav>
                                      </p:tavLst>
                                    </p:anim>
                                    <p:set>
                                      <p:cBhvr>
                                        <p:cTn id="48" dur="1" fill="hold">
                                          <p:stCondLst>
                                            <p:cond delay="1999"/>
                                          </p:stCondLst>
                                        </p:cTn>
                                        <p:tgtEl>
                                          <p:spTgt spid="5"/>
                                        </p:tgtEl>
                                        <p:attrNameLst>
                                          <p:attrName>style.visibility</p:attrName>
                                        </p:attrNameLst>
                                      </p:cBhvr>
                                      <p:to>
                                        <p:strVal val="hidden"/>
                                      </p:to>
                                    </p:set>
                                  </p:childTnLst>
                                </p:cTn>
                              </p:par>
                              <p:par>
                                <p:cTn id="49" presetID="17" presetClass="exit" presetSubtype="8" fill="hold" grpId="2" nodeType="withEffect">
                                  <p:stCondLst>
                                    <p:cond delay="0"/>
                                  </p:stCondLst>
                                  <p:childTnLst>
                                    <p:anim calcmode="lin" valueType="num">
                                      <p:cBhvr>
                                        <p:cTn id="50" dur="2000"/>
                                        <p:tgtEl>
                                          <p:spTgt spid="6"/>
                                        </p:tgtEl>
                                        <p:attrNameLst>
                                          <p:attrName>ppt_x</p:attrName>
                                        </p:attrNameLst>
                                      </p:cBhvr>
                                      <p:tavLst>
                                        <p:tav tm="0">
                                          <p:val>
                                            <p:strVal val="ppt_x"/>
                                          </p:val>
                                        </p:tav>
                                        <p:tav tm="100000">
                                          <p:val>
                                            <p:strVal val="ppt_x-ppt_w/2"/>
                                          </p:val>
                                        </p:tav>
                                      </p:tavLst>
                                    </p:anim>
                                    <p:anim calcmode="lin" valueType="num">
                                      <p:cBhvr>
                                        <p:cTn id="51" dur="2000"/>
                                        <p:tgtEl>
                                          <p:spTgt spid="6"/>
                                        </p:tgtEl>
                                        <p:attrNameLst>
                                          <p:attrName>ppt_y</p:attrName>
                                        </p:attrNameLst>
                                      </p:cBhvr>
                                      <p:tavLst>
                                        <p:tav tm="0">
                                          <p:val>
                                            <p:strVal val="ppt_y"/>
                                          </p:val>
                                        </p:tav>
                                        <p:tav tm="100000">
                                          <p:val>
                                            <p:strVal val="ppt_y"/>
                                          </p:val>
                                        </p:tav>
                                      </p:tavLst>
                                    </p:anim>
                                    <p:anim calcmode="lin" valueType="num">
                                      <p:cBhvr>
                                        <p:cTn id="52" dur="2000"/>
                                        <p:tgtEl>
                                          <p:spTgt spid="6"/>
                                        </p:tgtEl>
                                        <p:attrNameLst>
                                          <p:attrName>ppt_w</p:attrName>
                                        </p:attrNameLst>
                                      </p:cBhvr>
                                      <p:tavLst>
                                        <p:tav tm="0">
                                          <p:val>
                                            <p:strVal val="ppt_w"/>
                                          </p:val>
                                        </p:tav>
                                        <p:tav tm="100000">
                                          <p:val>
                                            <p:fltVal val="0"/>
                                          </p:val>
                                        </p:tav>
                                      </p:tavLst>
                                    </p:anim>
                                    <p:anim calcmode="lin" valueType="num">
                                      <p:cBhvr>
                                        <p:cTn id="53" dur="2000"/>
                                        <p:tgtEl>
                                          <p:spTgt spid="6"/>
                                        </p:tgtEl>
                                        <p:attrNameLst>
                                          <p:attrName>ppt_h</p:attrName>
                                        </p:attrNameLst>
                                      </p:cBhvr>
                                      <p:tavLst>
                                        <p:tav tm="0">
                                          <p:val>
                                            <p:strVal val="ppt_h"/>
                                          </p:val>
                                        </p:tav>
                                        <p:tav tm="100000">
                                          <p:val>
                                            <p:strVal val="ppt_h"/>
                                          </p:val>
                                        </p:tav>
                                      </p:tavLst>
                                    </p:anim>
                                    <p:set>
                                      <p:cBhvr>
                                        <p:cTn id="54" dur="1" fill="hold">
                                          <p:stCondLst>
                                            <p:cond delay="1999"/>
                                          </p:stCondLst>
                                        </p:cTn>
                                        <p:tgtEl>
                                          <p:spTgt spid="6"/>
                                        </p:tgtEl>
                                        <p:attrNameLst>
                                          <p:attrName>style.visibility</p:attrName>
                                        </p:attrNameLst>
                                      </p:cBhvr>
                                      <p:to>
                                        <p:strVal val="hidden"/>
                                      </p:to>
                                    </p:set>
                                  </p:childTnLst>
                                </p:cTn>
                              </p:par>
                              <p:par>
                                <p:cTn id="55" presetID="17" presetClass="exit" presetSubtype="2" fill="hold" grpId="2" nodeType="withEffect">
                                  <p:stCondLst>
                                    <p:cond delay="0"/>
                                  </p:stCondLst>
                                  <p:childTnLst>
                                    <p:anim calcmode="lin" valueType="num">
                                      <p:cBhvr>
                                        <p:cTn id="56" dur="2000"/>
                                        <p:tgtEl>
                                          <p:spTgt spid="7"/>
                                        </p:tgtEl>
                                        <p:attrNameLst>
                                          <p:attrName>ppt_x</p:attrName>
                                        </p:attrNameLst>
                                      </p:cBhvr>
                                      <p:tavLst>
                                        <p:tav tm="0">
                                          <p:val>
                                            <p:strVal val="ppt_x"/>
                                          </p:val>
                                        </p:tav>
                                        <p:tav tm="100000">
                                          <p:val>
                                            <p:strVal val="ppt_x+ppt_w/2"/>
                                          </p:val>
                                        </p:tav>
                                      </p:tavLst>
                                    </p:anim>
                                    <p:anim calcmode="lin" valueType="num">
                                      <p:cBhvr>
                                        <p:cTn id="57" dur="2000"/>
                                        <p:tgtEl>
                                          <p:spTgt spid="7"/>
                                        </p:tgtEl>
                                        <p:attrNameLst>
                                          <p:attrName>ppt_y</p:attrName>
                                        </p:attrNameLst>
                                      </p:cBhvr>
                                      <p:tavLst>
                                        <p:tav tm="0">
                                          <p:val>
                                            <p:strVal val="ppt_y"/>
                                          </p:val>
                                        </p:tav>
                                        <p:tav tm="100000">
                                          <p:val>
                                            <p:strVal val="ppt_y"/>
                                          </p:val>
                                        </p:tav>
                                      </p:tavLst>
                                    </p:anim>
                                    <p:anim calcmode="lin" valueType="num">
                                      <p:cBhvr>
                                        <p:cTn id="58" dur="2000"/>
                                        <p:tgtEl>
                                          <p:spTgt spid="7"/>
                                        </p:tgtEl>
                                        <p:attrNameLst>
                                          <p:attrName>ppt_w</p:attrName>
                                        </p:attrNameLst>
                                      </p:cBhvr>
                                      <p:tavLst>
                                        <p:tav tm="0">
                                          <p:val>
                                            <p:strVal val="ppt_w"/>
                                          </p:val>
                                        </p:tav>
                                        <p:tav tm="100000">
                                          <p:val>
                                            <p:fltVal val="0"/>
                                          </p:val>
                                        </p:tav>
                                      </p:tavLst>
                                    </p:anim>
                                    <p:anim calcmode="lin" valueType="num">
                                      <p:cBhvr>
                                        <p:cTn id="59" dur="2000"/>
                                        <p:tgtEl>
                                          <p:spTgt spid="7"/>
                                        </p:tgtEl>
                                        <p:attrNameLst>
                                          <p:attrName>ppt_h</p:attrName>
                                        </p:attrNameLst>
                                      </p:cBhvr>
                                      <p:tavLst>
                                        <p:tav tm="0">
                                          <p:val>
                                            <p:strVal val="ppt_h"/>
                                          </p:val>
                                        </p:tav>
                                        <p:tav tm="100000">
                                          <p:val>
                                            <p:strVal val="ppt_h"/>
                                          </p:val>
                                        </p:tav>
                                      </p:tavLst>
                                    </p:anim>
                                    <p:set>
                                      <p:cBhvr>
                                        <p:cTn id="60" dur="1" fill="hold">
                                          <p:stCondLst>
                                            <p:cond delay="1999"/>
                                          </p:stCondLst>
                                        </p:cTn>
                                        <p:tgtEl>
                                          <p:spTgt spid="7"/>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2000" fill="hold"/>
                                        <p:tgtEl>
                                          <p:spTgt spid="2"/>
                                        </p:tgtEl>
                                        <p:attrNameLst>
                                          <p:attrName>ppt_w</p:attrName>
                                        </p:attrNameLst>
                                      </p:cBhvr>
                                      <p:tavLst>
                                        <p:tav tm="0">
                                          <p:val>
                                            <p:fltVal val="0"/>
                                          </p:val>
                                        </p:tav>
                                        <p:tav tm="100000">
                                          <p:val>
                                            <p:strVal val="#ppt_w"/>
                                          </p:val>
                                        </p:tav>
                                      </p:tavLst>
                                    </p:anim>
                                    <p:anim calcmode="lin" valueType="num">
                                      <p:cBhvr>
                                        <p:cTn id="64" dur="2000" fill="hold"/>
                                        <p:tgtEl>
                                          <p:spTgt spid="2"/>
                                        </p:tgtEl>
                                        <p:attrNameLst>
                                          <p:attrName>ppt_h</p:attrName>
                                        </p:attrNameLst>
                                      </p:cBhvr>
                                      <p:tavLst>
                                        <p:tav tm="0">
                                          <p:val>
                                            <p:strVal val="#ppt_h"/>
                                          </p:val>
                                        </p:tav>
                                        <p:tav tm="100000">
                                          <p:val>
                                            <p:strVal val="#ppt_h"/>
                                          </p:val>
                                        </p:tav>
                                      </p:tavLst>
                                    </p:anim>
                                  </p:childTnLst>
                                </p:cTn>
                              </p:par>
                              <p:par>
                                <p:cTn id="65" presetID="3" presetClass="entr" presetSubtype="5" fill="hold" nodeType="with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blinds(vertical)">
                                      <p:cBhvr>
                                        <p:cTn id="6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46E6"/>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201180_niebieskie-krokusy.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Onda"/>
          <p:cNvSpPr/>
          <p:nvPr/>
        </p:nvSpPr>
        <p:spPr>
          <a:xfrm>
            <a:off x="170384" y="214289"/>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21370340">
            <a:off x="1384830" y="357165"/>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21060536">
            <a:off x="2643631" y="341222"/>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21015817">
            <a:off x="3860792" y="351258"/>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21218180">
            <a:off x="5061761" y="305207"/>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21135896">
            <a:off x="6282054" y="324126"/>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1135896">
            <a:off x="7399118" y="397319"/>
            <a:ext cx="1705528"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 y="1500174"/>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21370340">
            <a:off x="1214445" y="1643050"/>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21060536">
            <a:off x="2473246" y="1627107"/>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21015817">
            <a:off x="3690407" y="1637143"/>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21218180">
            <a:off x="4891376" y="1591092"/>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21135896">
            <a:off x="6111669" y="1610011"/>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21135896">
            <a:off x="7253703" y="1595601"/>
            <a:ext cx="1893593"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a:off x="0" y="2571744"/>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21370340">
            <a:off x="1214446" y="2714620"/>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21060536">
            <a:off x="2473247" y="2698677"/>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21015817">
            <a:off x="3690408" y="2708713"/>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21218180">
            <a:off x="4891377" y="2662662"/>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21135896">
            <a:off x="6111670" y="2681581"/>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21135896">
            <a:off x="7253705" y="2667171"/>
            <a:ext cx="1893592"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a:off x="-1" y="3857628"/>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21370340">
            <a:off x="1214445" y="4000504"/>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21060536">
            <a:off x="2473246" y="3984561"/>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21015817">
            <a:off x="3690407" y="3994597"/>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21218180">
            <a:off x="4891376" y="3948546"/>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21135896">
            <a:off x="6111669" y="3967465"/>
            <a:ext cx="1679465"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21135896">
            <a:off x="7253660" y="3952408"/>
            <a:ext cx="1903208" cy="700086"/>
          </a:xfrm>
          <a:prstGeom prst="wave">
            <a:avLst>
              <a:gd name="adj1" fmla="val 20000"/>
              <a:gd name="adj2" fmla="val -10000"/>
            </a:avLst>
          </a:prstGeom>
          <a:gradFill flip="none" rotWithShape="1">
            <a:gsLst>
              <a:gs pos="0">
                <a:srgbClr val="3366FF">
                  <a:shade val="30000"/>
                  <a:satMod val="115000"/>
                </a:srgbClr>
              </a:gs>
              <a:gs pos="50000">
                <a:srgbClr val="3366FF">
                  <a:shade val="67500"/>
                  <a:satMod val="115000"/>
                </a:srgbClr>
              </a:gs>
              <a:gs pos="100000">
                <a:srgbClr val="3366FF">
                  <a:shade val="100000"/>
                  <a:satMod val="115000"/>
                </a:srgbClr>
              </a:gs>
            </a:gsLst>
            <a:lin ang="1620000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a:off x="-1" y="4898483"/>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21370340">
            <a:off x="1214445" y="5041359"/>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21060536">
            <a:off x="2473246" y="5025416"/>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21015817">
            <a:off x="3690407" y="5035452"/>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21218180">
            <a:off x="4891376" y="4989401"/>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21135896">
            <a:off x="6111669" y="5008320"/>
            <a:ext cx="1679465" cy="700086"/>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21135896">
            <a:off x="7249477" y="5002840"/>
            <a:ext cx="1899075" cy="762510"/>
          </a:xfrm>
          <a:prstGeom prst="wave">
            <a:avLst>
              <a:gd name="adj1" fmla="val 20000"/>
              <a:gd name="adj2" fmla="val -10000"/>
            </a:avLst>
          </a:prstGeom>
          <a:solidFill>
            <a:srgbClr val="FF3300"/>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a:off x="1" y="5976079"/>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21370340">
            <a:off x="1214447" y="6118955"/>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21060536">
            <a:off x="2473248" y="6103012"/>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21015817">
            <a:off x="3690409" y="6113048"/>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Onda"/>
          <p:cNvSpPr/>
          <p:nvPr/>
        </p:nvSpPr>
        <p:spPr>
          <a:xfrm rot="21218180">
            <a:off x="4891378" y="6066997"/>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Onda"/>
          <p:cNvSpPr/>
          <p:nvPr/>
        </p:nvSpPr>
        <p:spPr>
          <a:xfrm rot="21135896">
            <a:off x="6111671" y="6085916"/>
            <a:ext cx="1679465"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Onda"/>
          <p:cNvSpPr/>
          <p:nvPr/>
        </p:nvSpPr>
        <p:spPr>
          <a:xfrm rot="21135896">
            <a:off x="7253677" y="6071083"/>
            <a:ext cx="1899883" cy="700086"/>
          </a:xfrm>
          <a:prstGeom prst="wave">
            <a:avLst>
              <a:gd name="adj1" fmla="val 20000"/>
              <a:gd name="adj2" fmla="val -10000"/>
            </a:avLst>
          </a:prstGeom>
          <a:solidFill>
            <a:srgbClr val="4E46E6"/>
          </a:soli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6"/>
                                        </p:tgtEl>
                                        <p:attrNameLst>
                                          <p:attrName>style.opacity</p:attrName>
                                        </p:attrNameLst>
                                      </p:cBhvr>
                                      <p:to>
                                        <p:strVal val="0"/>
                                      </p:to>
                                    </p:set>
                                    <p:animEffect filter="image" prLst="opacity: 0">
                                      <p:cBhvr rctx="IE">
                                        <p:cTn id="7" dur="indefinite"/>
                                        <p:tgtEl>
                                          <p:spTgt spid="46"/>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fmla="#ppt_w*sin(2.5*pi*$)">
                                          <p:val>
                                            <p:fltVal val="0"/>
                                          </p:val>
                                        </p:tav>
                                        <p:tav tm="100000">
                                          <p:val>
                                            <p:fltVal val="1"/>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fmla="#ppt_w*sin(2.5*pi*$)">
                                          <p:val>
                                            <p:fltVal val="0"/>
                                          </p:val>
                                        </p:tav>
                                        <p:tav tm="100000">
                                          <p:val>
                                            <p:fltVal val="1"/>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fmla="#ppt_w*sin(2.5*pi*$)">
                                          <p:val>
                                            <p:fltVal val="0"/>
                                          </p:val>
                                        </p:tav>
                                        <p:tav tm="100000">
                                          <p:val>
                                            <p:fltVal val="1"/>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fmla="#ppt_w*sin(2.5*pi*$)">
                                          <p:val>
                                            <p:fltVal val="0"/>
                                          </p:val>
                                        </p:tav>
                                        <p:tav tm="100000">
                                          <p:val>
                                            <p:fltVal val="1"/>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3000" fill="hold"/>
                                        <p:tgtEl>
                                          <p:spTgt spid="11"/>
                                        </p:tgtEl>
                                        <p:attrNameLst>
                                          <p:attrName>ppt_w</p:attrName>
                                        </p:attrNameLst>
                                      </p:cBhvr>
                                      <p:tavLst>
                                        <p:tav tm="0" fmla="#ppt_w*sin(2.5*pi*$)">
                                          <p:val>
                                            <p:fltVal val="0"/>
                                          </p:val>
                                        </p:tav>
                                        <p:tav tm="100000">
                                          <p:val>
                                            <p:fltVal val="1"/>
                                          </p:val>
                                        </p:tav>
                                      </p:tavLst>
                                    </p:anim>
                                    <p:anim calcmode="lin" valueType="num">
                                      <p:cBhvr>
                                        <p:cTn id="27" dur="3000" fill="hold"/>
                                        <p:tgtEl>
                                          <p:spTgt spid="11"/>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3000" fill="hold"/>
                                        <p:tgtEl>
                                          <p:spTgt spid="12"/>
                                        </p:tgtEl>
                                        <p:attrNameLst>
                                          <p:attrName>ppt_w</p:attrName>
                                        </p:attrNameLst>
                                      </p:cBhvr>
                                      <p:tavLst>
                                        <p:tav tm="0" fmla="#ppt_w*sin(2.5*pi*$)">
                                          <p:val>
                                            <p:fltVal val="0"/>
                                          </p:val>
                                        </p:tav>
                                        <p:tav tm="100000">
                                          <p:val>
                                            <p:fltVal val="1"/>
                                          </p:val>
                                        </p:tav>
                                      </p:tavLst>
                                    </p:anim>
                                    <p:anim calcmode="lin" valueType="num">
                                      <p:cBhvr>
                                        <p:cTn id="31" dur="3000" fill="hold"/>
                                        <p:tgtEl>
                                          <p:spTgt spid="12"/>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0" fill="hold"/>
                                        <p:tgtEl>
                                          <p:spTgt spid="13"/>
                                        </p:tgtEl>
                                        <p:attrNameLst>
                                          <p:attrName>ppt_w</p:attrName>
                                        </p:attrNameLst>
                                      </p:cBhvr>
                                      <p:tavLst>
                                        <p:tav tm="0" fmla="#ppt_w*sin(2.5*pi*$)">
                                          <p:val>
                                            <p:fltVal val="0"/>
                                          </p:val>
                                        </p:tav>
                                        <p:tav tm="100000">
                                          <p:val>
                                            <p:fltVal val="1"/>
                                          </p:val>
                                        </p:tav>
                                      </p:tavLst>
                                    </p:anim>
                                    <p:anim calcmode="lin" valueType="num">
                                      <p:cBhvr>
                                        <p:cTn id="35" dur="3000" fill="hold"/>
                                        <p:tgtEl>
                                          <p:spTgt spid="13"/>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3000" fill="hold"/>
                                        <p:tgtEl>
                                          <p:spTgt spid="14"/>
                                        </p:tgtEl>
                                        <p:attrNameLst>
                                          <p:attrName>ppt_w</p:attrName>
                                        </p:attrNameLst>
                                      </p:cBhvr>
                                      <p:tavLst>
                                        <p:tav tm="0" fmla="#ppt_w*sin(2.5*pi*$)">
                                          <p:val>
                                            <p:fltVal val="0"/>
                                          </p:val>
                                        </p:tav>
                                        <p:tav tm="100000">
                                          <p:val>
                                            <p:fltVal val="1"/>
                                          </p:val>
                                        </p:tav>
                                      </p:tavLst>
                                    </p:anim>
                                    <p:anim calcmode="lin" valueType="num">
                                      <p:cBhvr>
                                        <p:cTn id="39" dur="3000" fill="hold"/>
                                        <p:tgtEl>
                                          <p:spTgt spid="14"/>
                                        </p:tgtEl>
                                        <p:attrNameLst>
                                          <p:attrName>ppt_h</p:attrName>
                                        </p:attrNameLst>
                                      </p:cBhvr>
                                      <p:tavLst>
                                        <p:tav tm="0">
                                          <p:val>
                                            <p:strVal val="#ppt_h"/>
                                          </p:val>
                                        </p:tav>
                                        <p:tav tm="100000">
                                          <p:val>
                                            <p:strVal val="#ppt_h"/>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0" fill="hold"/>
                                        <p:tgtEl>
                                          <p:spTgt spid="18"/>
                                        </p:tgtEl>
                                        <p:attrNameLst>
                                          <p:attrName>ppt_w</p:attrName>
                                        </p:attrNameLst>
                                      </p:cBhvr>
                                      <p:tavLst>
                                        <p:tav tm="0" fmla="#ppt_w*sin(2.5*pi*$)">
                                          <p:val>
                                            <p:fltVal val="0"/>
                                          </p:val>
                                        </p:tav>
                                        <p:tav tm="100000">
                                          <p:val>
                                            <p:fltVal val="1"/>
                                          </p:val>
                                        </p:tav>
                                      </p:tavLst>
                                    </p:anim>
                                    <p:anim calcmode="lin" valueType="num">
                                      <p:cBhvr>
                                        <p:cTn id="43" dur="3000" fill="hold"/>
                                        <p:tgtEl>
                                          <p:spTgt spid="18"/>
                                        </p:tgtEl>
                                        <p:attrNameLst>
                                          <p:attrName>ppt_h</p:attrName>
                                        </p:attrNameLst>
                                      </p:cBhvr>
                                      <p:tavLst>
                                        <p:tav tm="0">
                                          <p:val>
                                            <p:strVal val="#ppt_h"/>
                                          </p:val>
                                        </p:tav>
                                        <p:tav tm="100000">
                                          <p:val>
                                            <p:strVal val="#ppt_h"/>
                                          </p:val>
                                        </p:tav>
                                      </p:tavLst>
                                    </p:anim>
                                  </p:childTnLst>
                                </p:cTn>
                              </p:par>
                              <p:par>
                                <p:cTn id="44" presetID="19" presetClass="entr" presetSubtype="10"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3000" fill="hold"/>
                                        <p:tgtEl>
                                          <p:spTgt spid="19"/>
                                        </p:tgtEl>
                                        <p:attrNameLst>
                                          <p:attrName>ppt_w</p:attrName>
                                        </p:attrNameLst>
                                      </p:cBhvr>
                                      <p:tavLst>
                                        <p:tav tm="0" fmla="#ppt_w*sin(2.5*pi*$)">
                                          <p:val>
                                            <p:fltVal val="0"/>
                                          </p:val>
                                        </p:tav>
                                        <p:tav tm="100000">
                                          <p:val>
                                            <p:fltVal val="1"/>
                                          </p:val>
                                        </p:tav>
                                      </p:tavLst>
                                    </p:anim>
                                    <p:anim calcmode="lin" valueType="num">
                                      <p:cBhvr>
                                        <p:cTn id="47" dur="3000" fill="hold"/>
                                        <p:tgtEl>
                                          <p:spTgt spid="19"/>
                                        </p:tgtEl>
                                        <p:attrNameLst>
                                          <p:attrName>ppt_h</p:attrName>
                                        </p:attrNameLst>
                                      </p:cBhvr>
                                      <p:tavLst>
                                        <p:tav tm="0">
                                          <p:val>
                                            <p:strVal val="#ppt_h"/>
                                          </p:val>
                                        </p:tav>
                                        <p:tav tm="100000">
                                          <p:val>
                                            <p:strVal val="#ppt_h"/>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3000" fill="hold"/>
                                        <p:tgtEl>
                                          <p:spTgt spid="20"/>
                                        </p:tgtEl>
                                        <p:attrNameLst>
                                          <p:attrName>ppt_w</p:attrName>
                                        </p:attrNameLst>
                                      </p:cBhvr>
                                      <p:tavLst>
                                        <p:tav tm="0" fmla="#ppt_w*sin(2.5*pi*$)">
                                          <p:val>
                                            <p:fltVal val="0"/>
                                          </p:val>
                                        </p:tav>
                                        <p:tav tm="100000">
                                          <p:val>
                                            <p:fltVal val="1"/>
                                          </p:val>
                                        </p:tav>
                                      </p:tavLst>
                                    </p:anim>
                                    <p:anim calcmode="lin" valueType="num">
                                      <p:cBhvr>
                                        <p:cTn id="51" dur="3000" fill="hold"/>
                                        <p:tgtEl>
                                          <p:spTgt spid="20"/>
                                        </p:tgtEl>
                                        <p:attrNameLst>
                                          <p:attrName>ppt_h</p:attrName>
                                        </p:attrNameLst>
                                      </p:cBhvr>
                                      <p:tavLst>
                                        <p:tav tm="0">
                                          <p:val>
                                            <p:strVal val="#ppt_h"/>
                                          </p:val>
                                        </p:tav>
                                        <p:tav tm="100000">
                                          <p:val>
                                            <p:strVal val="#ppt_h"/>
                                          </p:val>
                                        </p:tav>
                                      </p:tavLst>
                                    </p:anim>
                                  </p:childTnLst>
                                </p:cTn>
                              </p:par>
                              <p:par>
                                <p:cTn id="52" presetID="19" presetClass="entr" presetSubtype="10"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3000" fill="hold"/>
                                        <p:tgtEl>
                                          <p:spTgt spid="21"/>
                                        </p:tgtEl>
                                        <p:attrNameLst>
                                          <p:attrName>ppt_w</p:attrName>
                                        </p:attrNameLst>
                                      </p:cBhvr>
                                      <p:tavLst>
                                        <p:tav tm="0" fmla="#ppt_w*sin(2.5*pi*$)">
                                          <p:val>
                                            <p:fltVal val="0"/>
                                          </p:val>
                                        </p:tav>
                                        <p:tav tm="100000">
                                          <p:val>
                                            <p:fltVal val="1"/>
                                          </p:val>
                                        </p:tav>
                                      </p:tavLst>
                                    </p:anim>
                                    <p:anim calcmode="lin" valueType="num">
                                      <p:cBhvr>
                                        <p:cTn id="55" dur="3000" fill="hold"/>
                                        <p:tgtEl>
                                          <p:spTgt spid="21"/>
                                        </p:tgtEl>
                                        <p:attrNameLst>
                                          <p:attrName>ppt_h</p:attrName>
                                        </p:attrNameLst>
                                      </p:cBhvr>
                                      <p:tavLst>
                                        <p:tav tm="0">
                                          <p:val>
                                            <p:strVal val="#ppt_h"/>
                                          </p:val>
                                        </p:tav>
                                        <p:tav tm="100000">
                                          <p:val>
                                            <p:strVal val="#ppt_h"/>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3000" fill="hold"/>
                                        <p:tgtEl>
                                          <p:spTgt spid="25"/>
                                        </p:tgtEl>
                                        <p:attrNameLst>
                                          <p:attrName>ppt_w</p:attrName>
                                        </p:attrNameLst>
                                      </p:cBhvr>
                                      <p:tavLst>
                                        <p:tav tm="0" fmla="#ppt_w*sin(2.5*pi*$)">
                                          <p:val>
                                            <p:fltVal val="0"/>
                                          </p:val>
                                        </p:tav>
                                        <p:tav tm="100000">
                                          <p:val>
                                            <p:fltVal val="1"/>
                                          </p:val>
                                        </p:tav>
                                      </p:tavLst>
                                    </p:anim>
                                    <p:anim calcmode="lin" valueType="num">
                                      <p:cBhvr>
                                        <p:cTn id="59" dur="3000" fill="hold"/>
                                        <p:tgtEl>
                                          <p:spTgt spid="25"/>
                                        </p:tgtEl>
                                        <p:attrNameLst>
                                          <p:attrName>ppt_h</p:attrName>
                                        </p:attrNameLst>
                                      </p:cBhvr>
                                      <p:tavLst>
                                        <p:tav tm="0">
                                          <p:val>
                                            <p:strVal val="#ppt_h"/>
                                          </p:val>
                                        </p:tav>
                                        <p:tav tm="100000">
                                          <p:val>
                                            <p:strVal val="#ppt_h"/>
                                          </p:val>
                                        </p:tav>
                                      </p:tavLst>
                                    </p:anim>
                                  </p:childTnLst>
                                </p:cTn>
                              </p:par>
                              <p:par>
                                <p:cTn id="60" presetID="19" presetClass="entr" presetSubtype="10"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p:cTn id="62" dur="3000" fill="hold"/>
                                        <p:tgtEl>
                                          <p:spTgt spid="26"/>
                                        </p:tgtEl>
                                        <p:attrNameLst>
                                          <p:attrName>ppt_w</p:attrName>
                                        </p:attrNameLst>
                                      </p:cBhvr>
                                      <p:tavLst>
                                        <p:tav tm="0" fmla="#ppt_w*sin(2.5*pi*$)">
                                          <p:val>
                                            <p:fltVal val="0"/>
                                          </p:val>
                                        </p:tav>
                                        <p:tav tm="100000">
                                          <p:val>
                                            <p:fltVal val="1"/>
                                          </p:val>
                                        </p:tav>
                                      </p:tavLst>
                                    </p:anim>
                                    <p:anim calcmode="lin" valueType="num">
                                      <p:cBhvr>
                                        <p:cTn id="63" dur="3000" fill="hold"/>
                                        <p:tgtEl>
                                          <p:spTgt spid="26"/>
                                        </p:tgtEl>
                                        <p:attrNameLst>
                                          <p:attrName>ppt_h</p:attrName>
                                        </p:attrNameLst>
                                      </p:cBhvr>
                                      <p:tavLst>
                                        <p:tav tm="0">
                                          <p:val>
                                            <p:strVal val="#ppt_h"/>
                                          </p:val>
                                        </p:tav>
                                        <p:tav tm="100000">
                                          <p:val>
                                            <p:strVal val="#ppt_h"/>
                                          </p:val>
                                        </p:tav>
                                      </p:tavLst>
                                    </p:anim>
                                  </p:childTnLst>
                                </p:cTn>
                              </p:par>
                              <p:par>
                                <p:cTn id="64" presetID="19" presetClass="entr" presetSubtype="10"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p:cTn id="66" dur="3000" fill="hold"/>
                                        <p:tgtEl>
                                          <p:spTgt spid="27"/>
                                        </p:tgtEl>
                                        <p:attrNameLst>
                                          <p:attrName>ppt_w</p:attrName>
                                        </p:attrNameLst>
                                      </p:cBhvr>
                                      <p:tavLst>
                                        <p:tav tm="0" fmla="#ppt_w*sin(2.5*pi*$)">
                                          <p:val>
                                            <p:fltVal val="0"/>
                                          </p:val>
                                        </p:tav>
                                        <p:tav tm="100000">
                                          <p:val>
                                            <p:fltVal val="1"/>
                                          </p:val>
                                        </p:tav>
                                      </p:tavLst>
                                    </p:anim>
                                    <p:anim calcmode="lin" valueType="num">
                                      <p:cBhvr>
                                        <p:cTn id="67" dur="3000" fill="hold"/>
                                        <p:tgtEl>
                                          <p:spTgt spid="27"/>
                                        </p:tgtEl>
                                        <p:attrNameLst>
                                          <p:attrName>ppt_h</p:attrName>
                                        </p:attrNameLst>
                                      </p:cBhvr>
                                      <p:tavLst>
                                        <p:tav tm="0">
                                          <p:val>
                                            <p:strVal val="#ppt_h"/>
                                          </p:val>
                                        </p:tav>
                                        <p:tav tm="100000">
                                          <p:val>
                                            <p:strVal val="#ppt_h"/>
                                          </p:val>
                                        </p:tav>
                                      </p:tavLst>
                                    </p:anim>
                                  </p:childTnLst>
                                </p:cTn>
                              </p:par>
                              <p:par>
                                <p:cTn id="68" presetID="19" presetClass="entr" presetSubtype="10"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p:cTn id="70" dur="3000" fill="hold"/>
                                        <p:tgtEl>
                                          <p:spTgt spid="28"/>
                                        </p:tgtEl>
                                        <p:attrNameLst>
                                          <p:attrName>ppt_w</p:attrName>
                                        </p:attrNameLst>
                                      </p:cBhvr>
                                      <p:tavLst>
                                        <p:tav tm="0" fmla="#ppt_w*sin(2.5*pi*$)">
                                          <p:val>
                                            <p:fltVal val="0"/>
                                          </p:val>
                                        </p:tav>
                                        <p:tav tm="100000">
                                          <p:val>
                                            <p:fltVal val="1"/>
                                          </p:val>
                                        </p:tav>
                                      </p:tavLst>
                                    </p:anim>
                                    <p:anim calcmode="lin" valueType="num">
                                      <p:cBhvr>
                                        <p:cTn id="71" dur="3000" fill="hold"/>
                                        <p:tgtEl>
                                          <p:spTgt spid="28"/>
                                        </p:tgtEl>
                                        <p:attrNameLst>
                                          <p:attrName>ppt_h</p:attrName>
                                        </p:attrNameLst>
                                      </p:cBhvr>
                                      <p:tavLst>
                                        <p:tav tm="0">
                                          <p:val>
                                            <p:strVal val="#ppt_h"/>
                                          </p:val>
                                        </p:tav>
                                        <p:tav tm="100000">
                                          <p:val>
                                            <p:strVal val="#ppt_h"/>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32"/>
                                        </p:tgtEl>
                                        <p:attrNameLst>
                                          <p:attrName>style.visibility</p:attrName>
                                        </p:attrNameLst>
                                      </p:cBhvr>
                                      <p:to>
                                        <p:strVal val="visible"/>
                                      </p:to>
                                    </p:set>
                                    <p:anim calcmode="lin" valueType="num">
                                      <p:cBhvr>
                                        <p:cTn id="74" dur="3000" fill="hold"/>
                                        <p:tgtEl>
                                          <p:spTgt spid="32"/>
                                        </p:tgtEl>
                                        <p:attrNameLst>
                                          <p:attrName>ppt_w</p:attrName>
                                        </p:attrNameLst>
                                      </p:cBhvr>
                                      <p:tavLst>
                                        <p:tav tm="0" fmla="#ppt_w*sin(2.5*pi*$)">
                                          <p:val>
                                            <p:fltVal val="0"/>
                                          </p:val>
                                        </p:tav>
                                        <p:tav tm="100000">
                                          <p:val>
                                            <p:fltVal val="1"/>
                                          </p:val>
                                        </p:tav>
                                      </p:tavLst>
                                    </p:anim>
                                    <p:anim calcmode="lin" valueType="num">
                                      <p:cBhvr>
                                        <p:cTn id="75" dur="3000" fill="hold"/>
                                        <p:tgtEl>
                                          <p:spTgt spid="32"/>
                                        </p:tgtEl>
                                        <p:attrNameLst>
                                          <p:attrName>ppt_h</p:attrName>
                                        </p:attrNameLst>
                                      </p:cBhvr>
                                      <p:tavLst>
                                        <p:tav tm="0">
                                          <p:val>
                                            <p:strVal val="#ppt_h"/>
                                          </p:val>
                                        </p:tav>
                                        <p:tav tm="100000">
                                          <p:val>
                                            <p:strVal val="#ppt_h"/>
                                          </p:val>
                                        </p:tav>
                                      </p:tavLst>
                                    </p:anim>
                                  </p:childTnLst>
                                </p:cTn>
                              </p:par>
                              <p:par>
                                <p:cTn id="76" presetID="19" presetClass="entr" presetSubtype="10" fill="hold" grpId="0" nodeType="withEffect">
                                  <p:stCondLst>
                                    <p:cond delay="0"/>
                                  </p:stCondLst>
                                  <p:childTnLst>
                                    <p:set>
                                      <p:cBhvr>
                                        <p:cTn id="77" dur="1" fill="hold">
                                          <p:stCondLst>
                                            <p:cond delay="0"/>
                                          </p:stCondLst>
                                        </p:cTn>
                                        <p:tgtEl>
                                          <p:spTgt spid="33"/>
                                        </p:tgtEl>
                                        <p:attrNameLst>
                                          <p:attrName>style.visibility</p:attrName>
                                        </p:attrNameLst>
                                      </p:cBhvr>
                                      <p:to>
                                        <p:strVal val="visible"/>
                                      </p:to>
                                    </p:set>
                                    <p:anim calcmode="lin" valueType="num">
                                      <p:cBhvr>
                                        <p:cTn id="78" dur="3000" fill="hold"/>
                                        <p:tgtEl>
                                          <p:spTgt spid="33"/>
                                        </p:tgtEl>
                                        <p:attrNameLst>
                                          <p:attrName>ppt_w</p:attrName>
                                        </p:attrNameLst>
                                      </p:cBhvr>
                                      <p:tavLst>
                                        <p:tav tm="0" fmla="#ppt_w*sin(2.5*pi*$)">
                                          <p:val>
                                            <p:fltVal val="0"/>
                                          </p:val>
                                        </p:tav>
                                        <p:tav tm="100000">
                                          <p:val>
                                            <p:fltVal val="1"/>
                                          </p:val>
                                        </p:tav>
                                      </p:tavLst>
                                    </p:anim>
                                    <p:anim calcmode="lin" valueType="num">
                                      <p:cBhvr>
                                        <p:cTn id="79" dur="3000" fill="hold"/>
                                        <p:tgtEl>
                                          <p:spTgt spid="33"/>
                                        </p:tgtEl>
                                        <p:attrNameLst>
                                          <p:attrName>ppt_h</p:attrName>
                                        </p:attrNameLst>
                                      </p:cBhvr>
                                      <p:tavLst>
                                        <p:tav tm="0">
                                          <p:val>
                                            <p:strVal val="#ppt_h"/>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4"/>
                                        </p:tgtEl>
                                        <p:attrNameLst>
                                          <p:attrName>style.visibility</p:attrName>
                                        </p:attrNameLst>
                                      </p:cBhvr>
                                      <p:to>
                                        <p:strVal val="visible"/>
                                      </p:to>
                                    </p:set>
                                    <p:anim calcmode="lin" valueType="num">
                                      <p:cBhvr>
                                        <p:cTn id="82" dur="3000" fill="hold"/>
                                        <p:tgtEl>
                                          <p:spTgt spid="34"/>
                                        </p:tgtEl>
                                        <p:attrNameLst>
                                          <p:attrName>ppt_w</p:attrName>
                                        </p:attrNameLst>
                                      </p:cBhvr>
                                      <p:tavLst>
                                        <p:tav tm="0" fmla="#ppt_w*sin(2.5*pi*$)">
                                          <p:val>
                                            <p:fltVal val="0"/>
                                          </p:val>
                                        </p:tav>
                                        <p:tav tm="100000">
                                          <p:val>
                                            <p:fltVal val="1"/>
                                          </p:val>
                                        </p:tav>
                                      </p:tavLst>
                                    </p:anim>
                                    <p:anim calcmode="lin" valueType="num">
                                      <p:cBhvr>
                                        <p:cTn id="83" dur="3000" fill="hold"/>
                                        <p:tgtEl>
                                          <p:spTgt spid="34"/>
                                        </p:tgtEl>
                                        <p:attrNameLst>
                                          <p:attrName>ppt_h</p:attrName>
                                        </p:attrNameLst>
                                      </p:cBhvr>
                                      <p:tavLst>
                                        <p:tav tm="0">
                                          <p:val>
                                            <p:strVal val="#ppt_h"/>
                                          </p:val>
                                        </p:tav>
                                        <p:tav tm="100000">
                                          <p:val>
                                            <p:strVal val="#ppt_h"/>
                                          </p:val>
                                        </p:tav>
                                      </p:tavLst>
                                    </p:anim>
                                  </p:childTnLst>
                                </p:cTn>
                              </p:par>
                              <p:par>
                                <p:cTn id="84" presetID="19" presetClass="entr" presetSubtype="10" fill="hold" grpId="0" nodeType="withEffect">
                                  <p:stCondLst>
                                    <p:cond delay="0"/>
                                  </p:stCondLst>
                                  <p:childTnLst>
                                    <p:set>
                                      <p:cBhvr>
                                        <p:cTn id="85" dur="1" fill="hold">
                                          <p:stCondLst>
                                            <p:cond delay="0"/>
                                          </p:stCondLst>
                                        </p:cTn>
                                        <p:tgtEl>
                                          <p:spTgt spid="35"/>
                                        </p:tgtEl>
                                        <p:attrNameLst>
                                          <p:attrName>style.visibility</p:attrName>
                                        </p:attrNameLst>
                                      </p:cBhvr>
                                      <p:to>
                                        <p:strVal val="visible"/>
                                      </p:to>
                                    </p:set>
                                    <p:anim calcmode="lin" valueType="num">
                                      <p:cBhvr>
                                        <p:cTn id="86" dur="3000" fill="hold"/>
                                        <p:tgtEl>
                                          <p:spTgt spid="35"/>
                                        </p:tgtEl>
                                        <p:attrNameLst>
                                          <p:attrName>ppt_w</p:attrName>
                                        </p:attrNameLst>
                                      </p:cBhvr>
                                      <p:tavLst>
                                        <p:tav tm="0" fmla="#ppt_w*sin(2.5*pi*$)">
                                          <p:val>
                                            <p:fltVal val="0"/>
                                          </p:val>
                                        </p:tav>
                                        <p:tav tm="100000">
                                          <p:val>
                                            <p:fltVal val="1"/>
                                          </p:val>
                                        </p:tav>
                                      </p:tavLst>
                                    </p:anim>
                                    <p:anim calcmode="lin" valueType="num">
                                      <p:cBhvr>
                                        <p:cTn id="87" dur="3000" fill="hold"/>
                                        <p:tgtEl>
                                          <p:spTgt spid="35"/>
                                        </p:tgtEl>
                                        <p:attrNameLst>
                                          <p:attrName>ppt_h</p:attrName>
                                        </p:attrNameLst>
                                      </p:cBhvr>
                                      <p:tavLst>
                                        <p:tav tm="0">
                                          <p:val>
                                            <p:strVal val="#ppt_h"/>
                                          </p:val>
                                        </p:tav>
                                        <p:tav tm="100000">
                                          <p:val>
                                            <p:strVal val="#ppt_h"/>
                                          </p:val>
                                        </p:tav>
                                      </p:tavLst>
                                    </p:anim>
                                  </p:childTnLst>
                                </p:cTn>
                              </p:par>
                              <p:par>
                                <p:cTn id="88" presetID="19" presetClass="entr" presetSubtype="10"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p:cTn id="90" dur="3000" fill="hold"/>
                                        <p:tgtEl>
                                          <p:spTgt spid="39"/>
                                        </p:tgtEl>
                                        <p:attrNameLst>
                                          <p:attrName>ppt_w</p:attrName>
                                        </p:attrNameLst>
                                      </p:cBhvr>
                                      <p:tavLst>
                                        <p:tav tm="0" fmla="#ppt_w*sin(2.5*pi*$)">
                                          <p:val>
                                            <p:fltVal val="0"/>
                                          </p:val>
                                        </p:tav>
                                        <p:tav tm="100000">
                                          <p:val>
                                            <p:fltVal val="1"/>
                                          </p:val>
                                        </p:tav>
                                      </p:tavLst>
                                    </p:anim>
                                    <p:anim calcmode="lin" valueType="num">
                                      <p:cBhvr>
                                        <p:cTn id="91" dur="3000" fill="hold"/>
                                        <p:tgtEl>
                                          <p:spTgt spid="39"/>
                                        </p:tgtEl>
                                        <p:attrNameLst>
                                          <p:attrName>ppt_h</p:attrName>
                                        </p:attrNameLst>
                                      </p:cBhvr>
                                      <p:tavLst>
                                        <p:tav tm="0">
                                          <p:val>
                                            <p:strVal val="#ppt_h"/>
                                          </p:val>
                                        </p:tav>
                                        <p:tav tm="100000">
                                          <p:val>
                                            <p:strVal val="#ppt_h"/>
                                          </p:val>
                                        </p:tav>
                                      </p:tavLst>
                                    </p:anim>
                                  </p:childTnLst>
                                </p:cTn>
                              </p:par>
                              <p:par>
                                <p:cTn id="92" presetID="19" presetClass="entr" presetSubtype="10" fill="hold" grpId="0" nodeType="withEffect">
                                  <p:stCondLst>
                                    <p:cond delay="0"/>
                                  </p:stCondLst>
                                  <p:childTnLst>
                                    <p:set>
                                      <p:cBhvr>
                                        <p:cTn id="93" dur="1" fill="hold">
                                          <p:stCondLst>
                                            <p:cond delay="0"/>
                                          </p:stCondLst>
                                        </p:cTn>
                                        <p:tgtEl>
                                          <p:spTgt spid="40"/>
                                        </p:tgtEl>
                                        <p:attrNameLst>
                                          <p:attrName>style.visibility</p:attrName>
                                        </p:attrNameLst>
                                      </p:cBhvr>
                                      <p:to>
                                        <p:strVal val="visible"/>
                                      </p:to>
                                    </p:set>
                                    <p:anim calcmode="lin" valueType="num">
                                      <p:cBhvr>
                                        <p:cTn id="94" dur="3000" fill="hold"/>
                                        <p:tgtEl>
                                          <p:spTgt spid="40"/>
                                        </p:tgtEl>
                                        <p:attrNameLst>
                                          <p:attrName>ppt_w</p:attrName>
                                        </p:attrNameLst>
                                      </p:cBhvr>
                                      <p:tavLst>
                                        <p:tav tm="0" fmla="#ppt_w*sin(2.5*pi*$)">
                                          <p:val>
                                            <p:fltVal val="0"/>
                                          </p:val>
                                        </p:tav>
                                        <p:tav tm="100000">
                                          <p:val>
                                            <p:fltVal val="1"/>
                                          </p:val>
                                        </p:tav>
                                      </p:tavLst>
                                    </p:anim>
                                    <p:anim calcmode="lin" valueType="num">
                                      <p:cBhvr>
                                        <p:cTn id="95" dur="3000" fill="hold"/>
                                        <p:tgtEl>
                                          <p:spTgt spid="40"/>
                                        </p:tgtEl>
                                        <p:attrNameLst>
                                          <p:attrName>ppt_h</p:attrName>
                                        </p:attrNameLst>
                                      </p:cBhvr>
                                      <p:tavLst>
                                        <p:tav tm="0">
                                          <p:val>
                                            <p:strVal val="#ppt_h"/>
                                          </p:val>
                                        </p:tav>
                                        <p:tav tm="100000">
                                          <p:val>
                                            <p:strVal val="#ppt_h"/>
                                          </p:val>
                                        </p:tav>
                                      </p:tavLst>
                                    </p:anim>
                                  </p:childTnLst>
                                </p:cTn>
                              </p:par>
                              <p:par>
                                <p:cTn id="96" presetID="19" presetClass="entr" presetSubtype="10" fill="hold" grpId="0" nodeType="withEffect">
                                  <p:stCondLst>
                                    <p:cond delay="0"/>
                                  </p:stCondLst>
                                  <p:childTnLst>
                                    <p:set>
                                      <p:cBhvr>
                                        <p:cTn id="97" dur="1" fill="hold">
                                          <p:stCondLst>
                                            <p:cond delay="0"/>
                                          </p:stCondLst>
                                        </p:cTn>
                                        <p:tgtEl>
                                          <p:spTgt spid="41"/>
                                        </p:tgtEl>
                                        <p:attrNameLst>
                                          <p:attrName>style.visibility</p:attrName>
                                        </p:attrNameLst>
                                      </p:cBhvr>
                                      <p:to>
                                        <p:strVal val="visible"/>
                                      </p:to>
                                    </p:set>
                                    <p:anim calcmode="lin" valueType="num">
                                      <p:cBhvr>
                                        <p:cTn id="98" dur="3000" fill="hold"/>
                                        <p:tgtEl>
                                          <p:spTgt spid="41"/>
                                        </p:tgtEl>
                                        <p:attrNameLst>
                                          <p:attrName>ppt_w</p:attrName>
                                        </p:attrNameLst>
                                      </p:cBhvr>
                                      <p:tavLst>
                                        <p:tav tm="0" fmla="#ppt_w*sin(2.5*pi*$)">
                                          <p:val>
                                            <p:fltVal val="0"/>
                                          </p:val>
                                        </p:tav>
                                        <p:tav tm="100000">
                                          <p:val>
                                            <p:fltVal val="1"/>
                                          </p:val>
                                        </p:tav>
                                      </p:tavLst>
                                    </p:anim>
                                    <p:anim calcmode="lin" valueType="num">
                                      <p:cBhvr>
                                        <p:cTn id="99" dur="3000" fill="hold"/>
                                        <p:tgtEl>
                                          <p:spTgt spid="41"/>
                                        </p:tgtEl>
                                        <p:attrNameLst>
                                          <p:attrName>ppt_h</p:attrName>
                                        </p:attrNameLst>
                                      </p:cBhvr>
                                      <p:tavLst>
                                        <p:tav tm="0">
                                          <p:val>
                                            <p:strVal val="#ppt_h"/>
                                          </p:val>
                                        </p:tav>
                                        <p:tav tm="100000">
                                          <p:val>
                                            <p:strVal val="#ppt_h"/>
                                          </p:val>
                                        </p:tav>
                                      </p:tavLst>
                                    </p:anim>
                                  </p:childTnLst>
                                </p:cTn>
                              </p:par>
                              <p:par>
                                <p:cTn id="100" presetID="19" presetClass="entr" presetSubtype="10" fill="hold" grpId="0" nodeType="with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p:cTn id="102" dur="3000" fill="hold"/>
                                        <p:tgtEl>
                                          <p:spTgt spid="42"/>
                                        </p:tgtEl>
                                        <p:attrNameLst>
                                          <p:attrName>ppt_w</p:attrName>
                                        </p:attrNameLst>
                                      </p:cBhvr>
                                      <p:tavLst>
                                        <p:tav tm="0" fmla="#ppt_w*sin(2.5*pi*$)">
                                          <p:val>
                                            <p:fltVal val="0"/>
                                          </p:val>
                                        </p:tav>
                                        <p:tav tm="100000">
                                          <p:val>
                                            <p:fltVal val="1"/>
                                          </p:val>
                                        </p:tav>
                                      </p:tavLst>
                                    </p:anim>
                                    <p:anim calcmode="lin" valueType="num">
                                      <p:cBhvr>
                                        <p:cTn id="103" dur="3000" fill="hold"/>
                                        <p:tgtEl>
                                          <p:spTgt spid="42"/>
                                        </p:tgtEl>
                                        <p:attrNameLst>
                                          <p:attrName>ppt_h</p:attrName>
                                        </p:attrNameLst>
                                      </p:cBhvr>
                                      <p:tavLst>
                                        <p:tav tm="0">
                                          <p:val>
                                            <p:strVal val="#ppt_h"/>
                                          </p:val>
                                        </p:tav>
                                        <p:tav tm="100000">
                                          <p:val>
                                            <p:strVal val="#ppt_h"/>
                                          </p:val>
                                        </p:tav>
                                      </p:tavLst>
                                    </p:anim>
                                  </p:childTnLst>
                                </p:cTn>
                              </p:par>
                              <p:par>
                                <p:cTn id="104" presetID="19" presetClass="entr" presetSubtype="10" fill="hold" grpId="0"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3000" fill="hold"/>
                                        <p:tgtEl>
                                          <p:spTgt spid="8"/>
                                        </p:tgtEl>
                                        <p:attrNameLst>
                                          <p:attrName>ppt_w</p:attrName>
                                        </p:attrNameLst>
                                      </p:cBhvr>
                                      <p:tavLst>
                                        <p:tav tm="0" fmla="#ppt_w*sin(2.5*pi*$)">
                                          <p:val>
                                            <p:fltVal val="0"/>
                                          </p:val>
                                        </p:tav>
                                        <p:tav tm="100000">
                                          <p:val>
                                            <p:fltVal val="1"/>
                                          </p:val>
                                        </p:tav>
                                      </p:tavLst>
                                    </p:anim>
                                    <p:anim calcmode="lin" valueType="num">
                                      <p:cBhvr>
                                        <p:cTn id="107" dur="3000" fill="hold"/>
                                        <p:tgtEl>
                                          <p:spTgt spid="8"/>
                                        </p:tgtEl>
                                        <p:attrNameLst>
                                          <p:attrName>ppt_h</p:attrName>
                                        </p:attrNameLst>
                                      </p:cBhvr>
                                      <p:tavLst>
                                        <p:tav tm="0">
                                          <p:val>
                                            <p:strVal val="#ppt_h"/>
                                          </p:val>
                                        </p:tav>
                                        <p:tav tm="100000">
                                          <p:val>
                                            <p:strVal val="#ppt_h"/>
                                          </p:val>
                                        </p:tav>
                                      </p:tavLst>
                                    </p:anim>
                                  </p:childTnLst>
                                </p:cTn>
                              </p:par>
                              <p:par>
                                <p:cTn id="108" presetID="19" presetClass="entr" presetSubtype="10" fill="hold" grpId="0"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3000" fill="hold"/>
                                        <p:tgtEl>
                                          <p:spTgt spid="9"/>
                                        </p:tgtEl>
                                        <p:attrNameLst>
                                          <p:attrName>ppt_w</p:attrName>
                                        </p:attrNameLst>
                                      </p:cBhvr>
                                      <p:tavLst>
                                        <p:tav tm="0" fmla="#ppt_w*sin(2.5*pi*$)">
                                          <p:val>
                                            <p:fltVal val="0"/>
                                          </p:val>
                                        </p:tav>
                                        <p:tav tm="100000">
                                          <p:val>
                                            <p:fltVal val="1"/>
                                          </p:val>
                                        </p:tav>
                                      </p:tavLst>
                                    </p:anim>
                                    <p:anim calcmode="lin" valueType="num">
                                      <p:cBhvr>
                                        <p:cTn id="111" dur="3000" fill="hold"/>
                                        <p:tgtEl>
                                          <p:spTgt spid="9"/>
                                        </p:tgtEl>
                                        <p:attrNameLst>
                                          <p:attrName>ppt_h</p:attrName>
                                        </p:attrNameLst>
                                      </p:cBhvr>
                                      <p:tavLst>
                                        <p:tav tm="0">
                                          <p:val>
                                            <p:strVal val="#ppt_h"/>
                                          </p:val>
                                        </p:tav>
                                        <p:tav tm="100000">
                                          <p:val>
                                            <p:strVal val="#ppt_h"/>
                                          </p:val>
                                        </p:tav>
                                      </p:tavLst>
                                    </p:anim>
                                  </p:childTnLst>
                                </p:cTn>
                              </p:par>
                              <p:par>
                                <p:cTn id="112" presetID="19" presetClass="entr" presetSubtype="10" fill="hold" grpId="0"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3000" fill="hold"/>
                                        <p:tgtEl>
                                          <p:spTgt spid="10"/>
                                        </p:tgtEl>
                                        <p:attrNameLst>
                                          <p:attrName>ppt_w</p:attrName>
                                        </p:attrNameLst>
                                      </p:cBhvr>
                                      <p:tavLst>
                                        <p:tav tm="0" fmla="#ppt_w*sin(2.5*pi*$)">
                                          <p:val>
                                            <p:fltVal val="0"/>
                                          </p:val>
                                        </p:tav>
                                        <p:tav tm="100000">
                                          <p:val>
                                            <p:fltVal val="1"/>
                                          </p:val>
                                        </p:tav>
                                      </p:tavLst>
                                    </p:anim>
                                    <p:anim calcmode="lin" valueType="num">
                                      <p:cBhvr>
                                        <p:cTn id="115" dur="3000" fill="hold"/>
                                        <p:tgtEl>
                                          <p:spTgt spid="10"/>
                                        </p:tgtEl>
                                        <p:attrNameLst>
                                          <p:attrName>ppt_h</p:attrName>
                                        </p:attrNameLst>
                                      </p:cBhvr>
                                      <p:tavLst>
                                        <p:tav tm="0">
                                          <p:val>
                                            <p:strVal val="#ppt_h"/>
                                          </p:val>
                                        </p:tav>
                                        <p:tav tm="100000">
                                          <p:val>
                                            <p:strVal val="#ppt_h"/>
                                          </p:val>
                                        </p:tav>
                                      </p:tavLst>
                                    </p:anim>
                                  </p:childTnLst>
                                </p:cTn>
                              </p:par>
                              <p:par>
                                <p:cTn id="116" presetID="19" presetClass="entr" presetSubtype="10" fill="hold" grpId="0"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3000" fill="hold"/>
                                        <p:tgtEl>
                                          <p:spTgt spid="15"/>
                                        </p:tgtEl>
                                        <p:attrNameLst>
                                          <p:attrName>ppt_w</p:attrName>
                                        </p:attrNameLst>
                                      </p:cBhvr>
                                      <p:tavLst>
                                        <p:tav tm="0" fmla="#ppt_w*sin(2.5*pi*$)">
                                          <p:val>
                                            <p:fltVal val="0"/>
                                          </p:val>
                                        </p:tav>
                                        <p:tav tm="100000">
                                          <p:val>
                                            <p:fltVal val="1"/>
                                          </p:val>
                                        </p:tav>
                                      </p:tavLst>
                                    </p:anim>
                                    <p:anim calcmode="lin" valueType="num">
                                      <p:cBhvr>
                                        <p:cTn id="119" dur="3000" fill="hold"/>
                                        <p:tgtEl>
                                          <p:spTgt spid="15"/>
                                        </p:tgtEl>
                                        <p:attrNameLst>
                                          <p:attrName>ppt_h</p:attrName>
                                        </p:attrNameLst>
                                      </p:cBhvr>
                                      <p:tavLst>
                                        <p:tav tm="0">
                                          <p:val>
                                            <p:strVal val="#ppt_h"/>
                                          </p:val>
                                        </p:tav>
                                        <p:tav tm="100000">
                                          <p:val>
                                            <p:strVal val="#ppt_h"/>
                                          </p:val>
                                        </p:tav>
                                      </p:tavLst>
                                    </p:anim>
                                  </p:childTnLst>
                                </p:cTn>
                              </p:par>
                              <p:par>
                                <p:cTn id="120" presetID="19" presetClass="entr" presetSubtype="10" fill="hold" grpId="0" nodeType="withEffect">
                                  <p:stCondLst>
                                    <p:cond delay="0"/>
                                  </p:stCondLst>
                                  <p:childTnLst>
                                    <p:set>
                                      <p:cBhvr>
                                        <p:cTn id="121" dur="1" fill="hold">
                                          <p:stCondLst>
                                            <p:cond delay="0"/>
                                          </p:stCondLst>
                                        </p:cTn>
                                        <p:tgtEl>
                                          <p:spTgt spid="16"/>
                                        </p:tgtEl>
                                        <p:attrNameLst>
                                          <p:attrName>style.visibility</p:attrName>
                                        </p:attrNameLst>
                                      </p:cBhvr>
                                      <p:to>
                                        <p:strVal val="visible"/>
                                      </p:to>
                                    </p:set>
                                    <p:anim calcmode="lin" valueType="num">
                                      <p:cBhvr>
                                        <p:cTn id="122" dur="3000" fill="hold"/>
                                        <p:tgtEl>
                                          <p:spTgt spid="16"/>
                                        </p:tgtEl>
                                        <p:attrNameLst>
                                          <p:attrName>ppt_w</p:attrName>
                                        </p:attrNameLst>
                                      </p:cBhvr>
                                      <p:tavLst>
                                        <p:tav tm="0" fmla="#ppt_w*sin(2.5*pi*$)">
                                          <p:val>
                                            <p:fltVal val="0"/>
                                          </p:val>
                                        </p:tav>
                                        <p:tav tm="100000">
                                          <p:val>
                                            <p:fltVal val="1"/>
                                          </p:val>
                                        </p:tav>
                                      </p:tavLst>
                                    </p:anim>
                                    <p:anim calcmode="lin" valueType="num">
                                      <p:cBhvr>
                                        <p:cTn id="123" dur="3000" fill="hold"/>
                                        <p:tgtEl>
                                          <p:spTgt spid="16"/>
                                        </p:tgtEl>
                                        <p:attrNameLst>
                                          <p:attrName>ppt_h</p:attrName>
                                        </p:attrNameLst>
                                      </p:cBhvr>
                                      <p:tavLst>
                                        <p:tav tm="0">
                                          <p:val>
                                            <p:strVal val="#ppt_h"/>
                                          </p:val>
                                        </p:tav>
                                        <p:tav tm="100000">
                                          <p:val>
                                            <p:strVal val="#ppt_h"/>
                                          </p:val>
                                        </p:tav>
                                      </p:tavLst>
                                    </p:anim>
                                  </p:childTnLst>
                                </p:cTn>
                              </p:par>
                              <p:par>
                                <p:cTn id="124" presetID="19" presetClass="entr" presetSubtype="10" fill="hold" grpId="0" nodeType="withEffect">
                                  <p:stCondLst>
                                    <p:cond delay="0"/>
                                  </p:stCondLst>
                                  <p:childTnLst>
                                    <p:set>
                                      <p:cBhvr>
                                        <p:cTn id="125" dur="1" fill="hold">
                                          <p:stCondLst>
                                            <p:cond delay="0"/>
                                          </p:stCondLst>
                                        </p:cTn>
                                        <p:tgtEl>
                                          <p:spTgt spid="17"/>
                                        </p:tgtEl>
                                        <p:attrNameLst>
                                          <p:attrName>style.visibility</p:attrName>
                                        </p:attrNameLst>
                                      </p:cBhvr>
                                      <p:to>
                                        <p:strVal val="visible"/>
                                      </p:to>
                                    </p:set>
                                    <p:anim calcmode="lin" valueType="num">
                                      <p:cBhvr>
                                        <p:cTn id="126" dur="3000" fill="hold"/>
                                        <p:tgtEl>
                                          <p:spTgt spid="17"/>
                                        </p:tgtEl>
                                        <p:attrNameLst>
                                          <p:attrName>ppt_w</p:attrName>
                                        </p:attrNameLst>
                                      </p:cBhvr>
                                      <p:tavLst>
                                        <p:tav tm="0" fmla="#ppt_w*sin(2.5*pi*$)">
                                          <p:val>
                                            <p:fltVal val="0"/>
                                          </p:val>
                                        </p:tav>
                                        <p:tav tm="100000">
                                          <p:val>
                                            <p:fltVal val="1"/>
                                          </p:val>
                                        </p:tav>
                                      </p:tavLst>
                                    </p:anim>
                                    <p:anim calcmode="lin" valueType="num">
                                      <p:cBhvr>
                                        <p:cTn id="127" dur="3000" fill="hold"/>
                                        <p:tgtEl>
                                          <p:spTgt spid="17"/>
                                        </p:tgtEl>
                                        <p:attrNameLst>
                                          <p:attrName>ppt_h</p:attrName>
                                        </p:attrNameLst>
                                      </p:cBhvr>
                                      <p:tavLst>
                                        <p:tav tm="0">
                                          <p:val>
                                            <p:strVal val="#ppt_h"/>
                                          </p:val>
                                        </p:tav>
                                        <p:tav tm="100000">
                                          <p:val>
                                            <p:strVal val="#ppt_h"/>
                                          </p:val>
                                        </p:tav>
                                      </p:tavLst>
                                    </p:anim>
                                  </p:childTnLst>
                                </p:cTn>
                              </p:par>
                              <p:par>
                                <p:cTn id="128" presetID="19" presetClass="entr" presetSubtype="10" fill="hold" grpId="0" nodeType="withEffect">
                                  <p:stCondLst>
                                    <p:cond delay="0"/>
                                  </p:stCondLst>
                                  <p:childTnLst>
                                    <p:set>
                                      <p:cBhvr>
                                        <p:cTn id="129" dur="1" fill="hold">
                                          <p:stCondLst>
                                            <p:cond delay="0"/>
                                          </p:stCondLst>
                                        </p:cTn>
                                        <p:tgtEl>
                                          <p:spTgt spid="22"/>
                                        </p:tgtEl>
                                        <p:attrNameLst>
                                          <p:attrName>style.visibility</p:attrName>
                                        </p:attrNameLst>
                                      </p:cBhvr>
                                      <p:to>
                                        <p:strVal val="visible"/>
                                      </p:to>
                                    </p:set>
                                    <p:anim calcmode="lin" valueType="num">
                                      <p:cBhvr>
                                        <p:cTn id="130" dur="3000" fill="hold"/>
                                        <p:tgtEl>
                                          <p:spTgt spid="22"/>
                                        </p:tgtEl>
                                        <p:attrNameLst>
                                          <p:attrName>ppt_w</p:attrName>
                                        </p:attrNameLst>
                                      </p:cBhvr>
                                      <p:tavLst>
                                        <p:tav tm="0" fmla="#ppt_w*sin(2.5*pi*$)">
                                          <p:val>
                                            <p:fltVal val="0"/>
                                          </p:val>
                                        </p:tav>
                                        <p:tav tm="100000">
                                          <p:val>
                                            <p:fltVal val="1"/>
                                          </p:val>
                                        </p:tav>
                                      </p:tavLst>
                                    </p:anim>
                                    <p:anim calcmode="lin" valueType="num">
                                      <p:cBhvr>
                                        <p:cTn id="131" dur="3000" fill="hold"/>
                                        <p:tgtEl>
                                          <p:spTgt spid="22"/>
                                        </p:tgtEl>
                                        <p:attrNameLst>
                                          <p:attrName>ppt_h</p:attrName>
                                        </p:attrNameLst>
                                      </p:cBhvr>
                                      <p:tavLst>
                                        <p:tav tm="0">
                                          <p:val>
                                            <p:strVal val="#ppt_h"/>
                                          </p:val>
                                        </p:tav>
                                        <p:tav tm="100000">
                                          <p:val>
                                            <p:strVal val="#ppt_h"/>
                                          </p:val>
                                        </p:tav>
                                      </p:tavLst>
                                    </p:anim>
                                  </p:childTnLst>
                                </p:cTn>
                              </p:par>
                              <p:par>
                                <p:cTn id="132" presetID="19" presetClass="entr" presetSubtype="10" fill="hold" grpId="0" nodeType="withEffect">
                                  <p:stCondLst>
                                    <p:cond delay="0"/>
                                  </p:stCondLst>
                                  <p:childTnLst>
                                    <p:set>
                                      <p:cBhvr>
                                        <p:cTn id="133" dur="1" fill="hold">
                                          <p:stCondLst>
                                            <p:cond delay="0"/>
                                          </p:stCondLst>
                                        </p:cTn>
                                        <p:tgtEl>
                                          <p:spTgt spid="23"/>
                                        </p:tgtEl>
                                        <p:attrNameLst>
                                          <p:attrName>style.visibility</p:attrName>
                                        </p:attrNameLst>
                                      </p:cBhvr>
                                      <p:to>
                                        <p:strVal val="visible"/>
                                      </p:to>
                                    </p:set>
                                    <p:anim calcmode="lin" valueType="num">
                                      <p:cBhvr>
                                        <p:cTn id="134" dur="3000" fill="hold"/>
                                        <p:tgtEl>
                                          <p:spTgt spid="23"/>
                                        </p:tgtEl>
                                        <p:attrNameLst>
                                          <p:attrName>ppt_w</p:attrName>
                                        </p:attrNameLst>
                                      </p:cBhvr>
                                      <p:tavLst>
                                        <p:tav tm="0" fmla="#ppt_w*sin(2.5*pi*$)">
                                          <p:val>
                                            <p:fltVal val="0"/>
                                          </p:val>
                                        </p:tav>
                                        <p:tav tm="100000">
                                          <p:val>
                                            <p:fltVal val="1"/>
                                          </p:val>
                                        </p:tav>
                                      </p:tavLst>
                                    </p:anim>
                                    <p:anim calcmode="lin" valueType="num">
                                      <p:cBhvr>
                                        <p:cTn id="135" dur="3000" fill="hold"/>
                                        <p:tgtEl>
                                          <p:spTgt spid="23"/>
                                        </p:tgtEl>
                                        <p:attrNameLst>
                                          <p:attrName>ppt_h</p:attrName>
                                        </p:attrNameLst>
                                      </p:cBhvr>
                                      <p:tavLst>
                                        <p:tav tm="0">
                                          <p:val>
                                            <p:strVal val="#ppt_h"/>
                                          </p:val>
                                        </p:tav>
                                        <p:tav tm="100000">
                                          <p:val>
                                            <p:strVal val="#ppt_h"/>
                                          </p:val>
                                        </p:tav>
                                      </p:tavLst>
                                    </p:anim>
                                  </p:childTnLst>
                                </p:cTn>
                              </p:par>
                              <p:par>
                                <p:cTn id="136" presetID="19" presetClass="entr" presetSubtype="10" fill="hold" grpId="0" nodeType="withEffect">
                                  <p:stCondLst>
                                    <p:cond delay="0"/>
                                  </p:stCondLst>
                                  <p:childTnLst>
                                    <p:set>
                                      <p:cBhvr>
                                        <p:cTn id="137" dur="1" fill="hold">
                                          <p:stCondLst>
                                            <p:cond delay="0"/>
                                          </p:stCondLst>
                                        </p:cTn>
                                        <p:tgtEl>
                                          <p:spTgt spid="24"/>
                                        </p:tgtEl>
                                        <p:attrNameLst>
                                          <p:attrName>style.visibility</p:attrName>
                                        </p:attrNameLst>
                                      </p:cBhvr>
                                      <p:to>
                                        <p:strVal val="visible"/>
                                      </p:to>
                                    </p:set>
                                    <p:anim calcmode="lin" valueType="num">
                                      <p:cBhvr>
                                        <p:cTn id="138" dur="3000" fill="hold"/>
                                        <p:tgtEl>
                                          <p:spTgt spid="24"/>
                                        </p:tgtEl>
                                        <p:attrNameLst>
                                          <p:attrName>ppt_w</p:attrName>
                                        </p:attrNameLst>
                                      </p:cBhvr>
                                      <p:tavLst>
                                        <p:tav tm="0" fmla="#ppt_w*sin(2.5*pi*$)">
                                          <p:val>
                                            <p:fltVal val="0"/>
                                          </p:val>
                                        </p:tav>
                                        <p:tav tm="100000">
                                          <p:val>
                                            <p:fltVal val="1"/>
                                          </p:val>
                                        </p:tav>
                                      </p:tavLst>
                                    </p:anim>
                                    <p:anim calcmode="lin" valueType="num">
                                      <p:cBhvr>
                                        <p:cTn id="139" dur="3000" fill="hold"/>
                                        <p:tgtEl>
                                          <p:spTgt spid="24"/>
                                        </p:tgtEl>
                                        <p:attrNameLst>
                                          <p:attrName>ppt_h</p:attrName>
                                        </p:attrNameLst>
                                      </p:cBhvr>
                                      <p:tavLst>
                                        <p:tav tm="0">
                                          <p:val>
                                            <p:strVal val="#ppt_h"/>
                                          </p:val>
                                        </p:tav>
                                        <p:tav tm="100000">
                                          <p:val>
                                            <p:strVal val="#ppt_h"/>
                                          </p:val>
                                        </p:tav>
                                      </p:tavLst>
                                    </p:anim>
                                  </p:childTnLst>
                                </p:cTn>
                              </p:par>
                              <p:par>
                                <p:cTn id="140" presetID="19" presetClass="entr" presetSubtype="10" fill="hold" grpId="0" nodeType="withEffect">
                                  <p:stCondLst>
                                    <p:cond delay="0"/>
                                  </p:stCondLst>
                                  <p:childTnLst>
                                    <p:set>
                                      <p:cBhvr>
                                        <p:cTn id="141" dur="1" fill="hold">
                                          <p:stCondLst>
                                            <p:cond delay="0"/>
                                          </p:stCondLst>
                                        </p:cTn>
                                        <p:tgtEl>
                                          <p:spTgt spid="29"/>
                                        </p:tgtEl>
                                        <p:attrNameLst>
                                          <p:attrName>style.visibility</p:attrName>
                                        </p:attrNameLst>
                                      </p:cBhvr>
                                      <p:to>
                                        <p:strVal val="visible"/>
                                      </p:to>
                                    </p:set>
                                    <p:anim calcmode="lin" valueType="num">
                                      <p:cBhvr>
                                        <p:cTn id="142" dur="3000" fill="hold"/>
                                        <p:tgtEl>
                                          <p:spTgt spid="29"/>
                                        </p:tgtEl>
                                        <p:attrNameLst>
                                          <p:attrName>ppt_w</p:attrName>
                                        </p:attrNameLst>
                                      </p:cBhvr>
                                      <p:tavLst>
                                        <p:tav tm="0" fmla="#ppt_w*sin(2.5*pi*$)">
                                          <p:val>
                                            <p:fltVal val="0"/>
                                          </p:val>
                                        </p:tav>
                                        <p:tav tm="100000">
                                          <p:val>
                                            <p:fltVal val="1"/>
                                          </p:val>
                                        </p:tav>
                                      </p:tavLst>
                                    </p:anim>
                                    <p:anim calcmode="lin" valueType="num">
                                      <p:cBhvr>
                                        <p:cTn id="143" dur="3000" fill="hold"/>
                                        <p:tgtEl>
                                          <p:spTgt spid="29"/>
                                        </p:tgtEl>
                                        <p:attrNameLst>
                                          <p:attrName>ppt_h</p:attrName>
                                        </p:attrNameLst>
                                      </p:cBhvr>
                                      <p:tavLst>
                                        <p:tav tm="0">
                                          <p:val>
                                            <p:strVal val="#ppt_h"/>
                                          </p:val>
                                        </p:tav>
                                        <p:tav tm="100000">
                                          <p:val>
                                            <p:strVal val="#ppt_h"/>
                                          </p:val>
                                        </p:tav>
                                      </p:tavLst>
                                    </p:anim>
                                  </p:childTnLst>
                                </p:cTn>
                              </p:par>
                              <p:par>
                                <p:cTn id="144" presetID="19" presetClass="entr" presetSubtype="10" fill="hold" grpId="0" nodeType="withEffect">
                                  <p:stCondLst>
                                    <p:cond delay="0"/>
                                  </p:stCondLst>
                                  <p:childTnLst>
                                    <p:set>
                                      <p:cBhvr>
                                        <p:cTn id="145" dur="1" fill="hold">
                                          <p:stCondLst>
                                            <p:cond delay="0"/>
                                          </p:stCondLst>
                                        </p:cTn>
                                        <p:tgtEl>
                                          <p:spTgt spid="30"/>
                                        </p:tgtEl>
                                        <p:attrNameLst>
                                          <p:attrName>style.visibility</p:attrName>
                                        </p:attrNameLst>
                                      </p:cBhvr>
                                      <p:to>
                                        <p:strVal val="visible"/>
                                      </p:to>
                                    </p:set>
                                    <p:anim calcmode="lin" valueType="num">
                                      <p:cBhvr>
                                        <p:cTn id="146" dur="3000" fill="hold"/>
                                        <p:tgtEl>
                                          <p:spTgt spid="30"/>
                                        </p:tgtEl>
                                        <p:attrNameLst>
                                          <p:attrName>ppt_w</p:attrName>
                                        </p:attrNameLst>
                                      </p:cBhvr>
                                      <p:tavLst>
                                        <p:tav tm="0" fmla="#ppt_w*sin(2.5*pi*$)">
                                          <p:val>
                                            <p:fltVal val="0"/>
                                          </p:val>
                                        </p:tav>
                                        <p:tav tm="100000">
                                          <p:val>
                                            <p:fltVal val="1"/>
                                          </p:val>
                                        </p:tav>
                                      </p:tavLst>
                                    </p:anim>
                                    <p:anim calcmode="lin" valueType="num">
                                      <p:cBhvr>
                                        <p:cTn id="147" dur="3000" fill="hold"/>
                                        <p:tgtEl>
                                          <p:spTgt spid="30"/>
                                        </p:tgtEl>
                                        <p:attrNameLst>
                                          <p:attrName>ppt_h</p:attrName>
                                        </p:attrNameLst>
                                      </p:cBhvr>
                                      <p:tavLst>
                                        <p:tav tm="0">
                                          <p:val>
                                            <p:strVal val="#ppt_h"/>
                                          </p:val>
                                        </p:tav>
                                        <p:tav tm="100000">
                                          <p:val>
                                            <p:strVal val="#ppt_h"/>
                                          </p:val>
                                        </p:tav>
                                      </p:tavLst>
                                    </p:anim>
                                  </p:childTnLst>
                                </p:cTn>
                              </p:par>
                              <p:par>
                                <p:cTn id="148" presetID="19" presetClass="entr" presetSubtype="10" fill="hold" grpId="0" nodeType="withEffect">
                                  <p:stCondLst>
                                    <p:cond delay="0"/>
                                  </p:stCondLst>
                                  <p:childTnLst>
                                    <p:set>
                                      <p:cBhvr>
                                        <p:cTn id="149" dur="1" fill="hold">
                                          <p:stCondLst>
                                            <p:cond delay="0"/>
                                          </p:stCondLst>
                                        </p:cTn>
                                        <p:tgtEl>
                                          <p:spTgt spid="31"/>
                                        </p:tgtEl>
                                        <p:attrNameLst>
                                          <p:attrName>style.visibility</p:attrName>
                                        </p:attrNameLst>
                                      </p:cBhvr>
                                      <p:to>
                                        <p:strVal val="visible"/>
                                      </p:to>
                                    </p:set>
                                    <p:anim calcmode="lin" valueType="num">
                                      <p:cBhvr>
                                        <p:cTn id="150" dur="3000" fill="hold"/>
                                        <p:tgtEl>
                                          <p:spTgt spid="31"/>
                                        </p:tgtEl>
                                        <p:attrNameLst>
                                          <p:attrName>ppt_w</p:attrName>
                                        </p:attrNameLst>
                                      </p:cBhvr>
                                      <p:tavLst>
                                        <p:tav tm="0" fmla="#ppt_w*sin(2.5*pi*$)">
                                          <p:val>
                                            <p:fltVal val="0"/>
                                          </p:val>
                                        </p:tav>
                                        <p:tav tm="100000">
                                          <p:val>
                                            <p:fltVal val="1"/>
                                          </p:val>
                                        </p:tav>
                                      </p:tavLst>
                                    </p:anim>
                                    <p:anim calcmode="lin" valueType="num">
                                      <p:cBhvr>
                                        <p:cTn id="151" dur="3000" fill="hold"/>
                                        <p:tgtEl>
                                          <p:spTgt spid="31"/>
                                        </p:tgtEl>
                                        <p:attrNameLst>
                                          <p:attrName>ppt_h</p:attrName>
                                        </p:attrNameLst>
                                      </p:cBhvr>
                                      <p:tavLst>
                                        <p:tav tm="0">
                                          <p:val>
                                            <p:strVal val="#ppt_h"/>
                                          </p:val>
                                        </p:tav>
                                        <p:tav tm="100000">
                                          <p:val>
                                            <p:strVal val="#ppt_h"/>
                                          </p:val>
                                        </p:tav>
                                      </p:tavLst>
                                    </p:anim>
                                  </p:childTnLst>
                                </p:cTn>
                              </p:par>
                              <p:par>
                                <p:cTn id="152" presetID="19" presetClass="entr" presetSubtype="10" fill="hold" grpId="0" nodeType="withEffect">
                                  <p:stCondLst>
                                    <p:cond delay="0"/>
                                  </p:stCondLst>
                                  <p:childTnLst>
                                    <p:set>
                                      <p:cBhvr>
                                        <p:cTn id="153" dur="1" fill="hold">
                                          <p:stCondLst>
                                            <p:cond delay="0"/>
                                          </p:stCondLst>
                                        </p:cTn>
                                        <p:tgtEl>
                                          <p:spTgt spid="36"/>
                                        </p:tgtEl>
                                        <p:attrNameLst>
                                          <p:attrName>style.visibility</p:attrName>
                                        </p:attrNameLst>
                                      </p:cBhvr>
                                      <p:to>
                                        <p:strVal val="visible"/>
                                      </p:to>
                                    </p:set>
                                    <p:anim calcmode="lin" valueType="num">
                                      <p:cBhvr>
                                        <p:cTn id="154" dur="3000" fill="hold"/>
                                        <p:tgtEl>
                                          <p:spTgt spid="36"/>
                                        </p:tgtEl>
                                        <p:attrNameLst>
                                          <p:attrName>ppt_w</p:attrName>
                                        </p:attrNameLst>
                                      </p:cBhvr>
                                      <p:tavLst>
                                        <p:tav tm="0" fmla="#ppt_w*sin(2.5*pi*$)">
                                          <p:val>
                                            <p:fltVal val="0"/>
                                          </p:val>
                                        </p:tav>
                                        <p:tav tm="100000">
                                          <p:val>
                                            <p:fltVal val="1"/>
                                          </p:val>
                                        </p:tav>
                                      </p:tavLst>
                                    </p:anim>
                                    <p:anim calcmode="lin" valueType="num">
                                      <p:cBhvr>
                                        <p:cTn id="155" dur="3000" fill="hold"/>
                                        <p:tgtEl>
                                          <p:spTgt spid="36"/>
                                        </p:tgtEl>
                                        <p:attrNameLst>
                                          <p:attrName>ppt_h</p:attrName>
                                        </p:attrNameLst>
                                      </p:cBhvr>
                                      <p:tavLst>
                                        <p:tav tm="0">
                                          <p:val>
                                            <p:strVal val="#ppt_h"/>
                                          </p:val>
                                        </p:tav>
                                        <p:tav tm="100000">
                                          <p:val>
                                            <p:strVal val="#ppt_h"/>
                                          </p:val>
                                        </p:tav>
                                      </p:tavLst>
                                    </p:anim>
                                  </p:childTnLst>
                                </p:cTn>
                              </p:par>
                              <p:par>
                                <p:cTn id="156" presetID="19" presetClass="entr" presetSubtype="10" fill="hold" grpId="0"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p:cTn id="158" dur="3000" fill="hold"/>
                                        <p:tgtEl>
                                          <p:spTgt spid="37"/>
                                        </p:tgtEl>
                                        <p:attrNameLst>
                                          <p:attrName>ppt_w</p:attrName>
                                        </p:attrNameLst>
                                      </p:cBhvr>
                                      <p:tavLst>
                                        <p:tav tm="0" fmla="#ppt_w*sin(2.5*pi*$)">
                                          <p:val>
                                            <p:fltVal val="0"/>
                                          </p:val>
                                        </p:tav>
                                        <p:tav tm="100000">
                                          <p:val>
                                            <p:fltVal val="1"/>
                                          </p:val>
                                        </p:tav>
                                      </p:tavLst>
                                    </p:anim>
                                    <p:anim calcmode="lin" valueType="num">
                                      <p:cBhvr>
                                        <p:cTn id="159" dur="3000" fill="hold"/>
                                        <p:tgtEl>
                                          <p:spTgt spid="37"/>
                                        </p:tgtEl>
                                        <p:attrNameLst>
                                          <p:attrName>ppt_h</p:attrName>
                                        </p:attrNameLst>
                                      </p:cBhvr>
                                      <p:tavLst>
                                        <p:tav tm="0">
                                          <p:val>
                                            <p:strVal val="#ppt_h"/>
                                          </p:val>
                                        </p:tav>
                                        <p:tav tm="100000">
                                          <p:val>
                                            <p:strVal val="#ppt_h"/>
                                          </p:val>
                                        </p:tav>
                                      </p:tavLst>
                                    </p:anim>
                                  </p:childTnLst>
                                </p:cTn>
                              </p:par>
                              <p:par>
                                <p:cTn id="160" presetID="19" presetClass="entr" presetSubtype="10" fill="hold" grpId="0" nodeType="withEffect">
                                  <p:stCondLst>
                                    <p:cond delay="0"/>
                                  </p:stCondLst>
                                  <p:childTnLst>
                                    <p:set>
                                      <p:cBhvr>
                                        <p:cTn id="161" dur="1" fill="hold">
                                          <p:stCondLst>
                                            <p:cond delay="0"/>
                                          </p:stCondLst>
                                        </p:cTn>
                                        <p:tgtEl>
                                          <p:spTgt spid="38"/>
                                        </p:tgtEl>
                                        <p:attrNameLst>
                                          <p:attrName>style.visibility</p:attrName>
                                        </p:attrNameLst>
                                      </p:cBhvr>
                                      <p:to>
                                        <p:strVal val="visible"/>
                                      </p:to>
                                    </p:set>
                                    <p:anim calcmode="lin" valueType="num">
                                      <p:cBhvr>
                                        <p:cTn id="162" dur="3000" fill="hold"/>
                                        <p:tgtEl>
                                          <p:spTgt spid="38"/>
                                        </p:tgtEl>
                                        <p:attrNameLst>
                                          <p:attrName>ppt_w</p:attrName>
                                        </p:attrNameLst>
                                      </p:cBhvr>
                                      <p:tavLst>
                                        <p:tav tm="0" fmla="#ppt_w*sin(2.5*pi*$)">
                                          <p:val>
                                            <p:fltVal val="0"/>
                                          </p:val>
                                        </p:tav>
                                        <p:tav tm="100000">
                                          <p:val>
                                            <p:fltVal val="1"/>
                                          </p:val>
                                        </p:tav>
                                      </p:tavLst>
                                    </p:anim>
                                    <p:anim calcmode="lin" valueType="num">
                                      <p:cBhvr>
                                        <p:cTn id="163" dur="3000" fill="hold"/>
                                        <p:tgtEl>
                                          <p:spTgt spid="38"/>
                                        </p:tgtEl>
                                        <p:attrNameLst>
                                          <p:attrName>ppt_h</p:attrName>
                                        </p:attrNameLst>
                                      </p:cBhvr>
                                      <p:tavLst>
                                        <p:tav tm="0">
                                          <p:val>
                                            <p:strVal val="#ppt_h"/>
                                          </p:val>
                                        </p:tav>
                                        <p:tav tm="100000">
                                          <p:val>
                                            <p:strVal val="#ppt_h"/>
                                          </p:val>
                                        </p:tav>
                                      </p:tavLst>
                                    </p:anim>
                                  </p:childTnLst>
                                </p:cTn>
                              </p:par>
                              <p:par>
                                <p:cTn id="164" presetID="19" presetClass="entr" presetSubtype="10"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 calcmode="lin" valueType="num">
                                      <p:cBhvr>
                                        <p:cTn id="166" dur="3000" fill="hold"/>
                                        <p:tgtEl>
                                          <p:spTgt spid="43"/>
                                        </p:tgtEl>
                                        <p:attrNameLst>
                                          <p:attrName>ppt_w</p:attrName>
                                        </p:attrNameLst>
                                      </p:cBhvr>
                                      <p:tavLst>
                                        <p:tav tm="0" fmla="#ppt_w*sin(2.5*pi*$)">
                                          <p:val>
                                            <p:fltVal val="0"/>
                                          </p:val>
                                        </p:tav>
                                        <p:tav tm="100000">
                                          <p:val>
                                            <p:fltVal val="1"/>
                                          </p:val>
                                        </p:tav>
                                      </p:tavLst>
                                    </p:anim>
                                    <p:anim calcmode="lin" valueType="num">
                                      <p:cBhvr>
                                        <p:cTn id="167" dur="3000" fill="hold"/>
                                        <p:tgtEl>
                                          <p:spTgt spid="43"/>
                                        </p:tgtEl>
                                        <p:attrNameLst>
                                          <p:attrName>ppt_h</p:attrName>
                                        </p:attrNameLst>
                                      </p:cBhvr>
                                      <p:tavLst>
                                        <p:tav tm="0">
                                          <p:val>
                                            <p:strVal val="#ppt_h"/>
                                          </p:val>
                                        </p:tav>
                                        <p:tav tm="100000">
                                          <p:val>
                                            <p:strVal val="#ppt_h"/>
                                          </p:val>
                                        </p:tav>
                                      </p:tavLst>
                                    </p:anim>
                                  </p:childTnLst>
                                </p:cTn>
                              </p:par>
                              <p:par>
                                <p:cTn id="168" presetID="19" presetClass="entr" presetSubtype="10" fill="hold" grpId="0" nodeType="withEffect">
                                  <p:stCondLst>
                                    <p:cond delay="0"/>
                                  </p:stCondLst>
                                  <p:childTnLst>
                                    <p:set>
                                      <p:cBhvr>
                                        <p:cTn id="169" dur="1" fill="hold">
                                          <p:stCondLst>
                                            <p:cond delay="0"/>
                                          </p:stCondLst>
                                        </p:cTn>
                                        <p:tgtEl>
                                          <p:spTgt spid="44"/>
                                        </p:tgtEl>
                                        <p:attrNameLst>
                                          <p:attrName>style.visibility</p:attrName>
                                        </p:attrNameLst>
                                      </p:cBhvr>
                                      <p:to>
                                        <p:strVal val="visible"/>
                                      </p:to>
                                    </p:set>
                                    <p:anim calcmode="lin" valueType="num">
                                      <p:cBhvr>
                                        <p:cTn id="170" dur="3000" fill="hold"/>
                                        <p:tgtEl>
                                          <p:spTgt spid="44"/>
                                        </p:tgtEl>
                                        <p:attrNameLst>
                                          <p:attrName>ppt_w</p:attrName>
                                        </p:attrNameLst>
                                      </p:cBhvr>
                                      <p:tavLst>
                                        <p:tav tm="0" fmla="#ppt_w*sin(2.5*pi*$)">
                                          <p:val>
                                            <p:fltVal val="0"/>
                                          </p:val>
                                        </p:tav>
                                        <p:tav tm="100000">
                                          <p:val>
                                            <p:fltVal val="1"/>
                                          </p:val>
                                        </p:tav>
                                      </p:tavLst>
                                    </p:anim>
                                    <p:anim calcmode="lin" valueType="num">
                                      <p:cBhvr>
                                        <p:cTn id="171" dur="3000" fill="hold"/>
                                        <p:tgtEl>
                                          <p:spTgt spid="44"/>
                                        </p:tgtEl>
                                        <p:attrNameLst>
                                          <p:attrName>ppt_h</p:attrName>
                                        </p:attrNameLst>
                                      </p:cBhvr>
                                      <p:tavLst>
                                        <p:tav tm="0">
                                          <p:val>
                                            <p:strVal val="#ppt_h"/>
                                          </p:val>
                                        </p:tav>
                                        <p:tav tm="100000">
                                          <p:val>
                                            <p:strVal val="#ppt_h"/>
                                          </p:val>
                                        </p:tav>
                                      </p:tavLst>
                                    </p:anim>
                                  </p:childTnLst>
                                </p:cTn>
                              </p:par>
                              <p:par>
                                <p:cTn id="172" presetID="19" presetClass="entr" presetSubtype="10" fill="hold" grpId="0" nodeType="withEffect">
                                  <p:stCondLst>
                                    <p:cond delay="0"/>
                                  </p:stCondLst>
                                  <p:childTnLst>
                                    <p:set>
                                      <p:cBhvr>
                                        <p:cTn id="173" dur="1" fill="hold">
                                          <p:stCondLst>
                                            <p:cond delay="0"/>
                                          </p:stCondLst>
                                        </p:cTn>
                                        <p:tgtEl>
                                          <p:spTgt spid="45"/>
                                        </p:tgtEl>
                                        <p:attrNameLst>
                                          <p:attrName>style.visibility</p:attrName>
                                        </p:attrNameLst>
                                      </p:cBhvr>
                                      <p:to>
                                        <p:strVal val="visible"/>
                                      </p:to>
                                    </p:set>
                                    <p:anim calcmode="lin" valueType="num">
                                      <p:cBhvr>
                                        <p:cTn id="174" dur="3000" fill="hold"/>
                                        <p:tgtEl>
                                          <p:spTgt spid="45"/>
                                        </p:tgtEl>
                                        <p:attrNameLst>
                                          <p:attrName>ppt_w</p:attrName>
                                        </p:attrNameLst>
                                      </p:cBhvr>
                                      <p:tavLst>
                                        <p:tav tm="0" fmla="#ppt_w*sin(2.5*pi*$)">
                                          <p:val>
                                            <p:fltVal val="0"/>
                                          </p:val>
                                        </p:tav>
                                        <p:tav tm="100000">
                                          <p:val>
                                            <p:fltVal val="1"/>
                                          </p:val>
                                        </p:tav>
                                      </p:tavLst>
                                    </p:anim>
                                    <p:anim calcmode="lin" valueType="num">
                                      <p:cBhvr>
                                        <p:cTn id="175" dur="3000" fill="hold"/>
                                        <p:tgtEl>
                                          <p:spTgt spid="45"/>
                                        </p:tgtEl>
                                        <p:attrNameLst>
                                          <p:attrName>ppt_h</p:attrName>
                                        </p:attrNameLst>
                                      </p:cBhvr>
                                      <p:tavLst>
                                        <p:tav tm="0">
                                          <p:val>
                                            <p:strVal val="#ppt_h"/>
                                          </p:val>
                                        </p:tav>
                                        <p:tav tm="100000">
                                          <p:val>
                                            <p:strVal val="#ppt_h"/>
                                          </p:val>
                                        </p:tav>
                                      </p:tavLst>
                                    </p:anim>
                                  </p:childTnLst>
                                </p:cTn>
                              </p:par>
                              <p:par>
                                <p:cTn id="176" presetID="8" presetClass="emph" presetSubtype="0" fill="hold" grpId="1" nodeType="withEffect">
                                  <p:stCondLst>
                                    <p:cond delay="0"/>
                                  </p:stCondLst>
                                  <p:childTnLst>
                                    <p:animRot by="21600000">
                                      <p:cBhvr>
                                        <p:cTn id="177" dur="3000" fill="hold"/>
                                        <p:tgtEl>
                                          <p:spTgt spid="4"/>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6"/>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7"/>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8"/>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1"/>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2"/>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3"/>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5"/>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8"/>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9"/>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0"/>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21"/>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22"/>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25"/>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26"/>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27"/>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28"/>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29"/>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32"/>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33"/>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35"/>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6"/>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9"/>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0"/>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1"/>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42"/>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43"/>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9"/>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10"/>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16"/>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17"/>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23"/>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24"/>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30"/>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31"/>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37"/>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38"/>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44"/>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45"/>
                                        </p:tgtEl>
                                        <p:attrNameLst>
                                          <p:attrName>r</p:attrName>
                                        </p:attrNameLst>
                                      </p:cBhvr>
                                    </p:animRot>
                                  </p:childTnLst>
                                </p:cTn>
                              </p:par>
                            </p:childTnLst>
                          </p:cTn>
                        </p:par>
                        <p:par>
                          <p:cTn id="260" fill="hold">
                            <p:stCondLst>
                              <p:cond delay="3000"/>
                            </p:stCondLst>
                            <p:childTnLst>
                              <p:par>
                                <p:cTn id="261" presetID="2" presetClass="exit" presetSubtype="8" fill="hold" grpId="2" nodeType="afterEffect">
                                  <p:stCondLst>
                                    <p:cond delay="0"/>
                                  </p:stCondLst>
                                  <p:childTnLst>
                                    <p:anim calcmode="lin" valueType="num">
                                      <p:cBhvr additive="base">
                                        <p:cTn id="262" dur="3000"/>
                                        <p:tgtEl>
                                          <p:spTgt spid="4"/>
                                        </p:tgtEl>
                                        <p:attrNameLst>
                                          <p:attrName>ppt_x</p:attrName>
                                        </p:attrNameLst>
                                      </p:cBhvr>
                                      <p:tavLst>
                                        <p:tav tm="0">
                                          <p:val>
                                            <p:strVal val="ppt_x"/>
                                          </p:val>
                                        </p:tav>
                                        <p:tav tm="100000">
                                          <p:val>
                                            <p:strVal val="0-ppt_w/2"/>
                                          </p:val>
                                        </p:tav>
                                      </p:tavLst>
                                    </p:anim>
                                    <p:anim calcmode="lin" valueType="num">
                                      <p:cBhvr additive="base">
                                        <p:cTn id="263" dur="3000"/>
                                        <p:tgtEl>
                                          <p:spTgt spid="4"/>
                                        </p:tgtEl>
                                        <p:attrNameLst>
                                          <p:attrName>ppt_y</p:attrName>
                                        </p:attrNameLst>
                                      </p:cBhvr>
                                      <p:tavLst>
                                        <p:tav tm="0">
                                          <p:val>
                                            <p:strVal val="ppt_y"/>
                                          </p:val>
                                        </p:tav>
                                        <p:tav tm="100000">
                                          <p:val>
                                            <p:strVal val="ppt_y"/>
                                          </p:val>
                                        </p:tav>
                                      </p:tavLst>
                                    </p:anim>
                                    <p:set>
                                      <p:cBhvr>
                                        <p:cTn id="264" dur="1" fill="hold">
                                          <p:stCondLst>
                                            <p:cond delay="2999"/>
                                          </p:stCondLst>
                                        </p:cTn>
                                        <p:tgtEl>
                                          <p:spTgt spid="4"/>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5"/>
                                        </p:tgtEl>
                                        <p:attrNameLst>
                                          <p:attrName>ppt_x</p:attrName>
                                        </p:attrNameLst>
                                      </p:cBhvr>
                                      <p:tavLst>
                                        <p:tav tm="0">
                                          <p:val>
                                            <p:strVal val="ppt_x"/>
                                          </p:val>
                                        </p:tav>
                                        <p:tav tm="100000">
                                          <p:val>
                                            <p:strVal val="1+ppt_w/2"/>
                                          </p:val>
                                        </p:tav>
                                      </p:tavLst>
                                    </p:anim>
                                    <p:anim calcmode="lin" valueType="num">
                                      <p:cBhvr additive="base">
                                        <p:cTn id="267" dur="3000"/>
                                        <p:tgtEl>
                                          <p:spTgt spid="5"/>
                                        </p:tgtEl>
                                        <p:attrNameLst>
                                          <p:attrName>ppt_y</p:attrName>
                                        </p:attrNameLst>
                                      </p:cBhvr>
                                      <p:tavLst>
                                        <p:tav tm="0">
                                          <p:val>
                                            <p:strVal val="ppt_y"/>
                                          </p:val>
                                        </p:tav>
                                        <p:tav tm="100000">
                                          <p:val>
                                            <p:strVal val="ppt_y"/>
                                          </p:val>
                                        </p:tav>
                                      </p:tavLst>
                                    </p:anim>
                                    <p:set>
                                      <p:cBhvr>
                                        <p:cTn id="268" dur="1" fill="hold">
                                          <p:stCondLst>
                                            <p:cond delay="2999"/>
                                          </p:stCondLst>
                                        </p:cTn>
                                        <p:tgtEl>
                                          <p:spTgt spid="5"/>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3000"/>
                                        <p:tgtEl>
                                          <p:spTgt spid="6"/>
                                        </p:tgtEl>
                                        <p:attrNameLst>
                                          <p:attrName>ppt_x</p:attrName>
                                        </p:attrNameLst>
                                      </p:cBhvr>
                                      <p:tavLst>
                                        <p:tav tm="0">
                                          <p:val>
                                            <p:strVal val="ppt_x"/>
                                          </p:val>
                                        </p:tav>
                                        <p:tav tm="100000">
                                          <p:val>
                                            <p:strVal val="0-ppt_w/2"/>
                                          </p:val>
                                        </p:tav>
                                      </p:tavLst>
                                    </p:anim>
                                    <p:anim calcmode="lin" valueType="num">
                                      <p:cBhvr additive="base">
                                        <p:cTn id="271" dur="3000"/>
                                        <p:tgtEl>
                                          <p:spTgt spid="6"/>
                                        </p:tgtEl>
                                        <p:attrNameLst>
                                          <p:attrName>ppt_y</p:attrName>
                                        </p:attrNameLst>
                                      </p:cBhvr>
                                      <p:tavLst>
                                        <p:tav tm="0">
                                          <p:val>
                                            <p:strVal val="ppt_y"/>
                                          </p:val>
                                        </p:tav>
                                        <p:tav tm="100000">
                                          <p:val>
                                            <p:strVal val="ppt_y"/>
                                          </p:val>
                                        </p:tav>
                                      </p:tavLst>
                                    </p:anim>
                                    <p:set>
                                      <p:cBhvr>
                                        <p:cTn id="272" dur="1" fill="hold">
                                          <p:stCondLst>
                                            <p:cond delay="2999"/>
                                          </p:stCondLst>
                                        </p:cTn>
                                        <p:tgtEl>
                                          <p:spTgt spid="6"/>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7"/>
                                        </p:tgtEl>
                                        <p:attrNameLst>
                                          <p:attrName>ppt_x</p:attrName>
                                        </p:attrNameLst>
                                      </p:cBhvr>
                                      <p:tavLst>
                                        <p:tav tm="0">
                                          <p:val>
                                            <p:strVal val="ppt_x"/>
                                          </p:val>
                                        </p:tav>
                                        <p:tav tm="100000">
                                          <p:val>
                                            <p:strVal val="1+ppt_w/2"/>
                                          </p:val>
                                        </p:tav>
                                      </p:tavLst>
                                    </p:anim>
                                    <p:anim calcmode="lin" valueType="num">
                                      <p:cBhvr additive="base">
                                        <p:cTn id="275" dur="3000"/>
                                        <p:tgtEl>
                                          <p:spTgt spid="7"/>
                                        </p:tgtEl>
                                        <p:attrNameLst>
                                          <p:attrName>ppt_y</p:attrName>
                                        </p:attrNameLst>
                                      </p:cBhvr>
                                      <p:tavLst>
                                        <p:tav tm="0">
                                          <p:val>
                                            <p:strVal val="ppt_y"/>
                                          </p:val>
                                        </p:tav>
                                        <p:tav tm="100000">
                                          <p:val>
                                            <p:strVal val="ppt_y"/>
                                          </p:val>
                                        </p:tav>
                                      </p:tavLst>
                                    </p:anim>
                                    <p:set>
                                      <p:cBhvr>
                                        <p:cTn id="276" dur="1" fill="hold">
                                          <p:stCondLst>
                                            <p:cond delay="2999"/>
                                          </p:stCondLst>
                                        </p:cTn>
                                        <p:tgtEl>
                                          <p:spTgt spid="7"/>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0-ppt_w/2"/>
                                          </p:val>
                                        </p:tav>
                                      </p:tavLst>
                                    </p:anim>
                                    <p:anim calcmode="lin" valueType="num">
                                      <p:cBhvr additive="base">
                                        <p:cTn id="279" dur="3000"/>
                                        <p:tgtEl>
                                          <p:spTgt spid="8"/>
                                        </p:tgtEl>
                                        <p:attrNameLst>
                                          <p:attrName>ppt_y</p:attrName>
                                        </p:attrNameLst>
                                      </p:cBhvr>
                                      <p:tavLst>
                                        <p:tav tm="0">
                                          <p:val>
                                            <p:strVal val="ppt_y"/>
                                          </p:val>
                                        </p:tav>
                                        <p:tav tm="100000">
                                          <p:val>
                                            <p:strVal val="ppt_y"/>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9"/>
                                        </p:tgtEl>
                                        <p:attrNameLst>
                                          <p:attrName>ppt_x</p:attrName>
                                        </p:attrNameLst>
                                      </p:cBhvr>
                                      <p:tavLst>
                                        <p:tav tm="0">
                                          <p:val>
                                            <p:strVal val="ppt_x"/>
                                          </p:val>
                                        </p:tav>
                                        <p:tav tm="100000">
                                          <p:val>
                                            <p:strVal val="1+ppt_w/2"/>
                                          </p:val>
                                        </p:tav>
                                      </p:tavLst>
                                    </p:anim>
                                    <p:anim calcmode="lin" valueType="num">
                                      <p:cBhvr additive="base">
                                        <p:cTn id="283" dur="3000"/>
                                        <p:tgtEl>
                                          <p:spTgt spid="9"/>
                                        </p:tgtEl>
                                        <p:attrNameLst>
                                          <p:attrName>ppt_y</p:attrName>
                                        </p:attrNameLst>
                                      </p:cBhvr>
                                      <p:tavLst>
                                        <p:tav tm="0">
                                          <p:val>
                                            <p:strVal val="ppt_y"/>
                                          </p:val>
                                        </p:tav>
                                        <p:tav tm="100000">
                                          <p:val>
                                            <p:strVal val="ppt_y"/>
                                          </p:val>
                                        </p:tav>
                                      </p:tavLst>
                                    </p:anim>
                                    <p:set>
                                      <p:cBhvr>
                                        <p:cTn id="284" dur="1" fill="hold">
                                          <p:stCondLst>
                                            <p:cond delay="2999"/>
                                          </p:stCondLst>
                                        </p:cTn>
                                        <p:tgtEl>
                                          <p:spTgt spid="9"/>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3000"/>
                                        <p:tgtEl>
                                          <p:spTgt spid="10"/>
                                        </p:tgtEl>
                                        <p:attrNameLst>
                                          <p:attrName>ppt_x</p:attrName>
                                        </p:attrNameLst>
                                      </p:cBhvr>
                                      <p:tavLst>
                                        <p:tav tm="0">
                                          <p:val>
                                            <p:strVal val="ppt_x"/>
                                          </p:val>
                                        </p:tav>
                                        <p:tav tm="100000">
                                          <p:val>
                                            <p:strVal val="0-ppt_w/2"/>
                                          </p:val>
                                        </p:tav>
                                      </p:tavLst>
                                    </p:anim>
                                    <p:anim calcmode="lin" valueType="num">
                                      <p:cBhvr additive="base">
                                        <p:cTn id="287" dur="3000"/>
                                        <p:tgtEl>
                                          <p:spTgt spid="10"/>
                                        </p:tgtEl>
                                        <p:attrNameLst>
                                          <p:attrName>ppt_y</p:attrName>
                                        </p:attrNameLst>
                                      </p:cBhvr>
                                      <p:tavLst>
                                        <p:tav tm="0">
                                          <p:val>
                                            <p:strVal val="ppt_y"/>
                                          </p:val>
                                        </p:tav>
                                        <p:tav tm="100000">
                                          <p:val>
                                            <p:strVal val="ppt_y"/>
                                          </p:val>
                                        </p:tav>
                                      </p:tavLst>
                                    </p:anim>
                                    <p:set>
                                      <p:cBhvr>
                                        <p:cTn id="288" dur="1" fill="hold">
                                          <p:stCondLst>
                                            <p:cond delay="2999"/>
                                          </p:stCondLst>
                                        </p:cTn>
                                        <p:tgtEl>
                                          <p:spTgt spid="10"/>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1"/>
                                        </p:tgtEl>
                                        <p:attrNameLst>
                                          <p:attrName>ppt_x</p:attrName>
                                        </p:attrNameLst>
                                      </p:cBhvr>
                                      <p:tavLst>
                                        <p:tav tm="0">
                                          <p:val>
                                            <p:strVal val="ppt_x"/>
                                          </p:val>
                                        </p:tav>
                                        <p:tav tm="100000">
                                          <p:val>
                                            <p:strVal val="1+ppt_w/2"/>
                                          </p:val>
                                        </p:tav>
                                      </p:tavLst>
                                    </p:anim>
                                    <p:anim calcmode="lin" valueType="num">
                                      <p:cBhvr additive="base">
                                        <p:cTn id="291" dur="3000"/>
                                        <p:tgtEl>
                                          <p:spTgt spid="11"/>
                                        </p:tgtEl>
                                        <p:attrNameLst>
                                          <p:attrName>ppt_y</p:attrName>
                                        </p:attrNameLst>
                                      </p:cBhvr>
                                      <p:tavLst>
                                        <p:tav tm="0">
                                          <p:val>
                                            <p:strVal val="ppt_y"/>
                                          </p:val>
                                        </p:tav>
                                        <p:tav tm="100000">
                                          <p:val>
                                            <p:strVal val="ppt_y"/>
                                          </p:val>
                                        </p:tav>
                                      </p:tavLst>
                                    </p:anim>
                                    <p:set>
                                      <p:cBhvr>
                                        <p:cTn id="292" dur="1" fill="hold">
                                          <p:stCondLst>
                                            <p:cond delay="2999"/>
                                          </p:stCondLst>
                                        </p:cTn>
                                        <p:tgtEl>
                                          <p:spTgt spid="11"/>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3000"/>
                                        <p:tgtEl>
                                          <p:spTgt spid="12"/>
                                        </p:tgtEl>
                                        <p:attrNameLst>
                                          <p:attrName>ppt_x</p:attrName>
                                        </p:attrNameLst>
                                      </p:cBhvr>
                                      <p:tavLst>
                                        <p:tav tm="0">
                                          <p:val>
                                            <p:strVal val="ppt_x"/>
                                          </p:val>
                                        </p:tav>
                                        <p:tav tm="100000">
                                          <p:val>
                                            <p:strVal val="0-ppt_w/2"/>
                                          </p:val>
                                        </p:tav>
                                      </p:tavLst>
                                    </p:anim>
                                    <p:anim calcmode="lin" valueType="num">
                                      <p:cBhvr additive="base">
                                        <p:cTn id="295" dur="3000"/>
                                        <p:tgtEl>
                                          <p:spTgt spid="12"/>
                                        </p:tgtEl>
                                        <p:attrNameLst>
                                          <p:attrName>ppt_y</p:attrName>
                                        </p:attrNameLst>
                                      </p:cBhvr>
                                      <p:tavLst>
                                        <p:tav tm="0">
                                          <p:val>
                                            <p:strVal val="ppt_y"/>
                                          </p:val>
                                        </p:tav>
                                        <p:tav tm="100000">
                                          <p:val>
                                            <p:strVal val="ppt_y"/>
                                          </p:val>
                                        </p:tav>
                                      </p:tavLst>
                                    </p:anim>
                                    <p:set>
                                      <p:cBhvr>
                                        <p:cTn id="296" dur="1" fill="hold">
                                          <p:stCondLst>
                                            <p:cond delay="2999"/>
                                          </p:stCondLst>
                                        </p:cTn>
                                        <p:tgtEl>
                                          <p:spTgt spid="12"/>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3"/>
                                        </p:tgtEl>
                                        <p:attrNameLst>
                                          <p:attrName>ppt_x</p:attrName>
                                        </p:attrNameLst>
                                      </p:cBhvr>
                                      <p:tavLst>
                                        <p:tav tm="0">
                                          <p:val>
                                            <p:strVal val="ppt_x"/>
                                          </p:val>
                                        </p:tav>
                                        <p:tav tm="100000">
                                          <p:val>
                                            <p:strVal val="1+ppt_w/2"/>
                                          </p:val>
                                        </p:tav>
                                      </p:tavLst>
                                    </p:anim>
                                    <p:anim calcmode="lin" valueType="num">
                                      <p:cBhvr additive="base">
                                        <p:cTn id="299" dur="3000"/>
                                        <p:tgtEl>
                                          <p:spTgt spid="13"/>
                                        </p:tgtEl>
                                        <p:attrNameLst>
                                          <p:attrName>ppt_y</p:attrName>
                                        </p:attrNameLst>
                                      </p:cBhvr>
                                      <p:tavLst>
                                        <p:tav tm="0">
                                          <p:val>
                                            <p:strVal val="ppt_y"/>
                                          </p:val>
                                        </p:tav>
                                        <p:tav tm="100000">
                                          <p:val>
                                            <p:strVal val="ppt_y"/>
                                          </p:val>
                                        </p:tav>
                                      </p:tavLst>
                                    </p:anim>
                                    <p:set>
                                      <p:cBhvr>
                                        <p:cTn id="300" dur="1" fill="hold">
                                          <p:stCondLst>
                                            <p:cond delay="2999"/>
                                          </p:stCondLst>
                                        </p:cTn>
                                        <p:tgtEl>
                                          <p:spTgt spid="13"/>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3000"/>
                                        <p:tgtEl>
                                          <p:spTgt spid="14"/>
                                        </p:tgtEl>
                                        <p:attrNameLst>
                                          <p:attrName>ppt_x</p:attrName>
                                        </p:attrNameLst>
                                      </p:cBhvr>
                                      <p:tavLst>
                                        <p:tav tm="0">
                                          <p:val>
                                            <p:strVal val="ppt_x"/>
                                          </p:val>
                                        </p:tav>
                                        <p:tav tm="100000">
                                          <p:val>
                                            <p:strVal val="0-ppt_w/2"/>
                                          </p:val>
                                        </p:tav>
                                      </p:tavLst>
                                    </p:anim>
                                    <p:anim calcmode="lin" valueType="num">
                                      <p:cBhvr additive="base">
                                        <p:cTn id="303" dur="3000"/>
                                        <p:tgtEl>
                                          <p:spTgt spid="14"/>
                                        </p:tgtEl>
                                        <p:attrNameLst>
                                          <p:attrName>ppt_y</p:attrName>
                                        </p:attrNameLst>
                                      </p:cBhvr>
                                      <p:tavLst>
                                        <p:tav tm="0">
                                          <p:val>
                                            <p:strVal val="ppt_y"/>
                                          </p:val>
                                        </p:tav>
                                        <p:tav tm="100000">
                                          <p:val>
                                            <p:strVal val="ppt_y"/>
                                          </p:val>
                                        </p:tav>
                                      </p:tavLst>
                                    </p:anim>
                                    <p:set>
                                      <p:cBhvr>
                                        <p:cTn id="304" dur="1" fill="hold">
                                          <p:stCondLst>
                                            <p:cond delay="2999"/>
                                          </p:stCondLst>
                                        </p:cTn>
                                        <p:tgtEl>
                                          <p:spTgt spid="14"/>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15"/>
                                        </p:tgtEl>
                                        <p:attrNameLst>
                                          <p:attrName>ppt_x</p:attrName>
                                        </p:attrNameLst>
                                      </p:cBhvr>
                                      <p:tavLst>
                                        <p:tav tm="0">
                                          <p:val>
                                            <p:strVal val="ppt_x"/>
                                          </p:val>
                                        </p:tav>
                                        <p:tav tm="100000">
                                          <p:val>
                                            <p:strVal val="1+ppt_w/2"/>
                                          </p:val>
                                        </p:tav>
                                      </p:tavLst>
                                    </p:anim>
                                    <p:anim calcmode="lin" valueType="num">
                                      <p:cBhvr additive="base">
                                        <p:cTn id="307" dur="3000"/>
                                        <p:tgtEl>
                                          <p:spTgt spid="15"/>
                                        </p:tgtEl>
                                        <p:attrNameLst>
                                          <p:attrName>ppt_y</p:attrName>
                                        </p:attrNameLst>
                                      </p:cBhvr>
                                      <p:tavLst>
                                        <p:tav tm="0">
                                          <p:val>
                                            <p:strVal val="ppt_y"/>
                                          </p:val>
                                        </p:tav>
                                        <p:tav tm="100000">
                                          <p:val>
                                            <p:strVal val="ppt_y"/>
                                          </p:val>
                                        </p:tav>
                                      </p:tavLst>
                                    </p:anim>
                                    <p:set>
                                      <p:cBhvr>
                                        <p:cTn id="308" dur="1" fill="hold">
                                          <p:stCondLst>
                                            <p:cond delay="2999"/>
                                          </p:stCondLst>
                                        </p:cTn>
                                        <p:tgtEl>
                                          <p:spTgt spid="15"/>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16"/>
                                        </p:tgtEl>
                                        <p:attrNameLst>
                                          <p:attrName>ppt_x</p:attrName>
                                        </p:attrNameLst>
                                      </p:cBhvr>
                                      <p:tavLst>
                                        <p:tav tm="0">
                                          <p:val>
                                            <p:strVal val="ppt_x"/>
                                          </p:val>
                                        </p:tav>
                                        <p:tav tm="100000">
                                          <p:val>
                                            <p:strVal val="0-ppt_w/2"/>
                                          </p:val>
                                        </p:tav>
                                      </p:tavLst>
                                    </p:anim>
                                    <p:anim calcmode="lin" valueType="num">
                                      <p:cBhvr additive="base">
                                        <p:cTn id="311" dur="3000"/>
                                        <p:tgtEl>
                                          <p:spTgt spid="16"/>
                                        </p:tgtEl>
                                        <p:attrNameLst>
                                          <p:attrName>ppt_y</p:attrName>
                                        </p:attrNameLst>
                                      </p:cBhvr>
                                      <p:tavLst>
                                        <p:tav tm="0">
                                          <p:val>
                                            <p:strVal val="ppt_y"/>
                                          </p:val>
                                        </p:tav>
                                        <p:tav tm="100000">
                                          <p:val>
                                            <p:strVal val="ppt_y"/>
                                          </p:val>
                                        </p:tav>
                                      </p:tavLst>
                                    </p:anim>
                                    <p:set>
                                      <p:cBhvr>
                                        <p:cTn id="312" dur="1" fill="hold">
                                          <p:stCondLst>
                                            <p:cond delay="2999"/>
                                          </p:stCondLst>
                                        </p:cTn>
                                        <p:tgtEl>
                                          <p:spTgt spid="16"/>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17"/>
                                        </p:tgtEl>
                                        <p:attrNameLst>
                                          <p:attrName>ppt_x</p:attrName>
                                        </p:attrNameLst>
                                      </p:cBhvr>
                                      <p:tavLst>
                                        <p:tav tm="0">
                                          <p:val>
                                            <p:strVal val="ppt_x"/>
                                          </p:val>
                                        </p:tav>
                                        <p:tav tm="100000">
                                          <p:val>
                                            <p:strVal val="1+ppt_w/2"/>
                                          </p:val>
                                        </p:tav>
                                      </p:tavLst>
                                    </p:anim>
                                    <p:anim calcmode="lin" valueType="num">
                                      <p:cBhvr additive="base">
                                        <p:cTn id="315" dur="3000"/>
                                        <p:tgtEl>
                                          <p:spTgt spid="17"/>
                                        </p:tgtEl>
                                        <p:attrNameLst>
                                          <p:attrName>ppt_y</p:attrName>
                                        </p:attrNameLst>
                                      </p:cBhvr>
                                      <p:tavLst>
                                        <p:tav tm="0">
                                          <p:val>
                                            <p:strVal val="ppt_y"/>
                                          </p:val>
                                        </p:tav>
                                        <p:tav tm="100000">
                                          <p:val>
                                            <p:strVal val="ppt_y"/>
                                          </p:val>
                                        </p:tav>
                                      </p:tavLst>
                                    </p:anim>
                                    <p:set>
                                      <p:cBhvr>
                                        <p:cTn id="316" dur="1" fill="hold">
                                          <p:stCondLst>
                                            <p:cond delay="2999"/>
                                          </p:stCondLst>
                                        </p:cTn>
                                        <p:tgtEl>
                                          <p:spTgt spid="17"/>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18"/>
                                        </p:tgtEl>
                                        <p:attrNameLst>
                                          <p:attrName>ppt_x</p:attrName>
                                        </p:attrNameLst>
                                      </p:cBhvr>
                                      <p:tavLst>
                                        <p:tav tm="0">
                                          <p:val>
                                            <p:strVal val="ppt_x"/>
                                          </p:val>
                                        </p:tav>
                                        <p:tav tm="100000">
                                          <p:val>
                                            <p:strVal val="0-ppt_w/2"/>
                                          </p:val>
                                        </p:tav>
                                      </p:tavLst>
                                    </p:anim>
                                    <p:anim calcmode="lin" valueType="num">
                                      <p:cBhvr additive="base">
                                        <p:cTn id="319" dur="3000"/>
                                        <p:tgtEl>
                                          <p:spTgt spid="18"/>
                                        </p:tgtEl>
                                        <p:attrNameLst>
                                          <p:attrName>ppt_y</p:attrName>
                                        </p:attrNameLst>
                                      </p:cBhvr>
                                      <p:tavLst>
                                        <p:tav tm="0">
                                          <p:val>
                                            <p:strVal val="ppt_y"/>
                                          </p:val>
                                        </p:tav>
                                        <p:tav tm="100000">
                                          <p:val>
                                            <p:strVal val="ppt_y"/>
                                          </p:val>
                                        </p:tav>
                                      </p:tavLst>
                                    </p:anim>
                                    <p:set>
                                      <p:cBhvr>
                                        <p:cTn id="320" dur="1" fill="hold">
                                          <p:stCondLst>
                                            <p:cond delay="2999"/>
                                          </p:stCondLst>
                                        </p:cTn>
                                        <p:tgtEl>
                                          <p:spTgt spid="18"/>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19"/>
                                        </p:tgtEl>
                                        <p:attrNameLst>
                                          <p:attrName>ppt_x</p:attrName>
                                        </p:attrNameLst>
                                      </p:cBhvr>
                                      <p:tavLst>
                                        <p:tav tm="0">
                                          <p:val>
                                            <p:strVal val="ppt_x"/>
                                          </p:val>
                                        </p:tav>
                                        <p:tav tm="100000">
                                          <p:val>
                                            <p:strVal val="1+ppt_w/2"/>
                                          </p:val>
                                        </p:tav>
                                      </p:tavLst>
                                    </p:anim>
                                    <p:anim calcmode="lin" valueType="num">
                                      <p:cBhvr additive="base">
                                        <p:cTn id="323" dur="3000"/>
                                        <p:tgtEl>
                                          <p:spTgt spid="19"/>
                                        </p:tgtEl>
                                        <p:attrNameLst>
                                          <p:attrName>ppt_y</p:attrName>
                                        </p:attrNameLst>
                                      </p:cBhvr>
                                      <p:tavLst>
                                        <p:tav tm="0">
                                          <p:val>
                                            <p:strVal val="ppt_y"/>
                                          </p:val>
                                        </p:tav>
                                        <p:tav tm="100000">
                                          <p:val>
                                            <p:strVal val="ppt_y"/>
                                          </p:val>
                                        </p:tav>
                                      </p:tavLst>
                                    </p:anim>
                                    <p:set>
                                      <p:cBhvr>
                                        <p:cTn id="324" dur="1" fill="hold">
                                          <p:stCondLst>
                                            <p:cond delay="2999"/>
                                          </p:stCondLst>
                                        </p:cTn>
                                        <p:tgtEl>
                                          <p:spTgt spid="19"/>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3000"/>
                                        <p:tgtEl>
                                          <p:spTgt spid="20"/>
                                        </p:tgtEl>
                                        <p:attrNameLst>
                                          <p:attrName>ppt_x</p:attrName>
                                        </p:attrNameLst>
                                      </p:cBhvr>
                                      <p:tavLst>
                                        <p:tav tm="0">
                                          <p:val>
                                            <p:strVal val="ppt_x"/>
                                          </p:val>
                                        </p:tav>
                                        <p:tav tm="100000">
                                          <p:val>
                                            <p:strVal val="0-ppt_w/2"/>
                                          </p:val>
                                        </p:tav>
                                      </p:tavLst>
                                    </p:anim>
                                    <p:anim calcmode="lin" valueType="num">
                                      <p:cBhvr additive="base">
                                        <p:cTn id="327" dur="3000"/>
                                        <p:tgtEl>
                                          <p:spTgt spid="20"/>
                                        </p:tgtEl>
                                        <p:attrNameLst>
                                          <p:attrName>ppt_y</p:attrName>
                                        </p:attrNameLst>
                                      </p:cBhvr>
                                      <p:tavLst>
                                        <p:tav tm="0">
                                          <p:val>
                                            <p:strVal val="ppt_y"/>
                                          </p:val>
                                        </p:tav>
                                        <p:tav tm="100000">
                                          <p:val>
                                            <p:strVal val="ppt_y"/>
                                          </p:val>
                                        </p:tav>
                                      </p:tavLst>
                                    </p:anim>
                                    <p:set>
                                      <p:cBhvr>
                                        <p:cTn id="328" dur="1" fill="hold">
                                          <p:stCondLst>
                                            <p:cond delay="2999"/>
                                          </p:stCondLst>
                                        </p:cTn>
                                        <p:tgtEl>
                                          <p:spTgt spid="20"/>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21"/>
                                        </p:tgtEl>
                                        <p:attrNameLst>
                                          <p:attrName>ppt_x</p:attrName>
                                        </p:attrNameLst>
                                      </p:cBhvr>
                                      <p:tavLst>
                                        <p:tav tm="0">
                                          <p:val>
                                            <p:strVal val="ppt_x"/>
                                          </p:val>
                                        </p:tav>
                                        <p:tav tm="100000">
                                          <p:val>
                                            <p:strVal val="1+ppt_w/2"/>
                                          </p:val>
                                        </p:tav>
                                      </p:tavLst>
                                    </p:anim>
                                    <p:anim calcmode="lin" valueType="num">
                                      <p:cBhvr additive="base">
                                        <p:cTn id="331" dur="3000"/>
                                        <p:tgtEl>
                                          <p:spTgt spid="21"/>
                                        </p:tgtEl>
                                        <p:attrNameLst>
                                          <p:attrName>ppt_y</p:attrName>
                                        </p:attrNameLst>
                                      </p:cBhvr>
                                      <p:tavLst>
                                        <p:tav tm="0">
                                          <p:val>
                                            <p:strVal val="ppt_y"/>
                                          </p:val>
                                        </p:tav>
                                        <p:tav tm="100000">
                                          <p:val>
                                            <p:strVal val="ppt_y"/>
                                          </p:val>
                                        </p:tav>
                                      </p:tavLst>
                                    </p:anim>
                                    <p:set>
                                      <p:cBhvr>
                                        <p:cTn id="332" dur="1" fill="hold">
                                          <p:stCondLst>
                                            <p:cond delay="2999"/>
                                          </p:stCondLst>
                                        </p:cTn>
                                        <p:tgtEl>
                                          <p:spTgt spid="21"/>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3000"/>
                                        <p:tgtEl>
                                          <p:spTgt spid="22"/>
                                        </p:tgtEl>
                                        <p:attrNameLst>
                                          <p:attrName>ppt_x</p:attrName>
                                        </p:attrNameLst>
                                      </p:cBhvr>
                                      <p:tavLst>
                                        <p:tav tm="0">
                                          <p:val>
                                            <p:strVal val="ppt_x"/>
                                          </p:val>
                                        </p:tav>
                                        <p:tav tm="100000">
                                          <p:val>
                                            <p:strVal val="0-ppt_w/2"/>
                                          </p:val>
                                        </p:tav>
                                      </p:tavLst>
                                    </p:anim>
                                    <p:anim calcmode="lin" valueType="num">
                                      <p:cBhvr additive="base">
                                        <p:cTn id="335" dur="3000"/>
                                        <p:tgtEl>
                                          <p:spTgt spid="22"/>
                                        </p:tgtEl>
                                        <p:attrNameLst>
                                          <p:attrName>ppt_y</p:attrName>
                                        </p:attrNameLst>
                                      </p:cBhvr>
                                      <p:tavLst>
                                        <p:tav tm="0">
                                          <p:val>
                                            <p:strVal val="ppt_y"/>
                                          </p:val>
                                        </p:tav>
                                        <p:tav tm="100000">
                                          <p:val>
                                            <p:strVal val="ppt_y"/>
                                          </p:val>
                                        </p:tav>
                                      </p:tavLst>
                                    </p:anim>
                                    <p:set>
                                      <p:cBhvr>
                                        <p:cTn id="336" dur="1" fill="hold">
                                          <p:stCondLst>
                                            <p:cond delay="2999"/>
                                          </p:stCondLst>
                                        </p:cTn>
                                        <p:tgtEl>
                                          <p:spTgt spid="22"/>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23"/>
                                        </p:tgtEl>
                                        <p:attrNameLst>
                                          <p:attrName>ppt_x</p:attrName>
                                        </p:attrNameLst>
                                      </p:cBhvr>
                                      <p:tavLst>
                                        <p:tav tm="0">
                                          <p:val>
                                            <p:strVal val="ppt_x"/>
                                          </p:val>
                                        </p:tav>
                                        <p:tav tm="100000">
                                          <p:val>
                                            <p:strVal val="1+ppt_w/2"/>
                                          </p:val>
                                        </p:tav>
                                      </p:tavLst>
                                    </p:anim>
                                    <p:anim calcmode="lin" valueType="num">
                                      <p:cBhvr additive="base">
                                        <p:cTn id="339" dur="3000"/>
                                        <p:tgtEl>
                                          <p:spTgt spid="23"/>
                                        </p:tgtEl>
                                        <p:attrNameLst>
                                          <p:attrName>ppt_y</p:attrName>
                                        </p:attrNameLst>
                                      </p:cBhvr>
                                      <p:tavLst>
                                        <p:tav tm="0">
                                          <p:val>
                                            <p:strVal val="ppt_y"/>
                                          </p:val>
                                        </p:tav>
                                        <p:tav tm="100000">
                                          <p:val>
                                            <p:strVal val="ppt_y"/>
                                          </p:val>
                                        </p:tav>
                                      </p:tavLst>
                                    </p:anim>
                                    <p:set>
                                      <p:cBhvr>
                                        <p:cTn id="340" dur="1" fill="hold">
                                          <p:stCondLst>
                                            <p:cond delay="2999"/>
                                          </p:stCondLst>
                                        </p:cTn>
                                        <p:tgtEl>
                                          <p:spTgt spid="23"/>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3000"/>
                                        <p:tgtEl>
                                          <p:spTgt spid="24"/>
                                        </p:tgtEl>
                                        <p:attrNameLst>
                                          <p:attrName>ppt_x</p:attrName>
                                        </p:attrNameLst>
                                      </p:cBhvr>
                                      <p:tavLst>
                                        <p:tav tm="0">
                                          <p:val>
                                            <p:strVal val="ppt_x"/>
                                          </p:val>
                                        </p:tav>
                                        <p:tav tm="100000">
                                          <p:val>
                                            <p:strVal val="0-ppt_w/2"/>
                                          </p:val>
                                        </p:tav>
                                      </p:tavLst>
                                    </p:anim>
                                    <p:anim calcmode="lin" valueType="num">
                                      <p:cBhvr additive="base">
                                        <p:cTn id="343" dur="3000"/>
                                        <p:tgtEl>
                                          <p:spTgt spid="24"/>
                                        </p:tgtEl>
                                        <p:attrNameLst>
                                          <p:attrName>ppt_y</p:attrName>
                                        </p:attrNameLst>
                                      </p:cBhvr>
                                      <p:tavLst>
                                        <p:tav tm="0">
                                          <p:val>
                                            <p:strVal val="ppt_y"/>
                                          </p:val>
                                        </p:tav>
                                        <p:tav tm="100000">
                                          <p:val>
                                            <p:strVal val="ppt_y"/>
                                          </p:val>
                                        </p:tav>
                                      </p:tavLst>
                                    </p:anim>
                                    <p:set>
                                      <p:cBhvr>
                                        <p:cTn id="344" dur="1" fill="hold">
                                          <p:stCondLst>
                                            <p:cond delay="2999"/>
                                          </p:stCondLst>
                                        </p:cTn>
                                        <p:tgtEl>
                                          <p:spTgt spid="24"/>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3000"/>
                                        <p:tgtEl>
                                          <p:spTgt spid="25"/>
                                        </p:tgtEl>
                                        <p:attrNameLst>
                                          <p:attrName>ppt_x</p:attrName>
                                        </p:attrNameLst>
                                      </p:cBhvr>
                                      <p:tavLst>
                                        <p:tav tm="0">
                                          <p:val>
                                            <p:strVal val="ppt_x"/>
                                          </p:val>
                                        </p:tav>
                                        <p:tav tm="100000">
                                          <p:val>
                                            <p:strVal val="0-ppt_w/2"/>
                                          </p:val>
                                        </p:tav>
                                      </p:tavLst>
                                    </p:anim>
                                    <p:anim calcmode="lin" valueType="num">
                                      <p:cBhvr additive="base">
                                        <p:cTn id="347" dur="3000"/>
                                        <p:tgtEl>
                                          <p:spTgt spid="25"/>
                                        </p:tgtEl>
                                        <p:attrNameLst>
                                          <p:attrName>ppt_y</p:attrName>
                                        </p:attrNameLst>
                                      </p:cBhvr>
                                      <p:tavLst>
                                        <p:tav tm="0">
                                          <p:val>
                                            <p:strVal val="ppt_y"/>
                                          </p:val>
                                        </p:tav>
                                        <p:tav tm="100000">
                                          <p:val>
                                            <p:strVal val="ppt_y"/>
                                          </p:val>
                                        </p:tav>
                                      </p:tavLst>
                                    </p:anim>
                                    <p:set>
                                      <p:cBhvr>
                                        <p:cTn id="348" dur="1" fill="hold">
                                          <p:stCondLst>
                                            <p:cond delay="2999"/>
                                          </p:stCondLst>
                                        </p:cTn>
                                        <p:tgtEl>
                                          <p:spTgt spid="25"/>
                                        </p:tgtEl>
                                        <p:attrNameLst>
                                          <p:attrName>style.visibility</p:attrName>
                                        </p:attrNameLst>
                                      </p:cBhvr>
                                      <p:to>
                                        <p:strVal val="hidden"/>
                                      </p:to>
                                    </p:set>
                                  </p:childTnLst>
                                </p:cTn>
                              </p:par>
                              <p:par>
                                <p:cTn id="349" presetID="2" presetClass="exit" presetSubtype="2" fill="hold" grpId="2" nodeType="withEffect">
                                  <p:stCondLst>
                                    <p:cond delay="0"/>
                                  </p:stCondLst>
                                  <p:childTnLst>
                                    <p:anim calcmode="lin" valueType="num">
                                      <p:cBhvr additive="base">
                                        <p:cTn id="350" dur="3000"/>
                                        <p:tgtEl>
                                          <p:spTgt spid="26"/>
                                        </p:tgtEl>
                                        <p:attrNameLst>
                                          <p:attrName>ppt_x</p:attrName>
                                        </p:attrNameLst>
                                      </p:cBhvr>
                                      <p:tavLst>
                                        <p:tav tm="0">
                                          <p:val>
                                            <p:strVal val="ppt_x"/>
                                          </p:val>
                                        </p:tav>
                                        <p:tav tm="100000">
                                          <p:val>
                                            <p:strVal val="1+ppt_w/2"/>
                                          </p:val>
                                        </p:tav>
                                      </p:tavLst>
                                    </p:anim>
                                    <p:anim calcmode="lin" valueType="num">
                                      <p:cBhvr additive="base">
                                        <p:cTn id="351" dur="3000"/>
                                        <p:tgtEl>
                                          <p:spTgt spid="26"/>
                                        </p:tgtEl>
                                        <p:attrNameLst>
                                          <p:attrName>ppt_y</p:attrName>
                                        </p:attrNameLst>
                                      </p:cBhvr>
                                      <p:tavLst>
                                        <p:tav tm="0">
                                          <p:val>
                                            <p:strVal val="ppt_y"/>
                                          </p:val>
                                        </p:tav>
                                        <p:tav tm="100000">
                                          <p:val>
                                            <p:strVal val="ppt_y"/>
                                          </p:val>
                                        </p:tav>
                                      </p:tavLst>
                                    </p:anim>
                                    <p:set>
                                      <p:cBhvr>
                                        <p:cTn id="352" dur="1" fill="hold">
                                          <p:stCondLst>
                                            <p:cond delay="2999"/>
                                          </p:stCondLst>
                                        </p:cTn>
                                        <p:tgtEl>
                                          <p:spTgt spid="26"/>
                                        </p:tgtEl>
                                        <p:attrNameLst>
                                          <p:attrName>style.visibility</p:attrName>
                                        </p:attrNameLst>
                                      </p:cBhvr>
                                      <p:to>
                                        <p:strVal val="hidden"/>
                                      </p:to>
                                    </p:set>
                                  </p:childTnLst>
                                </p:cTn>
                              </p:par>
                              <p:par>
                                <p:cTn id="353" presetID="2" presetClass="exit" presetSubtype="8" fill="hold" grpId="2" nodeType="withEffect">
                                  <p:stCondLst>
                                    <p:cond delay="0"/>
                                  </p:stCondLst>
                                  <p:childTnLst>
                                    <p:anim calcmode="lin" valueType="num">
                                      <p:cBhvr additive="base">
                                        <p:cTn id="354" dur="3000"/>
                                        <p:tgtEl>
                                          <p:spTgt spid="27"/>
                                        </p:tgtEl>
                                        <p:attrNameLst>
                                          <p:attrName>ppt_x</p:attrName>
                                        </p:attrNameLst>
                                      </p:cBhvr>
                                      <p:tavLst>
                                        <p:tav tm="0">
                                          <p:val>
                                            <p:strVal val="ppt_x"/>
                                          </p:val>
                                        </p:tav>
                                        <p:tav tm="100000">
                                          <p:val>
                                            <p:strVal val="0-ppt_w/2"/>
                                          </p:val>
                                        </p:tav>
                                      </p:tavLst>
                                    </p:anim>
                                    <p:anim calcmode="lin" valueType="num">
                                      <p:cBhvr additive="base">
                                        <p:cTn id="355" dur="3000"/>
                                        <p:tgtEl>
                                          <p:spTgt spid="27"/>
                                        </p:tgtEl>
                                        <p:attrNameLst>
                                          <p:attrName>ppt_y</p:attrName>
                                        </p:attrNameLst>
                                      </p:cBhvr>
                                      <p:tavLst>
                                        <p:tav tm="0">
                                          <p:val>
                                            <p:strVal val="ppt_y"/>
                                          </p:val>
                                        </p:tav>
                                        <p:tav tm="100000">
                                          <p:val>
                                            <p:strVal val="ppt_y"/>
                                          </p:val>
                                        </p:tav>
                                      </p:tavLst>
                                    </p:anim>
                                    <p:set>
                                      <p:cBhvr>
                                        <p:cTn id="356" dur="1" fill="hold">
                                          <p:stCondLst>
                                            <p:cond delay="2999"/>
                                          </p:stCondLst>
                                        </p:cTn>
                                        <p:tgtEl>
                                          <p:spTgt spid="27"/>
                                        </p:tgtEl>
                                        <p:attrNameLst>
                                          <p:attrName>style.visibility</p:attrName>
                                        </p:attrNameLst>
                                      </p:cBhvr>
                                      <p:to>
                                        <p:strVal val="hidden"/>
                                      </p:to>
                                    </p:set>
                                  </p:childTnLst>
                                </p:cTn>
                              </p:par>
                              <p:par>
                                <p:cTn id="357" presetID="2" presetClass="exit" presetSubtype="2" fill="hold" grpId="2" nodeType="withEffect">
                                  <p:stCondLst>
                                    <p:cond delay="0"/>
                                  </p:stCondLst>
                                  <p:childTnLst>
                                    <p:anim calcmode="lin" valueType="num">
                                      <p:cBhvr additive="base">
                                        <p:cTn id="358" dur="3000"/>
                                        <p:tgtEl>
                                          <p:spTgt spid="29"/>
                                        </p:tgtEl>
                                        <p:attrNameLst>
                                          <p:attrName>ppt_x</p:attrName>
                                        </p:attrNameLst>
                                      </p:cBhvr>
                                      <p:tavLst>
                                        <p:tav tm="0">
                                          <p:val>
                                            <p:strVal val="ppt_x"/>
                                          </p:val>
                                        </p:tav>
                                        <p:tav tm="100000">
                                          <p:val>
                                            <p:strVal val="1+ppt_w/2"/>
                                          </p:val>
                                        </p:tav>
                                      </p:tavLst>
                                    </p:anim>
                                    <p:anim calcmode="lin" valueType="num">
                                      <p:cBhvr additive="base">
                                        <p:cTn id="359" dur="3000"/>
                                        <p:tgtEl>
                                          <p:spTgt spid="29"/>
                                        </p:tgtEl>
                                        <p:attrNameLst>
                                          <p:attrName>ppt_y</p:attrName>
                                        </p:attrNameLst>
                                      </p:cBhvr>
                                      <p:tavLst>
                                        <p:tav tm="0">
                                          <p:val>
                                            <p:strVal val="ppt_y"/>
                                          </p:val>
                                        </p:tav>
                                        <p:tav tm="100000">
                                          <p:val>
                                            <p:strVal val="ppt_y"/>
                                          </p:val>
                                        </p:tav>
                                      </p:tavLst>
                                    </p:anim>
                                    <p:set>
                                      <p:cBhvr>
                                        <p:cTn id="360" dur="1" fill="hold">
                                          <p:stCondLst>
                                            <p:cond delay="2999"/>
                                          </p:stCondLst>
                                        </p:cTn>
                                        <p:tgtEl>
                                          <p:spTgt spid="29"/>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3000"/>
                                        <p:tgtEl>
                                          <p:spTgt spid="30"/>
                                        </p:tgtEl>
                                        <p:attrNameLst>
                                          <p:attrName>ppt_x</p:attrName>
                                        </p:attrNameLst>
                                      </p:cBhvr>
                                      <p:tavLst>
                                        <p:tav tm="0">
                                          <p:val>
                                            <p:strVal val="ppt_x"/>
                                          </p:val>
                                        </p:tav>
                                        <p:tav tm="100000">
                                          <p:val>
                                            <p:strVal val="0-ppt_w/2"/>
                                          </p:val>
                                        </p:tav>
                                      </p:tavLst>
                                    </p:anim>
                                    <p:anim calcmode="lin" valueType="num">
                                      <p:cBhvr additive="base">
                                        <p:cTn id="363" dur="3000"/>
                                        <p:tgtEl>
                                          <p:spTgt spid="30"/>
                                        </p:tgtEl>
                                        <p:attrNameLst>
                                          <p:attrName>ppt_y</p:attrName>
                                        </p:attrNameLst>
                                      </p:cBhvr>
                                      <p:tavLst>
                                        <p:tav tm="0">
                                          <p:val>
                                            <p:strVal val="ppt_y"/>
                                          </p:val>
                                        </p:tav>
                                        <p:tav tm="100000">
                                          <p:val>
                                            <p:strVal val="ppt_y"/>
                                          </p:val>
                                        </p:tav>
                                      </p:tavLst>
                                    </p:anim>
                                    <p:set>
                                      <p:cBhvr>
                                        <p:cTn id="364" dur="1" fill="hold">
                                          <p:stCondLst>
                                            <p:cond delay="2999"/>
                                          </p:stCondLst>
                                        </p:cTn>
                                        <p:tgtEl>
                                          <p:spTgt spid="30"/>
                                        </p:tgtEl>
                                        <p:attrNameLst>
                                          <p:attrName>style.visibility</p:attrName>
                                        </p:attrNameLst>
                                      </p:cBhvr>
                                      <p:to>
                                        <p:strVal val="hidden"/>
                                      </p:to>
                                    </p:set>
                                  </p:childTnLst>
                                </p:cTn>
                              </p:par>
                              <p:par>
                                <p:cTn id="365" presetID="2" presetClass="exit" presetSubtype="2" fill="hold" grpId="2" nodeType="withEffect">
                                  <p:stCondLst>
                                    <p:cond delay="0"/>
                                  </p:stCondLst>
                                  <p:childTnLst>
                                    <p:anim calcmode="lin" valueType="num">
                                      <p:cBhvr additive="base">
                                        <p:cTn id="366" dur="3000"/>
                                        <p:tgtEl>
                                          <p:spTgt spid="31"/>
                                        </p:tgtEl>
                                        <p:attrNameLst>
                                          <p:attrName>ppt_x</p:attrName>
                                        </p:attrNameLst>
                                      </p:cBhvr>
                                      <p:tavLst>
                                        <p:tav tm="0">
                                          <p:val>
                                            <p:strVal val="ppt_x"/>
                                          </p:val>
                                        </p:tav>
                                        <p:tav tm="100000">
                                          <p:val>
                                            <p:strVal val="1+ppt_w/2"/>
                                          </p:val>
                                        </p:tav>
                                      </p:tavLst>
                                    </p:anim>
                                    <p:anim calcmode="lin" valueType="num">
                                      <p:cBhvr additive="base">
                                        <p:cTn id="367" dur="3000"/>
                                        <p:tgtEl>
                                          <p:spTgt spid="31"/>
                                        </p:tgtEl>
                                        <p:attrNameLst>
                                          <p:attrName>ppt_y</p:attrName>
                                        </p:attrNameLst>
                                      </p:cBhvr>
                                      <p:tavLst>
                                        <p:tav tm="0">
                                          <p:val>
                                            <p:strVal val="ppt_y"/>
                                          </p:val>
                                        </p:tav>
                                        <p:tav tm="100000">
                                          <p:val>
                                            <p:strVal val="ppt_y"/>
                                          </p:val>
                                        </p:tav>
                                      </p:tavLst>
                                    </p:anim>
                                    <p:set>
                                      <p:cBhvr>
                                        <p:cTn id="368" dur="1" fill="hold">
                                          <p:stCondLst>
                                            <p:cond delay="2999"/>
                                          </p:stCondLst>
                                        </p:cTn>
                                        <p:tgtEl>
                                          <p:spTgt spid="31"/>
                                        </p:tgtEl>
                                        <p:attrNameLst>
                                          <p:attrName>style.visibility</p:attrName>
                                        </p:attrNameLst>
                                      </p:cBhvr>
                                      <p:to>
                                        <p:strVal val="hidden"/>
                                      </p:to>
                                    </p:set>
                                  </p:childTnLst>
                                </p:cTn>
                              </p:par>
                              <p:par>
                                <p:cTn id="369" presetID="2" presetClass="exit" presetSubtype="8" fill="hold" grpId="2" nodeType="withEffect">
                                  <p:stCondLst>
                                    <p:cond delay="0"/>
                                  </p:stCondLst>
                                  <p:childTnLst>
                                    <p:anim calcmode="lin" valueType="num">
                                      <p:cBhvr additive="base">
                                        <p:cTn id="370" dur="3000"/>
                                        <p:tgtEl>
                                          <p:spTgt spid="28"/>
                                        </p:tgtEl>
                                        <p:attrNameLst>
                                          <p:attrName>ppt_x</p:attrName>
                                        </p:attrNameLst>
                                      </p:cBhvr>
                                      <p:tavLst>
                                        <p:tav tm="0">
                                          <p:val>
                                            <p:strVal val="ppt_x"/>
                                          </p:val>
                                        </p:tav>
                                        <p:tav tm="100000">
                                          <p:val>
                                            <p:strVal val="0-ppt_w/2"/>
                                          </p:val>
                                        </p:tav>
                                      </p:tavLst>
                                    </p:anim>
                                    <p:anim calcmode="lin" valueType="num">
                                      <p:cBhvr additive="base">
                                        <p:cTn id="371" dur="3000"/>
                                        <p:tgtEl>
                                          <p:spTgt spid="28"/>
                                        </p:tgtEl>
                                        <p:attrNameLst>
                                          <p:attrName>ppt_y</p:attrName>
                                        </p:attrNameLst>
                                      </p:cBhvr>
                                      <p:tavLst>
                                        <p:tav tm="0">
                                          <p:val>
                                            <p:strVal val="ppt_y"/>
                                          </p:val>
                                        </p:tav>
                                        <p:tav tm="100000">
                                          <p:val>
                                            <p:strVal val="ppt_y"/>
                                          </p:val>
                                        </p:tav>
                                      </p:tavLst>
                                    </p:anim>
                                    <p:set>
                                      <p:cBhvr>
                                        <p:cTn id="372" dur="1" fill="hold">
                                          <p:stCondLst>
                                            <p:cond delay="2999"/>
                                          </p:stCondLst>
                                        </p:cTn>
                                        <p:tgtEl>
                                          <p:spTgt spid="28"/>
                                        </p:tgtEl>
                                        <p:attrNameLst>
                                          <p:attrName>style.visibility</p:attrName>
                                        </p:attrNameLst>
                                      </p:cBhvr>
                                      <p:to>
                                        <p:strVal val="hidden"/>
                                      </p:to>
                                    </p:set>
                                  </p:childTnLst>
                                </p:cTn>
                              </p:par>
                              <p:par>
                                <p:cTn id="373" presetID="2" presetClass="exit" presetSubtype="2" fill="hold" grpId="2" nodeType="withEffect">
                                  <p:stCondLst>
                                    <p:cond delay="0"/>
                                  </p:stCondLst>
                                  <p:childTnLst>
                                    <p:anim calcmode="lin" valueType="num">
                                      <p:cBhvr additive="base">
                                        <p:cTn id="374" dur="3000"/>
                                        <p:tgtEl>
                                          <p:spTgt spid="32"/>
                                        </p:tgtEl>
                                        <p:attrNameLst>
                                          <p:attrName>ppt_x</p:attrName>
                                        </p:attrNameLst>
                                      </p:cBhvr>
                                      <p:tavLst>
                                        <p:tav tm="0">
                                          <p:val>
                                            <p:strVal val="ppt_x"/>
                                          </p:val>
                                        </p:tav>
                                        <p:tav tm="100000">
                                          <p:val>
                                            <p:strVal val="1+ppt_w/2"/>
                                          </p:val>
                                        </p:tav>
                                      </p:tavLst>
                                    </p:anim>
                                    <p:anim calcmode="lin" valueType="num">
                                      <p:cBhvr additive="base">
                                        <p:cTn id="375" dur="3000"/>
                                        <p:tgtEl>
                                          <p:spTgt spid="32"/>
                                        </p:tgtEl>
                                        <p:attrNameLst>
                                          <p:attrName>ppt_y</p:attrName>
                                        </p:attrNameLst>
                                      </p:cBhvr>
                                      <p:tavLst>
                                        <p:tav tm="0">
                                          <p:val>
                                            <p:strVal val="ppt_y"/>
                                          </p:val>
                                        </p:tav>
                                        <p:tav tm="100000">
                                          <p:val>
                                            <p:strVal val="ppt_y"/>
                                          </p:val>
                                        </p:tav>
                                      </p:tavLst>
                                    </p:anim>
                                    <p:set>
                                      <p:cBhvr>
                                        <p:cTn id="376" dur="1" fill="hold">
                                          <p:stCondLst>
                                            <p:cond delay="2999"/>
                                          </p:stCondLst>
                                        </p:cTn>
                                        <p:tgtEl>
                                          <p:spTgt spid="32"/>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000"/>
                                        <p:tgtEl>
                                          <p:spTgt spid="33"/>
                                        </p:tgtEl>
                                        <p:attrNameLst>
                                          <p:attrName>ppt_x</p:attrName>
                                        </p:attrNameLst>
                                      </p:cBhvr>
                                      <p:tavLst>
                                        <p:tav tm="0">
                                          <p:val>
                                            <p:strVal val="ppt_x"/>
                                          </p:val>
                                        </p:tav>
                                        <p:tav tm="100000">
                                          <p:val>
                                            <p:strVal val="0-ppt_w/2"/>
                                          </p:val>
                                        </p:tav>
                                      </p:tavLst>
                                    </p:anim>
                                    <p:anim calcmode="lin" valueType="num">
                                      <p:cBhvr additive="base">
                                        <p:cTn id="379" dur="3000"/>
                                        <p:tgtEl>
                                          <p:spTgt spid="33"/>
                                        </p:tgtEl>
                                        <p:attrNameLst>
                                          <p:attrName>ppt_y</p:attrName>
                                        </p:attrNameLst>
                                      </p:cBhvr>
                                      <p:tavLst>
                                        <p:tav tm="0">
                                          <p:val>
                                            <p:strVal val="ppt_y"/>
                                          </p:val>
                                        </p:tav>
                                        <p:tav tm="100000">
                                          <p:val>
                                            <p:strVal val="ppt_y"/>
                                          </p:val>
                                        </p:tav>
                                      </p:tavLst>
                                    </p:anim>
                                    <p:set>
                                      <p:cBhvr>
                                        <p:cTn id="380" dur="1" fill="hold">
                                          <p:stCondLst>
                                            <p:cond delay="2999"/>
                                          </p:stCondLst>
                                        </p:cTn>
                                        <p:tgtEl>
                                          <p:spTgt spid="33"/>
                                        </p:tgtEl>
                                        <p:attrNameLst>
                                          <p:attrName>style.visibility</p:attrName>
                                        </p:attrNameLst>
                                      </p:cBhvr>
                                      <p:to>
                                        <p:strVal val="hidden"/>
                                      </p:to>
                                    </p:set>
                                  </p:childTnLst>
                                </p:cTn>
                              </p:par>
                              <p:par>
                                <p:cTn id="381" presetID="2" presetClass="exit" presetSubtype="2" fill="hold" grpId="2" nodeType="withEffect">
                                  <p:stCondLst>
                                    <p:cond delay="0"/>
                                  </p:stCondLst>
                                  <p:childTnLst>
                                    <p:anim calcmode="lin" valueType="num">
                                      <p:cBhvr additive="base">
                                        <p:cTn id="382" dur="3000"/>
                                        <p:tgtEl>
                                          <p:spTgt spid="34"/>
                                        </p:tgtEl>
                                        <p:attrNameLst>
                                          <p:attrName>ppt_x</p:attrName>
                                        </p:attrNameLst>
                                      </p:cBhvr>
                                      <p:tavLst>
                                        <p:tav tm="0">
                                          <p:val>
                                            <p:strVal val="ppt_x"/>
                                          </p:val>
                                        </p:tav>
                                        <p:tav tm="100000">
                                          <p:val>
                                            <p:strVal val="1+ppt_w/2"/>
                                          </p:val>
                                        </p:tav>
                                      </p:tavLst>
                                    </p:anim>
                                    <p:anim calcmode="lin" valueType="num">
                                      <p:cBhvr additive="base">
                                        <p:cTn id="383" dur="3000"/>
                                        <p:tgtEl>
                                          <p:spTgt spid="34"/>
                                        </p:tgtEl>
                                        <p:attrNameLst>
                                          <p:attrName>ppt_y</p:attrName>
                                        </p:attrNameLst>
                                      </p:cBhvr>
                                      <p:tavLst>
                                        <p:tav tm="0">
                                          <p:val>
                                            <p:strVal val="ppt_y"/>
                                          </p:val>
                                        </p:tav>
                                        <p:tav tm="100000">
                                          <p:val>
                                            <p:strVal val="ppt_y"/>
                                          </p:val>
                                        </p:tav>
                                      </p:tavLst>
                                    </p:anim>
                                    <p:set>
                                      <p:cBhvr>
                                        <p:cTn id="384" dur="1" fill="hold">
                                          <p:stCondLst>
                                            <p:cond delay="2999"/>
                                          </p:stCondLst>
                                        </p:cTn>
                                        <p:tgtEl>
                                          <p:spTgt spid="34"/>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000"/>
                                        <p:tgtEl>
                                          <p:spTgt spid="35"/>
                                        </p:tgtEl>
                                        <p:attrNameLst>
                                          <p:attrName>ppt_x</p:attrName>
                                        </p:attrNameLst>
                                      </p:cBhvr>
                                      <p:tavLst>
                                        <p:tav tm="0">
                                          <p:val>
                                            <p:strVal val="ppt_x"/>
                                          </p:val>
                                        </p:tav>
                                        <p:tav tm="100000">
                                          <p:val>
                                            <p:strVal val="0-ppt_w/2"/>
                                          </p:val>
                                        </p:tav>
                                      </p:tavLst>
                                    </p:anim>
                                    <p:anim calcmode="lin" valueType="num">
                                      <p:cBhvr additive="base">
                                        <p:cTn id="387" dur="3000"/>
                                        <p:tgtEl>
                                          <p:spTgt spid="35"/>
                                        </p:tgtEl>
                                        <p:attrNameLst>
                                          <p:attrName>ppt_y</p:attrName>
                                        </p:attrNameLst>
                                      </p:cBhvr>
                                      <p:tavLst>
                                        <p:tav tm="0">
                                          <p:val>
                                            <p:strVal val="ppt_y"/>
                                          </p:val>
                                        </p:tav>
                                        <p:tav tm="100000">
                                          <p:val>
                                            <p:strVal val="ppt_y"/>
                                          </p:val>
                                        </p:tav>
                                      </p:tavLst>
                                    </p:anim>
                                    <p:set>
                                      <p:cBhvr>
                                        <p:cTn id="388" dur="1" fill="hold">
                                          <p:stCondLst>
                                            <p:cond delay="2999"/>
                                          </p:stCondLst>
                                        </p:cTn>
                                        <p:tgtEl>
                                          <p:spTgt spid="35"/>
                                        </p:tgtEl>
                                        <p:attrNameLst>
                                          <p:attrName>style.visibility</p:attrName>
                                        </p:attrNameLst>
                                      </p:cBhvr>
                                      <p:to>
                                        <p:strVal val="hidden"/>
                                      </p:to>
                                    </p:set>
                                  </p:childTnLst>
                                </p:cTn>
                              </p:par>
                              <p:par>
                                <p:cTn id="389" presetID="2" presetClass="exit" presetSubtype="2" fill="hold" grpId="2" nodeType="withEffect">
                                  <p:stCondLst>
                                    <p:cond delay="0"/>
                                  </p:stCondLst>
                                  <p:childTnLst>
                                    <p:anim calcmode="lin" valueType="num">
                                      <p:cBhvr additive="base">
                                        <p:cTn id="390" dur="3000"/>
                                        <p:tgtEl>
                                          <p:spTgt spid="36"/>
                                        </p:tgtEl>
                                        <p:attrNameLst>
                                          <p:attrName>ppt_x</p:attrName>
                                        </p:attrNameLst>
                                      </p:cBhvr>
                                      <p:tavLst>
                                        <p:tav tm="0">
                                          <p:val>
                                            <p:strVal val="ppt_x"/>
                                          </p:val>
                                        </p:tav>
                                        <p:tav tm="100000">
                                          <p:val>
                                            <p:strVal val="1+ppt_w/2"/>
                                          </p:val>
                                        </p:tav>
                                      </p:tavLst>
                                    </p:anim>
                                    <p:anim calcmode="lin" valueType="num">
                                      <p:cBhvr additive="base">
                                        <p:cTn id="391" dur="3000"/>
                                        <p:tgtEl>
                                          <p:spTgt spid="36"/>
                                        </p:tgtEl>
                                        <p:attrNameLst>
                                          <p:attrName>ppt_y</p:attrName>
                                        </p:attrNameLst>
                                      </p:cBhvr>
                                      <p:tavLst>
                                        <p:tav tm="0">
                                          <p:val>
                                            <p:strVal val="ppt_y"/>
                                          </p:val>
                                        </p:tav>
                                        <p:tav tm="100000">
                                          <p:val>
                                            <p:strVal val="ppt_y"/>
                                          </p:val>
                                        </p:tav>
                                      </p:tavLst>
                                    </p:anim>
                                    <p:set>
                                      <p:cBhvr>
                                        <p:cTn id="392" dur="1" fill="hold">
                                          <p:stCondLst>
                                            <p:cond delay="2999"/>
                                          </p:stCondLst>
                                        </p:cTn>
                                        <p:tgtEl>
                                          <p:spTgt spid="36"/>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37"/>
                                        </p:tgtEl>
                                        <p:attrNameLst>
                                          <p:attrName>ppt_x</p:attrName>
                                        </p:attrNameLst>
                                      </p:cBhvr>
                                      <p:tavLst>
                                        <p:tav tm="0">
                                          <p:val>
                                            <p:strVal val="ppt_x"/>
                                          </p:val>
                                        </p:tav>
                                        <p:tav tm="100000">
                                          <p:val>
                                            <p:strVal val="0-ppt_w/2"/>
                                          </p:val>
                                        </p:tav>
                                      </p:tavLst>
                                    </p:anim>
                                    <p:anim calcmode="lin" valueType="num">
                                      <p:cBhvr additive="base">
                                        <p:cTn id="395" dur="3000"/>
                                        <p:tgtEl>
                                          <p:spTgt spid="37"/>
                                        </p:tgtEl>
                                        <p:attrNameLst>
                                          <p:attrName>ppt_y</p:attrName>
                                        </p:attrNameLst>
                                      </p:cBhvr>
                                      <p:tavLst>
                                        <p:tav tm="0">
                                          <p:val>
                                            <p:strVal val="ppt_y"/>
                                          </p:val>
                                        </p:tav>
                                        <p:tav tm="100000">
                                          <p:val>
                                            <p:strVal val="ppt_y"/>
                                          </p:val>
                                        </p:tav>
                                      </p:tavLst>
                                    </p:anim>
                                    <p:set>
                                      <p:cBhvr>
                                        <p:cTn id="396" dur="1" fill="hold">
                                          <p:stCondLst>
                                            <p:cond delay="2999"/>
                                          </p:stCondLst>
                                        </p:cTn>
                                        <p:tgtEl>
                                          <p:spTgt spid="37"/>
                                        </p:tgtEl>
                                        <p:attrNameLst>
                                          <p:attrName>style.visibility</p:attrName>
                                        </p:attrNameLst>
                                      </p:cBhvr>
                                      <p:to>
                                        <p:strVal val="hidden"/>
                                      </p:to>
                                    </p:set>
                                  </p:childTnLst>
                                </p:cTn>
                              </p:par>
                              <p:par>
                                <p:cTn id="397" presetID="2" presetClass="exit" presetSubtype="2" fill="hold" grpId="2" nodeType="withEffect">
                                  <p:stCondLst>
                                    <p:cond delay="0"/>
                                  </p:stCondLst>
                                  <p:childTnLst>
                                    <p:anim calcmode="lin" valueType="num">
                                      <p:cBhvr additive="base">
                                        <p:cTn id="398" dur="3000"/>
                                        <p:tgtEl>
                                          <p:spTgt spid="38"/>
                                        </p:tgtEl>
                                        <p:attrNameLst>
                                          <p:attrName>ppt_x</p:attrName>
                                        </p:attrNameLst>
                                      </p:cBhvr>
                                      <p:tavLst>
                                        <p:tav tm="0">
                                          <p:val>
                                            <p:strVal val="ppt_x"/>
                                          </p:val>
                                        </p:tav>
                                        <p:tav tm="100000">
                                          <p:val>
                                            <p:strVal val="1+ppt_w/2"/>
                                          </p:val>
                                        </p:tav>
                                      </p:tavLst>
                                    </p:anim>
                                    <p:anim calcmode="lin" valueType="num">
                                      <p:cBhvr additive="base">
                                        <p:cTn id="399" dur="3000"/>
                                        <p:tgtEl>
                                          <p:spTgt spid="38"/>
                                        </p:tgtEl>
                                        <p:attrNameLst>
                                          <p:attrName>ppt_y</p:attrName>
                                        </p:attrNameLst>
                                      </p:cBhvr>
                                      <p:tavLst>
                                        <p:tav tm="0">
                                          <p:val>
                                            <p:strVal val="ppt_y"/>
                                          </p:val>
                                        </p:tav>
                                        <p:tav tm="100000">
                                          <p:val>
                                            <p:strVal val="ppt_y"/>
                                          </p:val>
                                        </p:tav>
                                      </p:tavLst>
                                    </p:anim>
                                    <p:set>
                                      <p:cBhvr>
                                        <p:cTn id="400" dur="1" fill="hold">
                                          <p:stCondLst>
                                            <p:cond delay="2999"/>
                                          </p:stCondLst>
                                        </p:cTn>
                                        <p:tgtEl>
                                          <p:spTgt spid="38"/>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3000"/>
                                        <p:tgtEl>
                                          <p:spTgt spid="39"/>
                                        </p:tgtEl>
                                        <p:attrNameLst>
                                          <p:attrName>ppt_x</p:attrName>
                                        </p:attrNameLst>
                                      </p:cBhvr>
                                      <p:tavLst>
                                        <p:tav tm="0">
                                          <p:val>
                                            <p:strVal val="ppt_x"/>
                                          </p:val>
                                        </p:tav>
                                        <p:tav tm="100000">
                                          <p:val>
                                            <p:strVal val="0-ppt_w/2"/>
                                          </p:val>
                                        </p:tav>
                                      </p:tavLst>
                                    </p:anim>
                                    <p:anim calcmode="lin" valueType="num">
                                      <p:cBhvr additive="base">
                                        <p:cTn id="403" dur="3000"/>
                                        <p:tgtEl>
                                          <p:spTgt spid="39"/>
                                        </p:tgtEl>
                                        <p:attrNameLst>
                                          <p:attrName>ppt_y</p:attrName>
                                        </p:attrNameLst>
                                      </p:cBhvr>
                                      <p:tavLst>
                                        <p:tav tm="0">
                                          <p:val>
                                            <p:strVal val="ppt_y"/>
                                          </p:val>
                                        </p:tav>
                                        <p:tav tm="100000">
                                          <p:val>
                                            <p:strVal val="ppt_y"/>
                                          </p:val>
                                        </p:tav>
                                      </p:tavLst>
                                    </p:anim>
                                    <p:set>
                                      <p:cBhvr>
                                        <p:cTn id="404" dur="1" fill="hold">
                                          <p:stCondLst>
                                            <p:cond delay="2999"/>
                                          </p:stCondLst>
                                        </p:cTn>
                                        <p:tgtEl>
                                          <p:spTgt spid="39"/>
                                        </p:tgtEl>
                                        <p:attrNameLst>
                                          <p:attrName>style.visibility</p:attrName>
                                        </p:attrNameLst>
                                      </p:cBhvr>
                                      <p:to>
                                        <p:strVal val="hidden"/>
                                      </p:to>
                                    </p:set>
                                  </p:childTnLst>
                                </p:cTn>
                              </p:par>
                              <p:par>
                                <p:cTn id="405" presetID="2" presetClass="exit" presetSubtype="2" fill="hold" grpId="2" nodeType="withEffect">
                                  <p:stCondLst>
                                    <p:cond delay="0"/>
                                  </p:stCondLst>
                                  <p:childTnLst>
                                    <p:anim calcmode="lin" valueType="num">
                                      <p:cBhvr additive="base">
                                        <p:cTn id="406" dur="3000"/>
                                        <p:tgtEl>
                                          <p:spTgt spid="40"/>
                                        </p:tgtEl>
                                        <p:attrNameLst>
                                          <p:attrName>ppt_x</p:attrName>
                                        </p:attrNameLst>
                                      </p:cBhvr>
                                      <p:tavLst>
                                        <p:tav tm="0">
                                          <p:val>
                                            <p:strVal val="ppt_x"/>
                                          </p:val>
                                        </p:tav>
                                        <p:tav tm="100000">
                                          <p:val>
                                            <p:strVal val="1+ppt_w/2"/>
                                          </p:val>
                                        </p:tav>
                                      </p:tavLst>
                                    </p:anim>
                                    <p:anim calcmode="lin" valueType="num">
                                      <p:cBhvr additive="base">
                                        <p:cTn id="407" dur="3000"/>
                                        <p:tgtEl>
                                          <p:spTgt spid="40"/>
                                        </p:tgtEl>
                                        <p:attrNameLst>
                                          <p:attrName>ppt_y</p:attrName>
                                        </p:attrNameLst>
                                      </p:cBhvr>
                                      <p:tavLst>
                                        <p:tav tm="0">
                                          <p:val>
                                            <p:strVal val="ppt_y"/>
                                          </p:val>
                                        </p:tav>
                                        <p:tav tm="100000">
                                          <p:val>
                                            <p:strVal val="ppt_y"/>
                                          </p:val>
                                        </p:tav>
                                      </p:tavLst>
                                    </p:anim>
                                    <p:set>
                                      <p:cBhvr>
                                        <p:cTn id="408" dur="1" fill="hold">
                                          <p:stCondLst>
                                            <p:cond delay="2999"/>
                                          </p:stCondLst>
                                        </p:cTn>
                                        <p:tgtEl>
                                          <p:spTgt spid="40"/>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3000"/>
                                        <p:tgtEl>
                                          <p:spTgt spid="41"/>
                                        </p:tgtEl>
                                        <p:attrNameLst>
                                          <p:attrName>ppt_x</p:attrName>
                                        </p:attrNameLst>
                                      </p:cBhvr>
                                      <p:tavLst>
                                        <p:tav tm="0">
                                          <p:val>
                                            <p:strVal val="ppt_x"/>
                                          </p:val>
                                        </p:tav>
                                        <p:tav tm="100000">
                                          <p:val>
                                            <p:strVal val="0-ppt_w/2"/>
                                          </p:val>
                                        </p:tav>
                                      </p:tavLst>
                                    </p:anim>
                                    <p:anim calcmode="lin" valueType="num">
                                      <p:cBhvr additive="base">
                                        <p:cTn id="411" dur="3000"/>
                                        <p:tgtEl>
                                          <p:spTgt spid="41"/>
                                        </p:tgtEl>
                                        <p:attrNameLst>
                                          <p:attrName>ppt_y</p:attrName>
                                        </p:attrNameLst>
                                      </p:cBhvr>
                                      <p:tavLst>
                                        <p:tav tm="0">
                                          <p:val>
                                            <p:strVal val="ppt_y"/>
                                          </p:val>
                                        </p:tav>
                                        <p:tav tm="100000">
                                          <p:val>
                                            <p:strVal val="ppt_y"/>
                                          </p:val>
                                        </p:tav>
                                      </p:tavLst>
                                    </p:anim>
                                    <p:set>
                                      <p:cBhvr>
                                        <p:cTn id="412" dur="1" fill="hold">
                                          <p:stCondLst>
                                            <p:cond delay="2999"/>
                                          </p:stCondLst>
                                        </p:cTn>
                                        <p:tgtEl>
                                          <p:spTgt spid="41"/>
                                        </p:tgtEl>
                                        <p:attrNameLst>
                                          <p:attrName>style.visibility</p:attrName>
                                        </p:attrNameLst>
                                      </p:cBhvr>
                                      <p:to>
                                        <p:strVal val="hidden"/>
                                      </p:to>
                                    </p:set>
                                  </p:childTnLst>
                                </p:cTn>
                              </p:par>
                              <p:par>
                                <p:cTn id="413" presetID="2" presetClass="exit" presetSubtype="2" fill="hold" grpId="2" nodeType="withEffect">
                                  <p:stCondLst>
                                    <p:cond delay="0"/>
                                  </p:stCondLst>
                                  <p:childTnLst>
                                    <p:anim calcmode="lin" valueType="num">
                                      <p:cBhvr additive="base">
                                        <p:cTn id="414" dur="3000"/>
                                        <p:tgtEl>
                                          <p:spTgt spid="42"/>
                                        </p:tgtEl>
                                        <p:attrNameLst>
                                          <p:attrName>ppt_x</p:attrName>
                                        </p:attrNameLst>
                                      </p:cBhvr>
                                      <p:tavLst>
                                        <p:tav tm="0">
                                          <p:val>
                                            <p:strVal val="ppt_x"/>
                                          </p:val>
                                        </p:tav>
                                        <p:tav tm="100000">
                                          <p:val>
                                            <p:strVal val="1+ppt_w/2"/>
                                          </p:val>
                                        </p:tav>
                                      </p:tavLst>
                                    </p:anim>
                                    <p:anim calcmode="lin" valueType="num">
                                      <p:cBhvr additive="base">
                                        <p:cTn id="415" dur="3000"/>
                                        <p:tgtEl>
                                          <p:spTgt spid="42"/>
                                        </p:tgtEl>
                                        <p:attrNameLst>
                                          <p:attrName>ppt_y</p:attrName>
                                        </p:attrNameLst>
                                      </p:cBhvr>
                                      <p:tavLst>
                                        <p:tav tm="0">
                                          <p:val>
                                            <p:strVal val="ppt_y"/>
                                          </p:val>
                                        </p:tav>
                                        <p:tav tm="100000">
                                          <p:val>
                                            <p:strVal val="ppt_y"/>
                                          </p:val>
                                        </p:tav>
                                      </p:tavLst>
                                    </p:anim>
                                    <p:set>
                                      <p:cBhvr>
                                        <p:cTn id="416" dur="1" fill="hold">
                                          <p:stCondLst>
                                            <p:cond delay="2999"/>
                                          </p:stCondLst>
                                        </p:cTn>
                                        <p:tgtEl>
                                          <p:spTgt spid="42"/>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3000"/>
                                        <p:tgtEl>
                                          <p:spTgt spid="43"/>
                                        </p:tgtEl>
                                        <p:attrNameLst>
                                          <p:attrName>ppt_x</p:attrName>
                                        </p:attrNameLst>
                                      </p:cBhvr>
                                      <p:tavLst>
                                        <p:tav tm="0">
                                          <p:val>
                                            <p:strVal val="ppt_x"/>
                                          </p:val>
                                        </p:tav>
                                        <p:tav tm="100000">
                                          <p:val>
                                            <p:strVal val="0-ppt_w/2"/>
                                          </p:val>
                                        </p:tav>
                                      </p:tavLst>
                                    </p:anim>
                                    <p:anim calcmode="lin" valueType="num">
                                      <p:cBhvr additive="base">
                                        <p:cTn id="419" dur="3000"/>
                                        <p:tgtEl>
                                          <p:spTgt spid="43"/>
                                        </p:tgtEl>
                                        <p:attrNameLst>
                                          <p:attrName>ppt_y</p:attrName>
                                        </p:attrNameLst>
                                      </p:cBhvr>
                                      <p:tavLst>
                                        <p:tav tm="0">
                                          <p:val>
                                            <p:strVal val="ppt_y"/>
                                          </p:val>
                                        </p:tav>
                                        <p:tav tm="100000">
                                          <p:val>
                                            <p:strVal val="ppt_y"/>
                                          </p:val>
                                        </p:tav>
                                      </p:tavLst>
                                    </p:anim>
                                    <p:set>
                                      <p:cBhvr>
                                        <p:cTn id="420" dur="1" fill="hold">
                                          <p:stCondLst>
                                            <p:cond delay="2999"/>
                                          </p:stCondLst>
                                        </p:cTn>
                                        <p:tgtEl>
                                          <p:spTgt spid="43"/>
                                        </p:tgtEl>
                                        <p:attrNameLst>
                                          <p:attrName>style.visibility</p:attrName>
                                        </p:attrNameLst>
                                      </p:cBhvr>
                                      <p:to>
                                        <p:strVal val="hidden"/>
                                      </p:to>
                                    </p:set>
                                  </p:childTnLst>
                                </p:cTn>
                              </p:par>
                              <p:par>
                                <p:cTn id="421" presetID="2" presetClass="exit" presetSubtype="2" fill="hold" grpId="2" nodeType="withEffect">
                                  <p:stCondLst>
                                    <p:cond delay="0"/>
                                  </p:stCondLst>
                                  <p:childTnLst>
                                    <p:anim calcmode="lin" valueType="num">
                                      <p:cBhvr additive="base">
                                        <p:cTn id="422" dur="3000"/>
                                        <p:tgtEl>
                                          <p:spTgt spid="44"/>
                                        </p:tgtEl>
                                        <p:attrNameLst>
                                          <p:attrName>ppt_x</p:attrName>
                                        </p:attrNameLst>
                                      </p:cBhvr>
                                      <p:tavLst>
                                        <p:tav tm="0">
                                          <p:val>
                                            <p:strVal val="ppt_x"/>
                                          </p:val>
                                        </p:tav>
                                        <p:tav tm="100000">
                                          <p:val>
                                            <p:strVal val="1+ppt_w/2"/>
                                          </p:val>
                                        </p:tav>
                                      </p:tavLst>
                                    </p:anim>
                                    <p:anim calcmode="lin" valueType="num">
                                      <p:cBhvr additive="base">
                                        <p:cTn id="423" dur="3000"/>
                                        <p:tgtEl>
                                          <p:spTgt spid="44"/>
                                        </p:tgtEl>
                                        <p:attrNameLst>
                                          <p:attrName>ppt_y</p:attrName>
                                        </p:attrNameLst>
                                      </p:cBhvr>
                                      <p:tavLst>
                                        <p:tav tm="0">
                                          <p:val>
                                            <p:strVal val="ppt_y"/>
                                          </p:val>
                                        </p:tav>
                                        <p:tav tm="100000">
                                          <p:val>
                                            <p:strVal val="ppt_y"/>
                                          </p:val>
                                        </p:tav>
                                      </p:tavLst>
                                    </p:anim>
                                    <p:set>
                                      <p:cBhvr>
                                        <p:cTn id="424" dur="1" fill="hold">
                                          <p:stCondLst>
                                            <p:cond delay="2999"/>
                                          </p:stCondLst>
                                        </p:cTn>
                                        <p:tgtEl>
                                          <p:spTgt spid="44"/>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3000"/>
                                        <p:tgtEl>
                                          <p:spTgt spid="45"/>
                                        </p:tgtEl>
                                        <p:attrNameLst>
                                          <p:attrName>ppt_x</p:attrName>
                                        </p:attrNameLst>
                                      </p:cBhvr>
                                      <p:tavLst>
                                        <p:tav tm="0">
                                          <p:val>
                                            <p:strVal val="ppt_x"/>
                                          </p:val>
                                        </p:tav>
                                        <p:tav tm="100000">
                                          <p:val>
                                            <p:strVal val="0-ppt_w/2"/>
                                          </p:val>
                                        </p:tav>
                                      </p:tavLst>
                                    </p:anim>
                                    <p:anim calcmode="lin" valueType="num">
                                      <p:cBhvr additive="base">
                                        <p:cTn id="427" dur="3000"/>
                                        <p:tgtEl>
                                          <p:spTgt spid="45"/>
                                        </p:tgtEl>
                                        <p:attrNameLst>
                                          <p:attrName>ppt_y</p:attrName>
                                        </p:attrNameLst>
                                      </p:cBhvr>
                                      <p:tavLst>
                                        <p:tav tm="0">
                                          <p:val>
                                            <p:strVal val="ppt_y"/>
                                          </p:val>
                                        </p:tav>
                                        <p:tav tm="100000">
                                          <p:val>
                                            <p:strVal val="ppt_y"/>
                                          </p:val>
                                        </p:tav>
                                      </p:tavLst>
                                    </p:anim>
                                    <p:set>
                                      <p:cBhvr>
                                        <p:cTn id="428" dur="1" fill="hold">
                                          <p:stCondLst>
                                            <p:cond delay="2999"/>
                                          </p:stCondLst>
                                        </p:cTn>
                                        <p:tgtEl>
                                          <p:spTgt spid="45"/>
                                        </p:tgtEl>
                                        <p:attrNameLst>
                                          <p:attrName>style.visibility</p:attrName>
                                        </p:attrNameLst>
                                      </p:cBhvr>
                                      <p:to>
                                        <p:strVal val="hidden"/>
                                      </p:to>
                                    </p:set>
                                  </p:childTnLst>
                                </p:cTn>
                              </p:par>
                              <p:par>
                                <p:cTn id="429" presetID="17" presetClass="entr" presetSubtype="10" fill="hold" nodeType="withEffect">
                                  <p:stCondLst>
                                    <p:cond delay="0"/>
                                  </p:stCondLst>
                                  <p:childTnLst>
                                    <p:set>
                                      <p:cBhvr>
                                        <p:cTn id="430" dur="1" fill="hold">
                                          <p:stCondLst>
                                            <p:cond delay="0"/>
                                          </p:stCondLst>
                                        </p:cTn>
                                        <p:tgtEl>
                                          <p:spTgt spid="2"/>
                                        </p:tgtEl>
                                        <p:attrNameLst>
                                          <p:attrName>style.visibility</p:attrName>
                                        </p:attrNameLst>
                                      </p:cBhvr>
                                      <p:to>
                                        <p:strVal val="visible"/>
                                      </p:to>
                                    </p:set>
                                    <p:anim calcmode="lin" valueType="num">
                                      <p:cBhvr>
                                        <p:cTn id="431" dur="3000" fill="hold"/>
                                        <p:tgtEl>
                                          <p:spTgt spid="2"/>
                                        </p:tgtEl>
                                        <p:attrNameLst>
                                          <p:attrName>ppt_w</p:attrName>
                                        </p:attrNameLst>
                                      </p:cBhvr>
                                      <p:tavLst>
                                        <p:tav tm="0">
                                          <p:val>
                                            <p:fltVal val="0"/>
                                          </p:val>
                                        </p:tav>
                                        <p:tav tm="100000">
                                          <p:val>
                                            <p:strVal val="#ppt_w"/>
                                          </p:val>
                                        </p:tav>
                                      </p:tavLst>
                                    </p:anim>
                                    <p:anim calcmode="lin" valueType="num">
                                      <p:cBhvr>
                                        <p:cTn id="432" dur="3000" fill="hold"/>
                                        <p:tgtEl>
                                          <p:spTgt spid="2"/>
                                        </p:tgtEl>
                                        <p:attrNameLst>
                                          <p:attrName>ppt_h</p:attrName>
                                        </p:attrNameLst>
                                      </p:cBhvr>
                                      <p:tavLst>
                                        <p:tav tm="0">
                                          <p:val>
                                            <p:strVal val="#ppt_h"/>
                                          </p:val>
                                        </p:tav>
                                        <p:tav tm="100000">
                                          <p:val>
                                            <p:strVal val="#ppt_h"/>
                                          </p:val>
                                        </p:tav>
                                      </p:tavLst>
                                    </p:anim>
                                  </p:childTnLst>
                                </p:cTn>
                              </p:par>
                              <p:par>
                                <p:cTn id="433" presetID="16" presetClass="entr" presetSubtype="37" fill="hold" nodeType="withEffect">
                                  <p:stCondLst>
                                    <p:cond delay="0"/>
                                  </p:stCondLst>
                                  <p:childTnLst>
                                    <p:set>
                                      <p:cBhvr>
                                        <p:cTn id="434" dur="1" fill="hold">
                                          <p:stCondLst>
                                            <p:cond delay="0"/>
                                          </p:stCondLst>
                                        </p:cTn>
                                        <p:tgtEl>
                                          <p:spTgt spid="2"/>
                                        </p:tgtEl>
                                        <p:attrNameLst>
                                          <p:attrName>style.visibility</p:attrName>
                                        </p:attrNameLst>
                                      </p:cBhvr>
                                      <p:to>
                                        <p:strVal val="visible"/>
                                      </p:to>
                                    </p:set>
                                    <p:animEffect transition="in" filter="barn(outVertical)">
                                      <p:cBhvr>
                                        <p:cTn id="4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0" scaled="1"/>
          <a:tileRect/>
        </a:gradFill>
        <a:effectLst/>
      </p:bgPr>
    </p:bg>
    <p:spTree>
      <p:nvGrpSpPr>
        <p:cNvPr id="1" name=""/>
        <p:cNvGrpSpPr/>
        <p:nvPr/>
      </p:nvGrpSpPr>
      <p:grpSpPr>
        <a:xfrm>
          <a:off x="0" y="0"/>
          <a:ext cx="0" cy="0"/>
          <a:chOff x="0" y="0"/>
          <a:chExt cx="0" cy="0"/>
        </a:xfrm>
      </p:grpSpPr>
      <p:pic>
        <p:nvPicPr>
          <p:cNvPr id="2" name="1 Imagen" descr="azafran1.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Elipse"/>
          <p:cNvSpPr/>
          <p:nvPr/>
        </p:nvSpPr>
        <p:spPr>
          <a:xfrm>
            <a:off x="0"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571604"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214710"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786314"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6286544"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7858148"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0"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1571604"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710"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786314"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44"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858148"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14346" y="0"/>
            <a:ext cx="9715568"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3"/>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4"/>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1"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ppt_x"/>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ppt_x"/>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ppt_x"/>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ppt_x"/>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ppt_x"/>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ppt_x"/>
                                          </p:val>
                                        </p:tav>
                                        <p:tav tm="100000">
                                          <p:val>
                                            <p:strVal val="#ppt_x"/>
                                          </p:val>
                                        </p:tav>
                                      </p:tavLst>
                                    </p:anim>
                                    <p:anim calcmode="lin" valueType="num">
                                      <p:cBhvr additive="base">
                                        <p:cTn id="67" dur="3000" fill="hold"/>
                                        <p:tgtEl>
                                          <p:spTgt spid="14"/>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childTnLst>
                          </p:cTn>
                        </p:par>
                        <p:par>
                          <p:cTn id="80" fill="hold">
                            <p:stCondLst>
                              <p:cond delay="3000"/>
                            </p:stCondLst>
                            <p:childTnLst>
                              <p:par>
                                <p:cTn id="81" presetID="2" presetClass="exit" presetSubtype="2" fill="hold" grpId="2" nodeType="afterEffect">
                                  <p:stCondLst>
                                    <p:cond delay="0"/>
                                  </p:stCondLst>
                                  <p:childTnLst>
                                    <p:anim calcmode="lin" valueType="num">
                                      <p:cBhvr additive="base">
                                        <p:cTn id="82" dur="3000"/>
                                        <p:tgtEl>
                                          <p:spTgt spid="3"/>
                                        </p:tgtEl>
                                        <p:attrNameLst>
                                          <p:attrName>ppt_x</p:attrName>
                                        </p:attrNameLst>
                                      </p:cBhvr>
                                      <p:tavLst>
                                        <p:tav tm="0">
                                          <p:val>
                                            <p:strVal val="ppt_x"/>
                                          </p:val>
                                        </p:tav>
                                        <p:tav tm="100000">
                                          <p:val>
                                            <p:strVal val="1+ppt_w/2"/>
                                          </p:val>
                                        </p:tav>
                                      </p:tavLst>
                                    </p:anim>
                                    <p:anim calcmode="lin" valueType="num">
                                      <p:cBhvr additive="base">
                                        <p:cTn id="83" dur="3000"/>
                                        <p:tgtEl>
                                          <p:spTgt spid="3"/>
                                        </p:tgtEl>
                                        <p:attrNameLst>
                                          <p:attrName>ppt_y</p:attrName>
                                        </p:attrNameLst>
                                      </p:cBhvr>
                                      <p:tavLst>
                                        <p:tav tm="0">
                                          <p:val>
                                            <p:strVal val="ppt_y"/>
                                          </p:val>
                                        </p:tav>
                                        <p:tav tm="100000">
                                          <p:val>
                                            <p:strVal val="ppt_y"/>
                                          </p:val>
                                        </p:tav>
                                      </p:tavLst>
                                    </p:anim>
                                    <p:set>
                                      <p:cBhvr>
                                        <p:cTn id="84" dur="1" fill="hold">
                                          <p:stCondLst>
                                            <p:cond delay="2999"/>
                                          </p:stCondLst>
                                        </p:cTn>
                                        <p:tgtEl>
                                          <p:spTgt spid="3"/>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4"/>
                                        </p:tgtEl>
                                        <p:attrNameLst>
                                          <p:attrName>ppt_x</p:attrName>
                                        </p:attrNameLst>
                                      </p:cBhvr>
                                      <p:tavLst>
                                        <p:tav tm="0">
                                          <p:val>
                                            <p:strVal val="ppt_x"/>
                                          </p:val>
                                        </p:tav>
                                        <p:tav tm="100000">
                                          <p:val>
                                            <p:strVal val="1+ppt_w/2"/>
                                          </p:val>
                                        </p:tav>
                                      </p:tavLst>
                                    </p:anim>
                                    <p:anim calcmode="lin" valueType="num">
                                      <p:cBhvr additive="base">
                                        <p:cTn id="87" dur="3000"/>
                                        <p:tgtEl>
                                          <p:spTgt spid="4"/>
                                        </p:tgtEl>
                                        <p:attrNameLst>
                                          <p:attrName>ppt_y</p:attrName>
                                        </p:attrNameLst>
                                      </p:cBhvr>
                                      <p:tavLst>
                                        <p:tav tm="0">
                                          <p:val>
                                            <p:strVal val="ppt_y"/>
                                          </p:val>
                                        </p:tav>
                                        <p:tav tm="100000">
                                          <p:val>
                                            <p:strVal val="ppt_y"/>
                                          </p:val>
                                        </p:tav>
                                      </p:tavLst>
                                    </p:anim>
                                    <p:set>
                                      <p:cBhvr>
                                        <p:cTn id="88" dur="1" fill="hold">
                                          <p:stCondLst>
                                            <p:cond delay="2999"/>
                                          </p:stCondLst>
                                        </p:cTn>
                                        <p:tgtEl>
                                          <p:spTgt spid="4"/>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1+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8" presetClass="emph" presetSubtype="0" fill="hold" grpId="3" nodeType="withEffect">
                                  <p:stCondLst>
                                    <p:cond delay="0"/>
                                  </p:stCondLst>
                                  <p:childTnLst>
                                    <p:animRot by="21600000">
                                      <p:cBhvr>
                                        <p:cTn id="106" dur="3000" fill="hold"/>
                                        <p:tgtEl>
                                          <p:spTgt spid="3"/>
                                        </p:tgtEl>
                                        <p:attrNameLst>
                                          <p:attrName>r</p:attrName>
                                        </p:attrNameLst>
                                      </p:cBhvr>
                                    </p:animRot>
                                  </p:childTnLst>
                                </p:cTn>
                              </p:par>
                              <p:par>
                                <p:cTn id="107" presetID="8" presetClass="emph" presetSubtype="0" fill="hold" grpId="3" nodeType="withEffect">
                                  <p:stCondLst>
                                    <p:cond delay="0"/>
                                  </p:stCondLst>
                                  <p:childTnLst>
                                    <p:animRot by="21600000">
                                      <p:cBhvr>
                                        <p:cTn id="108" dur="3000" fill="hold"/>
                                        <p:tgtEl>
                                          <p:spTgt spid="4"/>
                                        </p:tgtEl>
                                        <p:attrNameLst>
                                          <p:attrName>r</p:attrName>
                                        </p:attrNameLst>
                                      </p:cBhvr>
                                    </p:animRot>
                                  </p:childTnLst>
                                </p:cTn>
                              </p:par>
                              <p:par>
                                <p:cTn id="109" presetID="8" presetClass="emph" presetSubtype="0" fill="hold" grpId="3"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6"/>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7"/>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8"/>
                                        </p:tgtEl>
                                        <p:attrNameLst>
                                          <p:attrName>r</p:attrName>
                                        </p:attrNameLst>
                                      </p:cBhvr>
                                    </p:animRot>
                                  </p:childTnLst>
                                </p:cTn>
                              </p:par>
                              <p:par>
                                <p:cTn id="117" presetID="2" presetClass="exit" presetSubtype="8"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ppt_y"/>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0-ppt_w/2"/>
                                          </p:val>
                                        </p:tav>
                                      </p:tavLst>
                                    </p:anim>
                                    <p:anim calcmode="lin" valueType="num">
                                      <p:cBhvr additive="base">
                                        <p:cTn id="123" dur="3000"/>
                                        <p:tgtEl>
                                          <p:spTgt spid="10"/>
                                        </p:tgtEl>
                                        <p:attrNameLst>
                                          <p:attrName>ppt_y</p:attrName>
                                        </p:attrNameLst>
                                      </p:cBhvr>
                                      <p:tavLst>
                                        <p:tav tm="0">
                                          <p:val>
                                            <p:strVal val="ppt_y"/>
                                          </p:val>
                                        </p:tav>
                                        <p:tav tm="100000">
                                          <p:val>
                                            <p:strVal val="ppt_y"/>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ppt_y"/>
                                          </p:val>
                                        </p:tav>
                                      </p:tavLst>
                                    </p:anim>
                                    <p:set>
                                      <p:cBhvr>
                                        <p:cTn id="140" dur="1" fill="hold">
                                          <p:stCondLst>
                                            <p:cond delay="2999"/>
                                          </p:stCondLst>
                                        </p:cTn>
                                        <p:tgtEl>
                                          <p:spTgt spid="14"/>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3000" fill="hold"/>
                                        <p:tgtEl>
                                          <p:spTgt spid="9"/>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0"/>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1"/>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2"/>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3"/>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4"/>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albina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Decisión"/>
          <p:cNvSpPr/>
          <p:nvPr/>
        </p:nvSpPr>
        <p:spPr>
          <a:xfrm>
            <a:off x="0"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ecisión"/>
          <p:cNvSpPr/>
          <p:nvPr/>
        </p:nvSpPr>
        <p:spPr>
          <a:xfrm>
            <a:off x="857224"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1714512"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2571736"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3357586"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4214810"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072098"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5929322"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715140"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500958"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8358182"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857224"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1714512"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2571736"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3357586"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4214810"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5072098"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5929322"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6715140"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7500958"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8358182"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2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2000"/>
                                        <p:tgtEl>
                                          <p:spTgt spid="4"/>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2000"/>
                                        <p:tgtEl>
                                          <p:spTgt spid="5"/>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2000"/>
                                        <p:tgtEl>
                                          <p:spTgt spid="6"/>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2000"/>
                                        <p:tgtEl>
                                          <p:spTgt spid="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2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2000"/>
                                        <p:tgtEl>
                                          <p:spTgt spid="1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2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2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2000"/>
                                        <p:tgtEl>
                                          <p:spTgt spid="13"/>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2000"/>
                                        <p:tgtEl>
                                          <p:spTgt spid="14"/>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2000"/>
                                        <p:tgtEl>
                                          <p:spTgt spid="15"/>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plus(in)">
                                      <p:cBhvr>
                                        <p:cTn id="49" dur="2000"/>
                                        <p:tgtEl>
                                          <p:spTgt spid="16"/>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plus(in)">
                                      <p:cBhvr>
                                        <p:cTn id="52" dur="2000"/>
                                        <p:tgtEl>
                                          <p:spTgt spid="17"/>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plus(in)">
                                      <p:cBhvr>
                                        <p:cTn id="55" dur="2000"/>
                                        <p:tgtEl>
                                          <p:spTgt spid="18"/>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plus(in)">
                                      <p:cBhvr>
                                        <p:cTn id="58" dur="2000"/>
                                        <p:tgtEl>
                                          <p:spTgt spid="1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plus(in)">
                                      <p:cBhvr>
                                        <p:cTn id="61" dur="2000"/>
                                        <p:tgtEl>
                                          <p:spTgt spid="2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plus(in)">
                                      <p:cBhvr>
                                        <p:cTn id="64" dur="2000"/>
                                        <p:tgtEl>
                                          <p:spTgt spid="21"/>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2000"/>
                                        <p:tgtEl>
                                          <p:spTgt spid="22"/>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plus(in)">
                                      <p:cBhvr>
                                        <p:cTn id="70" dur="2000"/>
                                        <p:tgtEl>
                                          <p:spTgt spid="23"/>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2000"/>
                                        <p:tgtEl>
                                          <p:spTgt spid="24"/>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3"/>
                                        </p:tgtEl>
                                        <p:attrNameLst>
                                          <p:attrName>style.visibility</p:attrName>
                                        </p:attrNameLst>
                                      </p:cBhvr>
                                      <p:to>
                                        <p:strVal val="visible"/>
                                      </p:to>
                                    </p:set>
                                    <p:anim calcmode="lin" valueType="num">
                                      <p:cBhvr additive="base">
                                        <p:cTn id="76" dur="2000" fill="hold"/>
                                        <p:tgtEl>
                                          <p:spTgt spid="3"/>
                                        </p:tgtEl>
                                        <p:attrNameLst>
                                          <p:attrName>ppt_x</p:attrName>
                                        </p:attrNameLst>
                                      </p:cBhvr>
                                      <p:tavLst>
                                        <p:tav tm="0">
                                          <p:val>
                                            <p:strVal val="#ppt_x"/>
                                          </p:val>
                                        </p:tav>
                                        <p:tav tm="100000">
                                          <p:val>
                                            <p:strVal val="#ppt_x"/>
                                          </p:val>
                                        </p:tav>
                                      </p:tavLst>
                                    </p:anim>
                                    <p:anim calcmode="lin" valueType="num">
                                      <p:cBhvr additive="base">
                                        <p:cTn id="77" dur="2000" fill="hold"/>
                                        <p:tgtEl>
                                          <p:spTgt spid="3"/>
                                        </p:tgtEl>
                                        <p:attrNameLst>
                                          <p:attrName>ppt_y</p:attrName>
                                        </p:attrNameLst>
                                      </p:cBhvr>
                                      <p:tavLst>
                                        <p:tav tm="0">
                                          <p:val>
                                            <p:strVal val="1+#ppt_h/2"/>
                                          </p:val>
                                        </p:tav>
                                        <p:tav tm="100000">
                                          <p:val>
                                            <p:strVal val="#ppt_y"/>
                                          </p:val>
                                        </p:tav>
                                      </p:tavLst>
                                    </p:anim>
                                  </p:childTnLst>
                                </p:cTn>
                              </p:par>
                              <p:par>
                                <p:cTn id="78" presetID="2" presetClass="entr" presetSubtype="4" fill="hold" grpId="1"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additive="base">
                                        <p:cTn id="80" dur="2000" fill="hold"/>
                                        <p:tgtEl>
                                          <p:spTgt spid="4"/>
                                        </p:tgtEl>
                                        <p:attrNameLst>
                                          <p:attrName>ppt_x</p:attrName>
                                        </p:attrNameLst>
                                      </p:cBhvr>
                                      <p:tavLst>
                                        <p:tav tm="0">
                                          <p:val>
                                            <p:strVal val="#ppt_x"/>
                                          </p:val>
                                        </p:tav>
                                        <p:tav tm="100000">
                                          <p:val>
                                            <p:strVal val="#ppt_x"/>
                                          </p:val>
                                        </p:tav>
                                      </p:tavLst>
                                    </p:anim>
                                    <p:anim calcmode="lin" valueType="num">
                                      <p:cBhvr additive="base">
                                        <p:cTn id="81" dur="2000" fill="hold"/>
                                        <p:tgtEl>
                                          <p:spTgt spid="4"/>
                                        </p:tgtEl>
                                        <p:attrNameLst>
                                          <p:attrName>ppt_y</p:attrName>
                                        </p:attrNameLst>
                                      </p:cBhvr>
                                      <p:tavLst>
                                        <p:tav tm="0">
                                          <p:val>
                                            <p:strVal val="1+#ppt_h/2"/>
                                          </p:val>
                                        </p:tav>
                                        <p:tav tm="100000">
                                          <p:val>
                                            <p:strVal val="#ppt_y"/>
                                          </p:val>
                                        </p:tav>
                                      </p:tavLst>
                                    </p:anim>
                                  </p:childTnLst>
                                </p:cTn>
                              </p:par>
                              <p:par>
                                <p:cTn id="82" presetID="2" presetClass="entr" presetSubtype="4" fill="hold" grpId="1" nodeType="withEffect">
                                  <p:stCondLst>
                                    <p:cond delay="0"/>
                                  </p:stCondLst>
                                  <p:childTnLst>
                                    <p:set>
                                      <p:cBhvr>
                                        <p:cTn id="83" dur="1" fill="hold">
                                          <p:stCondLst>
                                            <p:cond delay="0"/>
                                          </p:stCondLst>
                                        </p:cTn>
                                        <p:tgtEl>
                                          <p:spTgt spid="5"/>
                                        </p:tgtEl>
                                        <p:attrNameLst>
                                          <p:attrName>style.visibility</p:attrName>
                                        </p:attrNameLst>
                                      </p:cBhvr>
                                      <p:to>
                                        <p:strVal val="visible"/>
                                      </p:to>
                                    </p:set>
                                    <p:anim calcmode="lin" valueType="num">
                                      <p:cBhvr additive="base">
                                        <p:cTn id="84" dur="2000" fill="hold"/>
                                        <p:tgtEl>
                                          <p:spTgt spid="5"/>
                                        </p:tgtEl>
                                        <p:attrNameLst>
                                          <p:attrName>ppt_x</p:attrName>
                                        </p:attrNameLst>
                                      </p:cBhvr>
                                      <p:tavLst>
                                        <p:tav tm="0">
                                          <p:val>
                                            <p:strVal val="#ppt_x"/>
                                          </p:val>
                                        </p:tav>
                                        <p:tav tm="100000">
                                          <p:val>
                                            <p:strVal val="#ppt_x"/>
                                          </p:val>
                                        </p:tav>
                                      </p:tavLst>
                                    </p:anim>
                                    <p:anim calcmode="lin" valueType="num">
                                      <p:cBhvr additive="base">
                                        <p:cTn id="85" dur="2000" fill="hold"/>
                                        <p:tgtEl>
                                          <p:spTgt spid="5"/>
                                        </p:tgtEl>
                                        <p:attrNameLst>
                                          <p:attrName>ppt_y</p:attrName>
                                        </p:attrNameLst>
                                      </p:cBhvr>
                                      <p:tavLst>
                                        <p:tav tm="0">
                                          <p:val>
                                            <p:strVal val="1+#ppt_h/2"/>
                                          </p:val>
                                        </p:tav>
                                        <p:tav tm="100000">
                                          <p:val>
                                            <p:strVal val="#ppt_y"/>
                                          </p:val>
                                        </p:tav>
                                      </p:tavLst>
                                    </p:anim>
                                  </p:childTnLst>
                                </p:cTn>
                              </p:par>
                              <p:par>
                                <p:cTn id="86" presetID="2" presetClass="entr" presetSubtype="4" fill="hold" grpId="1" nodeType="withEffect">
                                  <p:stCondLst>
                                    <p:cond delay="0"/>
                                  </p:stCondLst>
                                  <p:childTnLst>
                                    <p:set>
                                      <p:cBhvr>
                                        <p:cTn id="87" dur="1" fill="hold">
                                          <p:stCondLst>
                                            <p:cond delay="0"/>
                                          </p:stCondLst>
                                        </p:cTn>
                                        <p:tgtEl>
                                          <p:spTgt spid="6"/>
                                        </p:tgtEl>
                                        <p:attrNameLst>
                                          <p:attrName>style.visibility</p:attrName>
                                        </p:attrNameLst>
                                      </p:cBhvr>
                                      <p:to>
                                        <p:strVal val="visible"/>
                                      </p:to>
                                    </p:set>
                                    <p:anim calcmode="lin" valueType="num">
                                      <p:cBhvr additive="base">
                                        <p:cTn id="88" dur="2000" fill="hold"/>
                                        <p:tgtEl>
                                          <p:spTgt spid="6"/>
                                        </p:tgtEl>
                                        <p:attrNameLst>
                                          <p:attrName>ppt_x</p:attrName>
                                        </p:attrNameLst>
                                      </p:cBhvr>
                                      <p:tavLst>
                                        <p:tav tm="0">
                                          <p:val>
                                            <p:strVal val="#ppt_x"/>
                                          </p:val>
                                        </p:tav>
                                        <p:tav tm="100000">
                                          <p:val>
                                            <p:strVal val="#ppt_x"/>
                                          </p:val>
                                        </p:tav>
                                      </p:tavLst>
                                    </p:anim>
                                    <p:anim calcmode="lin" valueType="num">
                                      <p:cBhvr additive="base">
                                        <p:cTn id="89" dur="2000" fill="hold"/>
                                        <p:tgtEl>
                                          <p:spTgt spid="6"/>
                                        </p:tgtEl>
                                        <p:attrNameLst>
                                          <p:attrName>ppt_y</p:attrName>
                                        </p:attrNameLst>
                                      </p:cBhvr>
                                      <p:tavLst>
                                        <p:tav tm="0">
                                          <p:val>
                                            <p:strVal val="1+#ppt_h/2"/>
                                          </p:val>
                                        </p:tav>
                                        <p:tav tm="100000">
                                          <p:val>
                                            <p:strVal val="#ppt_y"/>
                                          </p:val>
                                        </p:tav>
                                      </p:tavLst>
                                    </p:anim>
                                  </p:childTnLst>
                                </p:cTn>
                              </p:par>
                              <p:par>
                                <p:cTn id="90" presetID="2" presetClass="entr" presetSubtype="4" fill="hold" grpId="1" nodeType="withEffect">
                                  <p:stCondLst>
                                    <p:cond delay="0"/>
                                  </p:stCondLst>
                                  <p:childTnLst>
                                    <p:set>
                                      <p:cBhvr>
                                        <p:cTn id="91" dur="1" fill="hold">
                                          <p:stCondLst>
                                            <p:cond delay="0"/>
                                          </p:stCondLst>
                                        </p:cTn>
                                        <p:tgtEl>
                                          <p:spTgt spid="7"/>
                                        </p:tgtEl>
                                        <p:attrNameLst>
                                          <p:attrName>style.visibility</p:attrName>
                                        </p:attrNameLst>
                                      </p:cBhvr>
                                      <p:to>
                                        <p:strVal val="visible"/>
                                      </p:to>
                                    </p:set>
                                    <p:anim calcmode="lin" valueType="num">
                                      <p:cBhvr additive="base">
                                        <p:cTn id="92" dur="2000" fill="hold"/>
                                        <p:tgtEl>
                                          <p:spTgt spid="7"/>
                                        </p:tgtEl>
                                        <p:attrNameLst>
                                          <p:attrName>ppt_x</p:attrName>
                                        </p:attrNameLst>
                                      </p:cBhvr>
                                      <p:tavLst>
                                        <p:tav tm="0">
                                          <p:val>
                                            <p:strVal val="#ppt_x"/>
                                          </p:val>
                                        </p:tav>
                                        <p:tav tm="100000">
                                          <p:val>
                                            <p:strVal val="#ppt_x"/>
                                          </p:val>
                                        </p:tav>
                                      </p:tavLst>
                                    </p:anim>
                                    <p:anim calcmode="lin" valueType="num">
                                      <p:cBhvr additive="base">
                                        <p:cTn id="93" dur="2000" fill="hold"/>
                                        <p:tgtEl>
                                          <p:spTgt spid="7"/>
                                        </p:tgtEl>
                                        <p:attrNameLst>
                                          <p:attrName>ppt_y</p:attrName>
                                        </p:attrNameLst>
                                      </p:cBhvr>
                                      <p:tavLst>
                                        <p:tav tm="0">
                                          <p:val>
                                            <p:strVal val="1+#ppt_h/2"/>
                                          </p:val>
                                        </p:tav>
                                        <p:tav tm="100000">
                                          <p:val>
                                            <p:strVal val="#ppt_y"/>
                                          </p:val>
                                        </p:tav>
                                      </p:tavLst>
                                    </p:anim>
                                  </p:childTnLst>
                                </p:cTn>
                              </p:par>
                              <p:par>
                                <p:cTn id="94" presetID="2" presetClass="entr" presetSubtype="4" fill="hold" grpId="1" nodeType="withEffect">
                                  <p:stCondLst>
                                    <p:cond delay="0"/>
                                  </p:stCondLst>
                                  <p:childTnLst>
                                    <p:set>
                                      <p:cBhvr>
                                        <p:cTn id="95" dur="1" fill="hold">
                                          <p:stCondLst>
                                            <p:cond delay="0"/>
                                          </p:stCondLst>
                                        </p:cTn>
                                        <p:tgtEl>
                                          <p:spTgt spid="8"/>
                                        </p:tgtEl>
                                        <p:attrNameLst>
                                          <p:attrName>style.visibility</p:attrName>
                                        </p:attrNameLst>
                                      </p:cBhvr>
                                      <p:to>
                                        <p:strVal val="visible"/>
                                      </p:to>
                                    </p:set>
                                    <p:anim calcmode="lin" valueType="num">
                                      <p:cBhvr additive="base">
                                        <p:cTn id="96" dur="2000" fill="hold"/>
                                        <p:tgtEl>
                                          <p:spTgt spid="8"/>
                                        </p:tgtEl>
                                        <p:attrNameLst>
                                          <p:attrName>ppt_x</p:attrName>
                                        </p:attrNameLst>
                                      </p:cBhvr>
                                      <p:tavLst>
                                        <p:tav tm="0">
                                          <p:val>
                                            <p:strVal val="#ppt_x"/>
                                          </p:val>
                                        </p:tav>
                                        <p:tav tm="100000">
                                          <p:val>
                                            <p:strVal val="#ppt_x"/>
                                          </p:val>
                                        </p:tav>
                                      </p:tavLst>
                                    </p:anim>
                                    <p:anim calcmode="lin" valueType="num">
                                      <p:cBhvr additive="base">
                                        <p:cTn id="97" dur="2000" fill="hold"/>
                                        <p:tgtEl>
                                          <p:spTgt spid="8"/>
                                        </p:tgtEl>
                                        <p:attrNameLst>
                                          <p:attrName>ppt_y</p:attrName>
                                        </p:attrNameLst>
                                      </p:cBhvr>
                                      <p:tavLst>
                                        <p:tav tm="0">
                                          <p:val>
                                            <p:strVal val="1+#ppt_h/2"/>
                                          </p:val>
                                        </p:tav>
                                        <p:tav tm="100000">
                                          <p:val>
                                            <p:strVal val="#ppt_y"/>
                                          </p:val>
                                        </p:tav>
                                      </p:tavLst>
                                    </p:anim>
                                  </p:childTnLst>
                                </p:cTn>
                              </p:par>
                              <p:par>
                                <p:cTn id="98" presetID="2" presetClass="entr" presetSubtype="4"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 calcmode="lin" valueType="num">
                                      <p:cBhvr additive="base">
                                        <p:cTn id="100" dur="2000" fill="hold"/>
                                        <p:tgtEl>
                                          <p:spTgt spid="9"/>
                                        </p:tgtEl>
                                        <p:attrNameLst>
                                          <p:attrName>ppt_x</p:attrName>
                                        </p:attrNameLst>
                                      </p:cBhvr>
                                      <p:tavLst>
                                        <p:tav tm="0">
                                          <p:val>
                                            <p:strVal val="#ppt_x"/>
                                          </p:val>
                                        </p:tav>
                                        <p:tav tm="100000">
                                          <p:val>
                                            <p:strVal val="#ppt_x"/>
                                          </p:val>
                                        </p:tav>
                                      </p:tavLst>
                                    </p:anim>
                                    <p:anim calcmode="lin" valueType="num">
                                      <p:cBhvr additive="base">
                                        <p:cTn id="101" dur="2000" fill="hold"/>
                                        <p:tgtEl>
                                          <p:spTgt spid="9"/>
                                        </p:tgtEl>
                                        <p:attrNameLst>
                                          <p:attrName>ppt_y</p:attrName>
                                        </p:attrNameLst>
                                      </p:cBhvr>
                                      <p:tavLst>
                                        <p:tav tm="0">
                                          <p:val>
                                            <p:strVal val="1+#ppt_h/2"/>
                                          </p:val>
                                        </p:tav>
                                        <p:tav tm="100000">
                                          <p:val>
                                            <p:strVal val="#ppt_y"/>
                                          </p:val>
                                        </p:tav>
                                      </p:tavLst>
                                    </p:anim>
                                  </p:childTnLst>
                                </p:cTn>
                              </p:par>
                              <p:par>
                                <p:cTn id="102" presetID="2" presetClass="entr" presetSubtype="4"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 calcmode="lin" valueType="num">
                                      <p:cBhvr additive="base">
                                        <p:cTn id="104" dur="2000" fill="hold"/>
                                        <p:tgtEl>
                                          <p:spTgt spid="10"/>
                                        </p:tgtEl>
                                        <p:attrNameLst>
                                          <p:attrName>ppt_x</p:attrName>
                                        </p:attrNameLst>
                                      </p:cBhvr>
                                      <p:tavLst>
                                        <p:tav tm="0">
                                          <p:val>
                                            <p:strVal val="#ppt_x"/>
                                          </p:val>
                                        </p:tav>
                                        <p:tav tm="100000">
                                          <p:val>
                                            <p:strVal val="#ppt_x"/>
                                          </p:val>
                                        </p:tav>
                                      </p:tavLst>
                                    </p:anim>
                                    <p:anim calcmode="lin" valueType="num">
                                      <p:cBhvr additive="base">
                                        <p:cTn id="105" dur="2000" fill="hold"/>
                                        <p:tgtEl>
                                          <p:spTgt spid="10"/>
                                        </p:tgtEl>
                                        <p:attrNameLst>
                                          <p:attrName>ppt_y</p:attrName>
                                        </p:attrNameLst>
                                      </p:cBhvr>
                                      <p:tavLst>
                                        <p:tav tm="0">
                                          <p:val>
                                            <p:strVal val="1+#ppt_h/2"/>
                                          </p:val>
                                        </p:tav>
                                        <p:tav tm="100000">
                                          <p:val>
                                            <p:strVal val="#ppt_y"/>
                                          </p:val>
                                        </p:tav>
                                      </p:tavLst>
                                    </p:anim>
                                  </p:childTnLst>
                                </p:cTn>
                              </p:par>
                              <p:par>
                                <p:cTn id="106" presetID="2" presetClass="entr" presetSubtype="4" fill="hold" grpId="1" nodeType="withEffect">
                                  <p:stCondLst>
                                    <p:cond delay="0"/>
                                  </p:stCondLst>
                                  <p:childTnLst>
                                    <p:set>
                                      <p:cBhvr>
                                        <p:cTn id="107" dur="1" fill="hold">
                                          <p:stCondLst>
                                            <p:cond delay="0"/>
                                          </p:stCondLst>
                                        </p:cTn>
                                        <p:tgtEl>
                                          <p:spTgt spid="11"/>
                                        </p:tgtEl>
                                        <p:attrNameLst>
                                          <p:attrName>style.visibility</p:attrName>
                                        </p:attrNameLst>
                                      </p:cBhvr>
                                      <p:to>
                                        <p:strVal val="visible"/>
                                      </p:to>
                                    </p:set>
                                    <p:anim calcmode="lin" valueType="num">
                                      <p:cBhvr additive="base">
                                        <p:cTn id="108" dur="2000" fill="hold"/>
                                        <p:tgtEl>
                                          <p:spTgt spid="11"/>
                                        </p:tgtEl>
                                        <p:attrNameLst>
                                          <p:attrName>ppt_x</p:attrName>
                                        </p:attrNameLst>
                                      </p:cBhvr>
                                      <p:tavLst>
                                        <p:tav tm="0">
                                          <p:val>
                                            <p:strVal val="#ppt_x"/>
                                          </p:val>
                                        </p:tav>
                                        <p:tav tm="100000">
                                          <p:val>
                                            <p:strVal val="#ppt_x"/>
                                          </p:val>
                                        </p:tav>
                                      </p:tavLst>
                                    </p:anim>
                                    <p:anim calcmode="lin" valueType="num">
                                      <p:cBhvr additive="base">
                                        <p:cTn id="109" dur="2000" fill="hold"/>
                                        <p:tgtEl>
                                          <p:spTgt spid="11"/>
                                        </p:tgtEl>
                                        <p:attrNameLst>
                                          <p:attrName>ppt_y</p:attrName>
                                        </p:attrNameLst>
                                      </p:cBhvr>
                                      <p:tavLst>
                                        <p:tav tm="0">
                                          <p:val>
                                            <p:strVal val="1+#ppt_h/2"/>
                                          </p:val>
                                        </p:tav>
                                        <p:tav tm="100000">
                                          <p:val>
                                            <p:strVal val="#ppt_y"/>
                                          </p:val>
                                        </p:tav>
                                      </p:tavLst>
                                    </p:anim>
                                  </p:childTnLst>
                                </p:cTn>
                              </p:par>
                              <p:par>
                                <p:cTn id="110" presetID="2" presetClass="entr" presetSubtype="4" fill="hold" grpId="1"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additive="base">
                                        <p:cTn id="112" dur="2000" fill="hold"/>
                                        <p:tgtEl>
                                          <p:spTgt spid="12"/>
                                        </p:tgtEl>
                                        <p:attrNameLst>
                                          <p:attrName>ppt_x</p:attrName>
                                        </p:attrNameLst>
                                      </p:cBhvr>
                                      <p:tavLst>
                                        <p:tav tm="0">
                                          <p:val>
                                            <p:strVal val="#ppt_x"/>
                                          </p:val>
                                        </p:tav>
                                        <p:tav tm="100000">
                                          <p:val>
                                            <p:strVal val="#ppt_x"/>
                                          </p:val>
                                        </p:tav>
                                      </p:tavLst>
                                    </p:anim>
                                    <p:anim calcmode="lin" valueType="num">
                                      <p:cBhvr additive="base">
                                        <p:cTn id="113" dur="2000" fill="hold"/>
                                        <p:tgtEl>
                                          <p:spTgt spid="12"/>
                                        </p:tgtEl>
                                        <p:attrNameLst>
                                          <p:attrName>ppt_y</p:attrName>
                                        </p:attrNameLst>
                                      </p:cBhvr>
                                      <p:tavLst>
                                        <p:tav tm="0">
                                          <p:val>
                                            <p:strVal val="1+#ppt_h/2"/>
                                          </p:val>
                                        </p:tav>
                                        <p:tav tm="100000">
                                          <p:val>
                                            <p:strVal val="#ppt_y"/>
                                          </p:val>
                                        </p:tav>
                                      </p:tavLst>
                                    </p:anim>
                                  </p:childTnLst>
                                </p:cTn>
                              </p:par>
                              <p:par>
                                <p:cTn id="114" presetID="2" presetClass="entr" presetSubtype="4"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additive="base">
                                        <p:cTn id="116" dur="2000" fill="hold"/>
                                        <p:tgtEl>
                                          <p:spTgt spid="13"/>
                                        </p:tgtEl>
                                        <p:attrNameLst>
                                          <p:attrName>ppt_x</p:attrName>
                                        </p:attrNameLst>
                                      </p:cBhvr>
                                      <p:tavLst>
                                        <p:tav tm="0">
                                          <p:val>
                                            <p:strVal val="#ppt_x"/>
                                          </p:val>
                                        </p:tav>
                                        <p:tav tm="100000">
                                          <p:val>
                                            <p:strVal val="#ppt_x"/>
                                          </p:val>
                                        </p:tav>
                                      </p:tavLst>
                                    </p:anim>
                                    <p:anim calcmode="lin" valueType="num">
                                      <p:cBhvr additive="base">
                                        <p:cTn id="117" dur="2000" fill="hold"/>
                                        <p:tgtEl>
                                          <p:spTgt spid="13"/>
                                        </p:tgtEl>
                                        <p:attrNameLst>
                                          <p:attrName>ppt_y</p:attrName>
                                        </p:attrNameLst>
                                      </p:cBhvr>
                                      <p:tavLst>
                                        <p:tav tm="0">
                                          <p:val>
                                            <p:strVal val="1+#ppt_h/2"/>
                                          </p:val>
                                        </p:tav>
                                        <p:tav tm="100000">
                                          <p:val>
                                            <p:strVal val="#ppt_y"/>
                                          </p:val>
                                        </p:tav>
                                      </p:tavLst>
                                    </p:anim>
                                  </p:childTnLst>
                                </p:cTn>
                              </p:par>
                              <p:par>
                                <p:cTn id="118" presetID="2" presetClass="entr" presetSubtype="1" fill="hold" grpId="1" nodeType="withEffect">
                                  <p:stCondLst>
                                    <p:cond delay="0"/>
                                  </p:stCondLst>
                                  <p:childTnLst>
                                    <p:set>
                                      <p:cBhvr>
                                        <p:cTn id="119" dur="1" fill="hold">
                                          <p:stCondLst>
                                            <p:cond delay="0"/>
                                          </p:stCondLst>
                                        </p:cTn>
                                        <p:tgtEl>
                                          <p:spTgt spid="14"/>
                                        </p:tgtEl>
                                        <p:attrNameLst>
                                          <p:attrName>style.visibility</p:attrName>
                                        </p:attrNameLst>
                                      </p:cBhvr>
                                      <p:to>
                                        <p:strVal val="visible"/>
                                      </p:to>
                                    </p:set>
                                    <p:anim calcmode="lin" valueType="num">
                                      <p:cBhvr additive="base">
                                        <p:cTn id="120" dur="2000" fill="hold"/>
                                        <p:tgtEl>
                                          <p:spTgt spid="14"/>
                                        </p:tgtEl>
                                        <p:attrNameLst>
                                          <p:attrName>ppt_x</p:attrName>
                                        </p:attrNameLst>
                                      </p:cBhvr>
                                      <p:tavLst>
                                        <p:tav tm="0">
                                          <p:val>
                                            <p:strVal val="#ppt_x"/>
                                          </p:val>
                                        </p:tav>
                                        <p:tav tm="100000">
                                          <p:val>
                                            <p:strVal val="#ppt_x"/>
                                          </p:val>
                                        </p:tav>
                                      </p:tavLst>
                                    </p:anim>
                                    <p:anim calcmode="lin" valueType="num">
                                      <p:cBhvr additive="base">
                                        <p:cTn id="121" dur="2000" fill="hold"/>
                                        <p:tgtEl>
                                          <p:spTgt spid="14"/>
                                        </p:tgtEl>
                                        <p:attrNameLst>
                                          <p:attrName>ppt_y</p:attrName>
                                        </p:attrNameLst>
                                      </p:cBhvr>
                                      <p:tavLst>
                                        <p:tav tm="0">
                                          <p:val>
                                            <p:strVal val="0-#ppt_h/2"/>
                                          </p:val>
                                        </p:tav>
                                        <p:tav tm="100000">
                                          <p:val>
                                            <p:strVal val="#ppt_y"/>
                                          </p:val>
                                        </p:tav>
                                      </p:tavLst>
                                    </p:anim>
                                  </p:childTnLst>
                                </p:cTn>
                              </p:par>
                              <p:par>
                                <p:cTn id="122" presetID="2" presetClass="entr" presetSubtype="1" fill="hold" grpId="1" nodeType="withEffect">
                                  <p:stCondLst>
                                    <p:cond delay="0"/>
                                  </p:stCondLst>
                                  <p:childTnLst>
                                    <p:set>
                                      <p:cBhvr>
                                        <p:cTn id="123" dur="1" fill="hold">
                                          <p:stCondLst>
                                            <p:cond delay="0"/>
                                          </p:stCondLst>
                                        </p:cTn>
                                        <p:tgtEl>
                                          <p:spTgt spid="15"/>
                                        </p:tgtEl>
                                        <p:attrNameLst>
                                          <p:attrName>style.visibility</p:attrName>
                                        </p:attrNameLst>
                                      </p:cBhvr>
                                      <p:to>
                                        <p:strVal val="visible"/>
                                      </p:to>
                                    </p:set>
                                    <p:anim calcmode="lin" valueType="num">
                                      <p:cBhvr additive="base">
                                        <p:cTn id="124" dur="2000" fill="hold"/>
                                        <p:tgtEl>
                                          <p:spTgt spid="15"/>
                                        </p:tgtEl>
                                        <p:attrNameLst>
                                          <p:attrName>ppt_x</p:attrName>
                                        </p:attrNameLst>
                                      </p:cBhvr>
                                      <p:tavLst>
                                        <p:tav tm="0">
                                          <p:val>
                                            <p:strVal val="#ppt_x"/>
                                          </p:val>
                                        </p:tav>
                                        <p:tav tm="100000">
                                          <p:val>
                                            <p:strVal val="#ppt_x"/>
                                          </p:val>
                                        </p:tav>
                                      </p:tavLst>
                                    </p:anim>
                                    <p:anim calcmode="lin" valueType="num">
                                      <p:cBhvr additive="base">
                                        <p:cTn id="125" dur="2000" fill="hold"/>
                                        <p:tgtEl>
                                          <p:spTgt spid="15"/>
                                        </p:tgtEl>
                                        <p:attrNameLst>
                                          <p:attrName>ppt_y</p:attrName>
                                        </p:attrNameLst>
                                      </p:cBhvr>
                                      <p:tavLst>
                                        <p:tav tm="0">
                                          <p:val>
                                            <p:strVal val="0-#ppt_h/2"/>
                                          </p:val>
                                        </p:tav>
                                        <p:tav tm="100000">
                                          <p:val>
                                            <p:strVal val="#ppt_y"/>
                                          </p:val>
                                        </p:tav>
                                      </p:tavLst>
                                    </p:anim>
                                  </p:childTnLst>
                                </p:cTn>
                              </p:par>
                              <p:par>
                                <p:cTn id="126" presetID="2" presetClass="entr" presetSubtype="1"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additive="base">
                                        <p:cTn id="128" dur="2000" fill="hold"/>
                                        <p:tgtEl>
                                          <p:spTgt spid="16"/>
                                        </p:tgtEl>
                                        <p:attrNameLst>
                                          <p:attrName>ppt_x</p:attrName>
                                        </p:attrNameLst>
                                      </p:cBhvr>
                                      <p:tavLst>
                                        <p:tav tm="0">
                                          <p:val>
                                            <p:strVal val="#ppt_x"/>
                                          </p:val>
                                        </p:tav>
                                        <p:tav tm="100000">
                                          <p:val>
                                            <p:strVal val="#ppt_x"/>
                                          </p:val>
                                        </p:tav>
                                      </p:tavLst>
                                    </p:anim>
                                    <p:anim calcmode="lin" valueType="num">
                                      <p:cBhvr additive="base">
                                        <p:cTn id="129" dur="2000" fill="hold"/>
                                        <p:tgtEl>
                                          <p:spTgt spid="16"/>
                                        </p:tgtEl>
                                        <p:attrNameLst>
                                          <p:attrName>ppt_y</p:attrName>
                                        </p:attrNameLst>
                                      </p:cBhvr>
                                      <p:tavLst>
                                        <p:tav tm="0">
                                          <p:val>
                                            <p:strVal val="0-#ppt_h/2"/>
                                          </p:val>
                                        </p:tav>
                                        <p:tav tm="100000">
                                          <p:val>
                                            <p:strVal val="#ppt_y"/>
                                          </p:val>
                                        </p:tav>
                                      </p:tavLst>
                                    </p:anim>
                                  </p:childTnLst>
                                </p:cTn>
                              </p:par>
                              <p:par>
                                <p:cTn id="130" presetID="2" presetClass="entr" presetSubtype="1" fill="hold" grpId="1" nodeType="withEffect">
                                  <p:stCondLst>
                                    <p:cond delay="0"/>
                                  </p:stCondLst>
                                  <p:childTnLst>
                                    <p:set>
                                      <p:cBhvr>
                                        <p:cTn id="131" dur="1" fill="hold">
                                          <p:stCondLst>
                                            <p:cond delay="0"/>
                                          </p:stCondLst>
                                        </p:cTn>
                                        <p:tgtEl>
                                          <p:spTgt spid="17"/>
                                        </p:tgtEl>
                                        <p:attrNameLst>
                                          <p:attrName>style.visibility</p:attrName>
                                        </p:attrNameLst>
                                      </p:cBhvr>
                                      <p:to>
                                        <p:strVal val="visible"/>
                                      </p:to>
                                    </p:set>
                                    <p:anim calcmode="lin" valueType="num">
                                      <p:cBhvr additive="base">
                                        <p:cTn id="132" dur="2000" fill="hold"/>
                                        <p:tgtEl>
                                          <p:spTgt spid="17"/>
                                        </p:tgtEl>
                                        <p:attrNameLst>
                                          <p:attrName>ppt_x</p:attrName>
                                        </p:attrNameLst>
                                      </p:cBhvr>
                                      <p:tavLst>
                                        <p:tav tm="0">
                                          <p:val>
                                            <p:strVal val="#ppt_x"/>
                                          </p:val>
                                        </p:tav>
                                        <p:tav tm="100000">
                                          <p:val>
                                            <p:strVal val="#ppt_x"/>
                                          </p:val>
                                        </p:tav>
                                      </p:tavLst>
                                    </p:anim>
                                    <p:anim calcmode="lin" valueType="num">
                                      <p:cBhvr additive="base">
                                        <p:cTn id="133" dur="2000" fill="hold"/>
                                        <p:tgtEl>
                                          <p:spTgt spid="17"/>
                                        </p:tgtEl>
                                        <p:attrNameLst>
                                          <p:attrName>ppt_y</p:attrName>
                                        </p:attrNameLst>
                                      </p:cBhvr>
                                      <p:tavLst>
                                        <p:tav tm="0">
                                          <p:val>
                                            <p:strVal val="0-#ppt_h/2"/>
                                          </p:val>
                                        </p:tav>
                                        <p:tav tm="100000">
                                          <p:val>
                                            <p:strVal val="#ppt_y"/>
                                          </p:val>
                                        </p:tav>
                                      </p:tavLst>
                                    </p:anim>
                                  </p:childTnLst>
                                </p:cTn>
                              </p:par>
                              <p:par>
                                <p:cTn id="134" presetID="2" presetClass="entr" presetSubtype="1" fill="hold" grpId="1" nodeType="withEffect">
                                  <p:stCondLst>
                                    <p:cond delay="0"/>
                                  </p:stCondLst>
                                  <p:childTnLst>
                                    <p:set>
                                      <p:cBhvr>
                                        <p:cTn id="135" dur="1" fill="hold">
                                          <p:stCondLst>
                                            <p:cond delay="0"/>
                                          </p:stCondLst>
                                        </p:cTn>
                                        <p:tgtEl>
                                          <p:spTgt spid="18"/>
                                        </p:tgtEl>
                                        <p:attrNameLst>
                                          <p:attrName>style.visibility</p:attrName>
                                        </p:attrNameLst>
                                      </p:cBhvr>
                                      <p:to>
                                        <p:strVal val="visible"/>
                                      </p:to>
                                    </p:set>
                                    <p:anim calcmode="lin" valueType="num">
                                      <p:cBhvr additive="base">
                                        <p:cTn id="136" dur="2000" fill="hold"/>
                                        <p:tgtEl>
                                          <p:spTgt spid="18"/>
                                        </p:tgtEl>
                                        <p:attrNameLst>
                                          <p:attrName>ppt_x</p:attrName>
                                        </p:attrNameLst>
                                      </p:cBhvr>
                                      <p:tavLst>
                                        <p:tav tm="0">
                                          <p:val>
                                            <p:strVal val="#ppt_x"/>
                                          </p:val>
                                        </p:tav>
                                        <p:tav tm="100000">
                                          <p:val>
                                            <p:strVal val="#ppt_x"/>
                                          </p:val>
                                        </p:tav>
                                      </p:tavLst>
                                    </p:anim>
                                    <p:anim calcmode="lin" valueType="num">
                                      <p:cBhvr additive="base">
                                        <p:cTn id="137" dur="2000" fill="hold"/>
                                        <p:tgtEl>
                                          <p:spTgt spid="18"/>
                                        </p:tgtEl>
                                        <p:attrNameLst>
                                          <p:attrName>ppt_y</p:attrName>
                                        </p:attrNameLst>
                                      </p:cBhvr>
                                      <p:tavLst>
                                        <p:tav tm="0">
                                          <p:val>
                                            <p:strVal val="0-#ppt_h/2"/>
                                          </p:val>
                                        </p:tav>
                                        <p:tav tm="100000">
                                          <p:val>
                                            <p:strVal val="#ppt_y"/>
                                          </p:val>
                                        </p:tav>
                                      </p:tavLst>
                                    </p:anim>
                                  </p:childTnLst>
                                </p:cTn>
                              </p:par>
                              <p:par>
                                <p:cTn id="138" presetID="2" presetClass="entr" presetSubtype="1" fill="hold" grpId="1" nodeType="withEffect">
                                  <p:stCondLst>
                                    <p:cond delay="0"/>
                                  </p:stCondLst>
                                  <p:childTnLst>
                                    <p:set>
                                      <p:cBhvr>
                                        <p:cTn id="139" dur="1" fill="hold">
                                          <p:stCondLst>
                                            <p:cond delay="0"/>
                                          </p:stCondLst>
                                        </p:cTn>
                                        <p:tgtEl>
                                          <p:spTgt spid="19"/>
                                        </p:tgtEl>
                                        <p:attrNameLst>
                                          <p:attrName>style.visibility</p:attrName>
                                        </p:attrNameLst>
                                      </p:cBhvr>
                                      <p:to>
                                        <p:strVal val="visible"/>
                                      </p:to>
                                    </p:set>
                                    <p:anim calcmode="lin" valueType="num">
                                      <p:cBhvr additive="base">
                                        <p:cTn id="140" dur="2000" fill="hold"/>
                                        <p:tgtEl>
                                          <p:spTgt spid="19"/>
                                        </p:tgtEl>
                                        <p:attrNameLst>
                                          <p:attrName>ppt_x</p:attrName>
                                        </p:attrNameLst>
                                      </p:cBhvr>
                                      <p:tavLst>
                                        <p:tav tm="0">
                                          <p:val>
                                            <p:strVal val="#ppt_x"/>
                                          </p:val>
                                        </p:tav>
                                        <p:tav tm="100000">
                                          <p:val>
                                            <p:strVal val="#ppt_x"/>
                                          </p:val>
                                        </p:tav>
                                      </p:tavLst>
                                    </p:anim>
                                    <p:anim calcmode="lin" valueType="num">
                                      <p:cBhvr additive="base">
                                        <p:cTn id="141" dur="2000" fill="hold"/>
                                        <p:tgtEl>
                                          <p:spTgt spid="19"/>
                                        </p:tgtEl>
                                        <p:attrNameLst>
                                          <p:attrName>ppt_y</p:attrName>
                                        </p:attrNameLst>
                                      </p:cBhvr>
                                      <p:tavLst>
                                        <p:tav tm="0">
                                          <p:val>
                                            <p:strVal val="0-#ppt_h/2"/>
                                          </p:val>
                                        </p:tav>
                                        <p:tav tm="100000">
                                          <p:val>
                                            <p:strVal val="#ppt_y"/>
                                          </p:val>
                                        </p:tav>
                                      </p:tavLst>
                                    </p:anim>
                                  </p:childTnLst>
                                </p:cTn>
                              </p:par>
                              <p:par>
                                <p:cTn id="142" presetID="2" presetClass="entr" presetSubtype="1" fill="hold" grpId="1" nodeType="with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additive="base">
                                        <p:cTn id="144" dur="2000" fill="hold"/>
                                        <p:tgtEl>
                                          <p:spTgt spid="20"/>
                                        </p:tgtEl>
                                        <p:attrNameLst>
                                          <p:attrName>ppt_x</p:attrName>
                                        </p:attrNameLst>
                                      </p:cBhvr>
                                      <p:tavLst>
                                        <p:tav tm="0">
                                          <p:val>
                                            <p:strVal val="#ppt_x"/>
                                          </p:val>
                                        </p:tav>
                                        <p:tav tm="100000">
                                          <p:val>
                                            <p:strVal val="#ppt_x"/>
                                          </p:val>
                                        </p:tav>
                                      </p:tavLst>
                                    </p:anim>
                                    <p:anim calcmode="lin" valueType="num">
                                      <p:cBhvr additive="base">
                                        <p:cTn id="145" dur="2000" fill="hold"/>
                                        <p:tgtEl>
                                          <p:spTgt spid="20"/>
                                        </p:tgtEl>
                                        <p:attrNameLst>
                                          <p:attrName>ppt_y</p:attrName>
                                        </p:attrNameLst>
                                      </p:cBhvr>
                                      <p:tavLst>
                                        <p:tav tm="0">
                                          <p:val>
                                            <p:strVal val="0-#ppt_h/2"/>
                                          </p:val>
                                        </p:tav>
                                        <p:tav tm="100000">
                                          <p:val>
                                            <p:strVal val="#ppt_y"/>
                                          </p:val>
                                        </p:tav>
                                      </p:tavLst>
                                    </p:anim>
                                  </p:childTnLst>
                                </p:cTn>
                              </p:par>
                              <p:par>
                                <p:cTn id="146" presetID="2" presetClass="entr" presetSubtype="1" fill="hold" grpId="1" nodeType="withEffect">
                                  <p:stCondLst>
                                    <p:cond delay="0"/>
                                  </p:stCondLst>
                                  <p:childTnLst>
                                    <p:set>
                                      <p:cBhvr>
                                        <p:cTn id="147" dur="1" fill="hold">
                                          <p:stCondLst>
                                            <p:cond delay="0"/>
                                          </p:stCondLst>
                                        </p:cTn>
                                        <p:tgtEl>
                                          <p:spTgt spid="21"/>
                                        </p:tgtEl>
                                        <p:attrNameLst>
                                          <p:attrName>style.visibility</p:attrName>
                                        </p:attrNameLst>
                                      </p:cBhvr>
                                      <p:to>
                                        <p:strVal val="visible"/>
                                      </p:to>
                                    </p:set>
                                    <p:anim calcmode="lin" valueType="num">
                                      <p:cBhvr additive="base">
                                        <p:cTn id="148" dur="2000" fill="hold"/>
                                        <p:tgtEl>
                                          <p:spTgt spid="21"/>
                                        </p:tgtEl>
                                        <p:attrNameLst>
                                          <p:attrName>ppt_x</p:attrName>
                                        </p:attrNameLst>
                                      </p:cBhvr>
                                      <p:tavLst>
                                        <p:tav tm="0">
                                          <p:val>
                                            <p:strVal val="#ppt_x"/>
                                          </p:val>
                                        </p:tav>
                                        <p:tav tm="100000">
                                          <p:val>
                                            <p:strVal val="#ppt_x"/>
                                          </p:val>
                                        </p:tav>
                                      </p:tavLst>
                                    </p:anim>
                                    <p:anim calcmode="lin" valueType="num">
                                      <p:cBhvr additive="base">
                                        <p:cTn id="149" dur="2000" fill="hold"/>
                                        <p:tgtEl>
                                          <p:spTgt spid="21"/>
                                        </p:tgtEl>
                                        <p:attrNameLst>
                                          <p:attrName>ppt_y</p:attrName>
                                        </p:attrNameLst>
                                      </p:cBhvr>
                                      <p:tavLst>
                                        <p:tav tm="0">
                                          <p:val>
                                            <p:strVal val="0-#ppt_h/2"/>
                                          </p:val>
                                        </p:tav>
                                        <p:tav tm="100000">
                                          <p:val>
                                            <p:strVal val="#ppt_y"/>
                                          </p:val>
                                        </p:tav>
                                      </p:tavLst>
                                    </p:anim>
                                  </p:childTnLst>
                                </p:cTn>
                              </p:par>
                              <p:par>
                                <p:cTn id="150" presetID="2" presetClass="entr" presetSubtype="1" fill="hold" grpId="1" nodeType="withEffect">
                                  <p:stCondLst>
                                    <p:cond delay="0"/>
                                  </p:stCondLst>
                                  <p:childTnLst>
                                    <p:set>
                                      <p:cBhvr>
                                        <p:cTn id="151" dur="1" fill="hold">
                                          <p:stCondLst>
                                            <p:cond delay="0"/>
                                          </p:stCondLst>
                                        </p:cTn>
                                        <p:tgtEl>
                                          <p:spTgt spid="22"/>
                                        </p:tgtEl>
                                        <p:attrNameLst>
                                          <p:attrName>style.visibility</p:attrName>
                                        </p:attrNameLst>
                                      </p:cBhvr>
                                      <p:to>
                                        <p:strVal val="visible"/>
                                      </p:to>
                                    </p:set>
                                    <p:anim calcmode="lin" valueType="num">
                                      <p:cBhvr additive="base">
                                        <p:cTn id="152" dur="2000" fill="hold"/>
                                        <p:tgtEl>
                                          <p:spTgt spid="22"/>
                                        </p:tgtEl>
                                        <p:attrNameLst>
                                          <p:attrName>ppt_x</p:attrName>
                                        </p:attrNameLst>
                                      </p:cBhvr>
                                      <p:tavLst>
                                        <p:tav tm="0">
                                          <p:val>
                                            <p:strVal val="#ppt_x"/>
                                          </p:val>
                                        </p:tav>
                                        <p:tav tm="100000">
                                          <p:val>
                                            <p:strVal val="#ppt_x"/>
                                          </p:val>
                                        </p:tav>
                                      </p:tavLst>
                                    </p:anim>
                                    <p:anim calcmode="lin" valueType="num">
                                      <p:cBhvr additive="base">
                                        <p:cTn id="153" dur="2000" fill="hold"/>
                                        <p:tgtEl>
                                          <p:spTgt spid="22"/>
                                        </p:tgtEl>
                                        <p:attrNameLst>
                                          <p:attrName>ppt_y</p:attrName>
                                        </p:attrNameLst>
                                      </p:cBhvr>
                                      <p:tavLst>
                                        <p:tav tm="0">
                                          <p:val>
                                            <p:strVal val="0-#ppt_h/2"/>
                                          </p:val>
                                        </p:tav>
                                        <p:tav tm="100000">
                                          <p:val>
                                            <p:strVal val="#ppt_y"/>
                                          </p:val>
                                        </p:tav>
                                      </p:tavLst>
                                    </p:anim>
                                  </p:childTnLst>
                                </p:cTn>
                              </p:par>
                              <p:par>
                                <p:cTn id="154" presetID="2" presetClass="entr" presetSubtype="1" fill="hold" grpId="1" nodeType="withEffect">
                                  <p:stCondLst>
                                    <p:cond delay="0"/>
                                  </p:stCondLst>
                                  <p:childTnLst>
                                    <p:set>
                                      <p:cBhvr>
                                        <p:cTn id="155" dur="1" fill="hold">
                                          <p:stCondLst>
                                            <p:cond delay="0"/>
                                          </p:stCondLst>
                                        </p:cTn>
                                        <p:tgtEl>
                                          <p:spTgt spid="23"/>
                                        </p:tgtEl>
                                        <p:attrNameLst>
                                          <p:attrName>style.visibility</p:attrName>
                                        </p:attrNameLst>
                                      </p:cBhvr>
                                      <p:to>
                                        <p:strVal val="visible"/>
                                      </p:to>
                                    </p:set>
                                    <p:anim calcmode="lin" valueType="num">
                                      <p:cBhvr additive="base">
                                        <p:cTn id="156" dur="2000" fill="hold"/>
                                        <p:tgtEl>
                                          <p:spTgt spid="23"/>
                                        </p:tgtEl>
                                        <p:attrNameLst>
                                          <p:attrName>ppt_x</p:attrName>
                                        </p:attrNameLst>
                                      </p:cBhvr>
                                      <p:tavLst>
                                        <p:tav tm="0">
                                          <p:val>
                                            <p:strVal val="#ppt_x"/>
                                          </p:val>
                                        </p:tav>
                                        <p:tav tm="100000">
                                          <p:val>
                                            <p:strVal val="#ppt_x"/>
                                          </p:val>
                                        </p:tav>
                                      </p:tavLst>
                                    </p:anim>
                                    <p:anim calcmode="lin" valueType="num">
                                      <p:cBhvr additive="base">
                                        <p:cTn id="157" dur="2000" fill="hold"/>
                                        <p:tgtEl>
                                          <p:spTgt spid="23"/>
                                        </p:tgtEl>
                                        <p:attrNameLst>
                                          <p:attrName>ppt_y</p:attrName>
                                        </p:attrNameLst>
                                      </p:cBhvr>
                                      <p:tavLst>
                                        <p:tav tm="0">
                                          <p:val>
                                            <p:strVal val="0-#ppt_h/2"/>
                                          </p:val>
                                        </p:tav>
                                        <p:tav tm="100000">
                                          <p:val>
                                            <p:strVal val="#ppt_y"/>
                                          </p:val>
                                        </p:tav>
                                      </p:tavLst>
                                    </p:anim>
                                  </p:childTnLst>
                                </p:cTn>
                              </p:par>
                              <p:par>
                                <p:cTn id="158" presetID="2" presetClass="entr" presetSubtype="1" fill="hold" grpId="1" nodeType="withEffect">
                                  <p:stCondLst>
                                    <p:cond delay="0"/>
                                  </p:stCondLst>
                                  <p:childTnLst>
                                    <p:set>
                                      <p:cBhvr>
                                        <p:cTn id="159" dur="1" fill="hold">
                                          <p:stCondLst>
                                            <p:cond delay="0"/>
                                          </p:stCondLst>
                                        </p:cTn>
                                        <p:tgtEl>
                                          <p:spTgt spid="24"/>
                                        </p:tgtEl>
                                        <p:attrNameLst>
                                          <p:attrName>style.visibility</p:attrName>
                                        </p:attrNameLst>
                                      </p:cBhvr>
                                      <p:to>
                                        <p:strVal val="visible"/>
                                      </p:to>
                                    </p:set>
                                    <p:anim calcmode="lin" valueType="num">
                                      <p:cBhvr additive="base">
                                        <p:cTn id="160" dur="2000" fill="hold"/>
                                        <p:tgtEl>
                                          <p:spTgt spid="24"/>
                                        </p:tgtEl>
                                        <p:attrNameLst>
                                          <p:attrName>ppt_x</p:attrName>
                                        </p:attrNameLst>
                                      </p:cBhvr>
                                      <p:tavLst>
                                        <p:tav tm="0">
                                          <p:val>
                                            <p:strVal val="#ppt_x"/>
                                          </p:val>
                                        </p:tav>
                                        <p:tav tm="100000">
                                          <p:val>
                                            <p:strVal val="#ppt_x"/>
                                          </p:val>
                                        </p:tav>
                                      </p:tavLst>
                                    </p:anim>
                                    <p:anim calcmode="lin" valueType="num">
                                      <p:cBhvr additive="base">
                                        <p:cTn id="161" dur="2000" fill="hold"/>
                                        <p:tgtEl>
                                          <p:spTgt spid="24"/>
                                        </p:tgtEl>
                                        <p:attrNameLst>
                                          <p:attrName>ppt_y</p:attrName>
                                        </p:attrNameLst>
                                      </p:cBhvr>
                                      <p:tavLst>
                                        <p:tav tm="0">
                                          <p:val>
                                            <p:strVal val="0-#ppt_h/2"/>
                                          </p:val>
                                        </p:tav>
                                        <p:tav tm="100000">
                                          <p:val>
                                            <p:strVal val="#ppt_y"/>
                                          </p:val>
                                        </p:tav>
                                      </p:tavLst>
                                    </p:anim>
                                  </p:childTnLst>
                                </p:cTn>
                              </p:par>
                              <p:par>
                                <p:cTn id="162" presetID="19" presetClass="entr" presetSubtype="10" fill="hold" grpId="2" nodeType="withEffect">
                                  <p:stCondLst>
                                    <p:cond delay="0"/>
                                  </p:stCondLst>
                                  <p:childTnLst>
                                    <p:set>
                                      <p:cBhvr>
                                        <p:cTn id="163" dur="1" fill="hold">
                                          <p:stCondLst>
                                            <p:cond delay="0"/>
                                          </p:stCondLst>
                                        </p:cTn>
                                        <p:tgtEl>
                                          <p:spTgt spid="3"/>
                                        </p:tgtEl>
                                        <p:attrNameLst>
                                          <p:attrName>style.visibility</p:attrName>
                                        </p:attrNameLst>
                                      </p:cBhvr>
                                      <p:to>
                                        <p:strVal val="visible"/>
                                      </p:to>
                                    </p:set>
                                    <p:anim calcmode="lin" valueType="num">
                                      <p:cBhvr>
                                        <p:cTn id="164" dur="2000" fill="hold"/>
                                        <p:tgtEl>
                                          <p:spTgt spid="3"/>
                                        </p:tgtEl>
                                        <p:attrNameLst>
                                          <p:attrName>ppt_w</p:attrName>
                                        </p:attrNameLst>
                                      </p:cBhvr>
                                      <p:tavLst>
                                        <p:tav tm="0" fmla="#ppt_w*sin(2.5*pi*$)">
                                          <p:val>
                                            <p:fltVal val="0"/>
                                          </p:val>
                                        </p:tav>
                                        <p:tav tm="100000">
                                          <p:val>
                                            <p:fltVal val="1"/>
                                          </p:val>
                                        </p:tav>
                                      </p:tavLst>
                                    </p:anim>
                                    <p:anim calcmode="lin" valueType="num">
                                      <p:cBhvr>
                                        <p:cTn id="165" dur="2000" fill="hold"/>
                                        <p:tgtEl>
                                          <p:spTgt spid="3"/>
                                        </p:tgtEl>
                                        <p:attrNameLst>
                                          <p:attrName>ppt_h</p:attrName>
                                        </p:attrNameLst>
                                      </p:cBhvr>
                                      <p:tavLst>
                                        <p:tav tm="0">
                                          <p:val>
                                            <p:strVal val="#ppt_h"/>
                                          </p:val>
                                        </p:tav>
                                        <p:tav tm="100000">
                                          <p:val>
                                            <p:strVal val="#ppt_h"/>
                                          </p:val>
                                        </p:tav>
                                      </p:tavLst>
                                    </p:anim>
                                  </p:childTnLst>
                                </p:cTn>
                              </p:par>
                              <p:par>
                                <p:cTn id="166" presetID="19" presetClass="entr" presetSubtype="10" fill="hold" grpId="2" nodeType="withEffect">
                                  <p:stCondLst>
                                    <p:cond delay="0"/>
                                  </p:stCondLst>
                                  <p:childTnLst>
                                    <p:set>
                                      <p:cBhvr>
                                        <p:cTn id="167" dur="1" fill="hold">
                                          <p:stCondLst>
                                            <p:cond delay="0"/>
                                          </p:stCondLst>
                                        </p:cTn>
                                        <p:tgtEl>
                                          <p:spTgt spid="4"/>
                                        </p:tgtEl>
                                        <p:attrNameLst>
                                          <p:attrName>style.visibility</p:attrName>
                                        </p:attrNameLst>
                                      </p:cBhvr>
                                      <p:to>
                                        <p:strVal val="visible"/>
                                      </p:to>
                                    </p:set>
                                    <p:anim calcmode="lin" valueType="num">
                                      <p:cBhvr>
                                        <p:cTn id="168" dur="2000" fill="hold"/>
                                        <p:tgtEl>
                                          <p:spTgt spid="4"/>
                                        </p:tgtEl>
                                        <p:attrNameLst>
                                          <p:attrName>ppt_w</p:attrName>
                                        </p:attrNameLst>
                                      </p:cBhvr>
                                      <p:tavLst>
                                        <p:tav tm="0" fmla="#ppt_w*sin(2.5*pi*$)">
                                          <p:val>
                                            <p:fltVal val="0"/>
                                          </p:val>
                                        </p:tav>
                                        <p:tav tm="100000">
                                          <p:val>
                                            <p:fltVal val="1"/>
                                          </p:val>
                                        </p:tav>
                                      </p:tavLst>
                                    </p:anim>
                                    <p:anim calcmode="lin" valueType="num">
                                      <p:cBhvr>
                                        <p:cTn id="169" dur="2000" fill="hold"/>
                                        <p:tgtEl>
                                          <p:spTgt spid="4"/>
                                        </p:tgtEl>
                                        <p:attrNameLst>
                                          <p:attrName>ppt_h</p:attrName>
                                        </p:attrNameLst>
                                      </p:cBhvr>
                                      <p:tavLst>
                                        <p:tav tm="0">
                                          <p:val>
                                            <p:strVal val="#ppt_h"/>
                                          </p:val>
                                        </p:tav>
                                        <p:tav tm="100000">
                                          <p:val>
                                            <p:strVal val="#ppt_h"/>
                                          </p:val>
                                        </p:tav>
                                      </p:tavLst>
                                    </p:anim>
                                  </p:childTnLst>
                                </p:cTn>
                              </p:par>
                              <p:par>
                                <p:cTn id="170" presetID="19" presetClass="entr" presetSubtype="10" fill="hold" grpId="2" nodeType="withEffect">
                                  <p:stCondLst>
                                    <p:cond delay="0"/>
                                  </p:stCondLst>
                                  <p:childTnLst>
                                    <p:set>
                                      <p:cBhvr>
                                        <p:cTn id="171" dur="1" fill="hold">
                                          <p:stCondLst>
                                            <p:cond delay="0"/>
                                          </p:stCondLst>
                                        </p:cTn>
                                        <p:tgtEl>
                                          <p:spTgt spid="5"/>
                                        </p:tgtEl>
                                        <p:attrNameLst>
                                          <p:attrName>style.visibility</p:attrName>
                                        </p:attrNameLst>
                                      </p:cBhvr>
                                      <p:to>
                                        <p:strVal val="visible"/>
                                      </p:to>
                                    </p:set>
                                    <p:anim calcmode="lin" valueType="num">
                                      <p:cBhvr>
                                        <p:cTn id="172" dur="2000" fill="hold"/>
                                        <p:tgtEl>
                                          <p:spTgt spid="5"/>
                                        </p:tgtEl>
                                        <p:attrNameLst>
                                          <p:attrName>ppt_w</p:attrName>
                                        </p:attrNameLst>
                                      </p:cBhvr>
                                      <p:tavLst>
                                        <p:tav tm="0" fmla="#ppt_w*sin(2.5*pi*$)">
                                          <p:val>
                                            <p:fltVal val="0"/>
                                          </p:val>
                                        </p:tav>
                                        <p:tav tm="100000">
                                          <p:val>
                                            <p:fltVal val="1"/>
                                          </p:val>
                                        </p:tav>
                                      </p:tavLst>
                                    </p:anim>
                                    <p:anim calcmode="lin" valueType="num">
                                      <p:cBhvr>
                                        <p:cTn id="173" dur="2000" fill="hold"/>
                                        <p:tgtEl>
                                          <p:spTgt spid="5"/>
                                        </p:tgtEl>
                                        <p:attrNameLst>
                                          <p:attrName>ppt_h</p:attrName>
                                        </p:attrNameLst>
                                      </p:cBhvr>
                                      <p:tavLst>
                                        <p:tav tm="0">
                                          <p:val>
                                            <p:strVal val="#ppt_h"/>
                                          </p:val>
                                        </p:tav>
                                        <p:tav tm="100000">
                                          <p:val>
                                            <p:strVal val="#ppt_h"/>
                                          </p:val>
                                        </p:tav>
                                      </p:tavLst>
                                    </p:anim>
                                  </p:childTnLst>
                                </p:cTn>
                              </p:par>
                              <p:par>
                                <p:cTn id="174" presetID="19" presetClass="entr" presetSubtype="10" fill="hold" grpId="2" nodeType="withEffect">
                                  <p:stCondLst>
                                    <p:cond delay="0"/>
                                  </p:stCondLst>
                                  <p:childTnLst>
                                    <p:set>
                                      <p:cBhvr>
                                        <p:cTn id="175" dur="1" fill="hold">
                                          <p:stCondLst>
                                            <p:cond delay="0"/>
                                          </p:stCondLst>
                                        </p:cTn>
                                        <p:tgtEl>
                                          <p:spTgt spid="6"/>
                                        </p:tgtEl>
                                        <p:attrNameLst>
                                          <p:attrName>style.visibility</p:attrName>
                                        </p:attrNameLst>
                                      </p:cBhvr>
                                      <p:to>
                                        <p:strVal val="visible"/>
                                      </p:to>
                                    </p:set>
                                    <p:anim calcmode="lin" valueType="num">
                                      <p:cBhvr>
                                        <p:cTn id="176" dur="2000" fill="hold"/>
                                        <p:tgtEl>
                                          <p:spTgt spid="6"/>
                                        </p:tgtEl>
                                        <p:attrNameLst>
                                          <p:attrName>ppt_w</p:attrName>
                                        </p:attrNameLst>
                                      </p:cBhvr>
                                      <p:tavLst>
                                        <p:tav tm="0" fmla="#ppt_w*sin(2.5*pi*$)">
                                          <p:val>
                                            <p:fltVal val="0"/>
                                          </p:val>
                                        </p:tav>
                                        <p:tav tm="100000">
                                          <p:val>
                                            <p:fltVal val="1"/>
                                          </p:val>
                                        </p:tav>
                                      </p:tavLst>
                                    </p:anim>
                                    <p:anim calcmode="lin" valueType="num">
                                      <p:cBhvr>
                                        <p:cTn id="177" dur="2000" fill="hold"/>
                                        <p:tgtEl>
                                          <p:spTgt spid="6"/>
                                        </p:tgtEl>
                                        <p:attrNameLst>
                                          <p:attrName>ppt_h</p:attrName>
                                        </p:attrNameLst>
                                      </p:cBhvr>
                                      <p:tavLst>
                                        <p:tav tm="0">
                                          <p:val>
                                            <p:strVal val="#ppt_h"/>
                                          </p:val>
                                        </p:tav>
                                        <p:tav tm="100000">
                                          <p:val>
                                            <p:strVal val="#ppt_h"/>
                                          </p:val>
                                        </p:tav>
                                      </p:tavLst>
                                    </p:anim>
                                  </p:childTnLst>
                                </p:cTn>
                              </p:par>
                              <p:par>
                                <p:cTn id="178" presetID="19" presetClass="entr" presetSubtype="10" fill="hold" grpId="2" nodeType="withEffect">
                                  <p:stCondLst>
                                    <p:cond delay="0"/>
                                  </p:stCondLst>
                                  <p:childTnLst>
                                    <p:set>
                                      <p:cBhvr>
                                        <p:cTn id="179" dur="1" fill="hold">
                                          <p:stCondLst>
                                            <p:cond delay="0"/>
                                          </p:stCondLst>
                                        </p:cTn>
                                        <p:tgtEl>
                                          <p:spTgt spid="7"/>
                                        </p:tgtEl>
                                        <p:attrNameLst>
                                          <p:attrName>style.visibility</p:attrName>
                                        </p:attrNameLst>
                                      </p:cBhvr>
                                      <p:to>
                                        <p:strVal val="visible"/>
                                      </p:to>
                                    </p:set>
                                    <p:anim calcmode="lin" valueType="num">
                                      <p:cBhvr>
                                        <p:cTn id="180" dur="2000" fill="hold"/>
                                        <p:tgtEl>
                                          <p:spTgt spid="7"/>
                                        </p:tgtEl>
                                        <p:attrNameLst>
                                          <p:attrName>ppt_w</p:attrName>
                                        </p:attrNameLst>
                                      </p:cBhvr>
                                      <p:tavLst>
                                        <p:tav tm="0" fmla="#ppt_w*sin(2.5*pi*$)">
                                          <p:val>
                                            <p:fltVal val="0"/>
                                          </p:val>
                                        </p:tav>
                                        <p:tav tm="100000">
                                          <p:val>
                                            <p:fltVal val="1"/>
                                          </p:val>
                                        </p:tav>
                                      </p:tavLst>
                                    </p:anim>
                                    <p:anim calcmode="lin" valueType="num">
                                      <p:cBhvr>
                                        <p:cTn id="181" dur="2000" fill="hold"/>
                                        <p:tgtEl>
                                          <p:spTgt spid="7"/>
                                        </p:tgtEl>
                                        <p:attrNameLst>
                                          <p:attrName>ppt_h</p:attrName>
                                        </p:attrNameLst>
                                      </p:cBhvr>
                                      <p:tavLst>
                                        <p:tav tm="0">
                                          <p:val>
                                            <p:strVal val="#ppt_h"/>
                                          </p:val>
                                        </p:tav>
                                        <p:tav tm="100000">
                                          <p:val>
                                            <p:strVal val="#ppt_h"/>
                                          </p:val>
                                        </p:tav>
                                      </p:tavLst>
                                    </p:anim>
                                  </p:childTnLst>
                                </p:cTn>
                              </p:par>
                              <p:par>
                                <p:cTn id="182" presetID="19" presetClass="entr" presetSubtype="10" fill="hold" grpId="2" nodeType="withEffect">
                                  <p:stCondLst>
                                    <p:cond delay="0"/>
                                  </p:stCondLst>
                                  <p:childTnLst>
                                    <p:set>
                                      <p:cBhvr>
                                        <p:cTn id="183" dur="1" fill="hold">
                                          <p:stCondLst>
                                            <p:cond delay="0"/>
                                          </p:stCondLst>
                                        </p:cTn>
                                        <p:tgtEl>
                                          <p:spTgt spid="8"/>
                                        </p:tgtEl>
                                        <p:attrNameLst>
                                          <p:attrName>style.visibility</p:attrName>
                                        </p:attrNameLst>
                                      </p:cBhvr>
                                      <p:to>
                                        <p:strVal val="visible"/>
                                      </p:to>
                                    </p:set>
                                    <p:anim calcmode="lin" valueType="num">
                                      <p:cBhvr>
                                        <p:cTn id="184" dur="2000" fill="hold"/>
                                        <p:tgtEl>
                                          <p:spTgt spid="8"/>
                                        </p:tgtEl>
                                        <p:attrNameLst>
                                          <p:attrName>ppt_w</p:attrName>
                                        </p:attrNameLst>
                                      </p:cBhvr>
                                      <p:tavLst>
                                        <p:tav tm="0" fmla="#ppt_w*sin(2.5*pi*$)">
                                          <p:val>
                                            <p:fltVal val="0"/>
                                          </p:val>
                                        </p:tav>
                                        <p:tav tm="100000">
                                          <p:val>
                                            <p:fltVal val="1"/>
                                          </p:val>
                                        </p:tav>
                                      </p:tavLst>
                                    </p:anim>
                                    <p:anim calcmode="lin" valueType="num">
                                      <p:cBhvr>
                                        <p:cTn id="185" dur="2000" fill="hold"/>
                                        <p:tgtEl>
                                          <p:spTgt spid="8"/>
                                        </p:tgtEl>
                                        <p:attrNameLst>
                                          <p:attrName>ppt_h</p:attrName>
                                        </p:attrNameLst>
                                      </p:cBhvr>
                                      <p:tavLst>
                                        <p:tav tm="0">
                                          <p:val>
                                            <p:strVal val="#ppt_h"/>
                                          </p:val>
                                        </p:tav>
                                        <p:tav tm="100000">
                                          <p:val>
                                            <p:strVal val="#ppt_h"/>
                                          </p:val>
                                        </p:tav>
                                      </p:tavLst>
                                    </p:anim>
                                  </p:childTnLst>
                                </p:cTn>
                              </p:par>
                              <p:par>
                                <p:cTn id="186" presetID="19" presetClass="entr" presetSubtype="10" fill="hold" grpId="2" nodeType="withEffect">
                                  <p:stCondLst>
                                    <p:cond delay="0"/>
                                  </p:stCondLst>
                                  <p:childTnLst>
                                    <p:set>
                                      <p:cBhvr>
                                        <p:cTn id="187" dur="1" fill="hold">
                                          <p:stCondLst>
                                            <p:cond delay="0"/>
                                          </p:stCondLst>
                                        </p:cTn>
                                        <p:tgtEl>
                                          <p:spTgt spid="9"/>
                                        </p:tgtEl>
                                        <p:attrNameLst>
                                          <p:attrName>style.visibility</p:attrName>
                                        </p:attrNameLst>
                                      </p:cBhvr>
                                      <p:to>
                                        <p:strVal val="visible"/>
                                      </p:to>
                                    </p:set>
                                    <p:anim calcmode="lin" valueType="num">
                                      <p:cBhvr>
                                        <p:cTn id="188" dur="2000" fill="hold"/>
                                        <p:tgtEl>
                                          <p:spTgt spid="9"/>
                                        </p:tgtEl>
                                        <p:attrNameLst>
                                          <p:attrName>ppt_w</p:attrName>
                                        </p:attrNameLst>
                                      </p:cBhvr>
                                      <p:tavLst>
                                        <p:tav tm="0" fmla="#ppt_w*sin(2.5*pi*$)">
                                          <p:val>
                                            <p:fltVal val="0"/>
                                          </p:val>
                                        </p:tav>
                                        <p:tav tm="100000">
                                          <p:val>
                                            <p:fltVal val="1"/>
                                          </p:val>
                                        </p:tav>
                                      </p:tavLst>
                                    </p:anim>
                                    <p:anim calcmode="lin" valueType="num">
                                      <p:cBhvr>
                                        <p:cTn id="189" dur="2000" fill="hold"/>
                                        <p:tgtEl>
                                          <p:spTgt spid="9"/>
                                        </p:tgtEl>
                                        <p:attrNameLst>
                                          <p:attrName>ppt_h</p:attrName>
                                        </p:attrNameLst>
                                      </p:cBhvr>
                                      <p:tavLst>
                                        <p:tav tm="0">
                                          <p:val>
                                            <p:strVal val="#ppt_h"/>
                                          </p:val>
                                        </p:tav>
                                        <p:tav tm="100000">
                                          <p:val>
                                            <p:strVal val="#ppt_h"/>
                                          </p:val>
                                        </p:tav>
                                      </p:tavLst>
                                    </p:anim>
                                  </p:childTnLst>
                                </p:cTn>
                              </p:par>
                              <p:par>
                                <p:cTn id="190" presetID="19" presetClass="entr" presetSubtype="10" fill="hold" grpId="2" nodeType="withEffect">
                                  <p:stCondLst>
                                    <p:cond delay="0"/>
                                  </p:stCondLst>
                                  <p:childTnLst>
                                    <p:set>
                                      <p:cBhvr>
                                        <p:cTn id="191" dur="1" fill="hold">
                                          <p:stCondLst>
                                            <p:cond delay="0"/>
                                          </p:stCondLst>
                                        </p:cTn>
                                        <p:tgtEl>
                                          <p:spTgt spid="10"/>
                                        </p:tgtEl>
                                        <p:attrNameLst>
                                          <p:attrName>style.visibility</p:attrName>
                                        </p:attrNameLst>
                                      </p:cBhvr>
                                      <p:to>
                                        <p:strVal val="visible"/>
                                      </p:to>
                                    </p:set>
                                    <p:anim calcmode="lin" valueType="num">
                                      <p:cBhvr>
                                        <p:cTn id="192" dur="2000" fill="hold"/>
                                        <p:tgtEl>
                                          <p:spTgt spid="10"/>
                                        </p:tgtEl>
                                        <p:attrNameLst>
                                          <p:attrName>ppt_w</p:attrName>
                                        </p:attrNameLst>
                                      </p:cBhvr>
                                      <p:tavLst>
                                        <p:tav tm="0" fmla="#ppt_w*sin(2.5*pi*$)">
                                          <p:val>
                                            <p:fltVal val="0"/>
                                          </p:val>
                                        </p:tav>
                                        <p:tav tm="100000">
                                          <p:val>
                                            <p:fltVal val="1"/>
                                          </p:val>
                                        </p:tav>
                                      </p:tavLst>
                                    </p:anim>
                                    <p:anim calcmode="lin" valueType="num">
                                      <p:cBhvr>
                                        <p:cTn id="193" dur="2000" fill="hold"/>
                                        <p:tgtEl>
                                          <p:spTgt spid="10"/>
                                        </p:tgtEl>
                                        <p:attrNameLst>
                                          <p:attrName>ppt_h</p:attrName>
                                        </p:attrNameLst>
                                      </p:cBhvr>
                                      <p:tavLst>
                                        <p:tav tm="0">
                                          <p:val>
                                            <p:strVal val="#ppt_h"/>
                                          </p:val>
                                        </p:tav>
                                        <p:tav tm="100000">
                                          <p:val>
                                            <p:strVal val="#ppt_h"/>
                                          </p:val>
                                        </p:tav>
                                      </p:tavLst>
                                    </p:anim>
                                  </p:childTnLst>
                                </p:cTn>
                              </p:par>
                              <p:par>
                                <p:cTn id="194" presetID="19" presetClass="entr" presetSubtype="10" fill="hold" grpId="2" nodeType="withEffect">
                                  <p:stCondLst>
                                    <p:cond delay="0"/>
                                  </p:stCondLst>
                                  <p:childTnLst>
                                    <p:set>
                                      <p:cBhvr>
                                        <p:cTn id="195" dur="1" fill="hold">
                                          <p:stCondLst>
                                            <p:cond delay="0"/>
                                          </p:stCondLst>
                                        </p:cTn>
                                        <p:tgtEl>
                                          <p:spTgt spid="11"/>
                                        </p:tgtEl>
                                        <p:attrNameLst>
                                          <p:attrName>style.visibility</p:attrName>
                                        </p:attrNameLst>
                                      </p:cBhvr>
                                      <p:to>
                                        <p:strVal val="visible"/>
                                      </p:to>
                                    </p:set>
                                    <p:anim calcmode="lin" valueType="num">
                                      <p:cBhvr>
                                        <p:cTn id="196" dur="2000" fill="hold"/>
                                        <p:tgtEl>
                                          <p:spTgt spid="11"/>
                                        </p:tgtEl>
                                        <p:attrNameLst>
                                          <p:attrName>ppt_w</p:attrName>
                                        </p:attrNameLst>
                                      </p:cBhvr>
                                      <p:tavLst>
                                        <p:tav tm="0" fmla="#ppt_w*sin(2.5*pi*$)">
                                          <p:val>
                                            <p:fltVal val="0"/>
                                          </p:val>
                                        </p:tav>
                                        <p:tav tm="100000">
                                          <p:val>
                                            <p:fltVal val="1"/>
                                          </p:val>
                                        </p:tav>
                                      </p:tavLst>
                                    </p:anim>
                                    <p:anim calcmode="lin" valueType="num">
                                      <p:cBhvr>
                                        <p:cTn id="197" dur="2000" fill="hold"/>
                                        <p:tgtEl>
                                          <p:spTgt spid="11"/>
                                        </p:tgtEl>
                                        <p:attrNameLst>
                                          <p:attrName>ppt_h</p:attrName>
                                        </p:attrNameLst>
                                      </p:cBhvr>
                                      <p:tavLst>
                                        <p:tav tm="0">
                                          <p:val>
                                            <p:strVal val="#ppt_h"/>
                                          </p:val>
                                        </p:tav>
                                        <p:tav tm="100000">
                                          <p:val>
                                            <p:strVal val="#ppt_h"/>
                                          </p:val>
                                        </p:tav>
                                      </p:tavLst>
                                    </p:anim>
                                  </p:childTnLst>
                                </p:cTn>
                              </p:par>
                              <p:par>
                                <p:cTn id="198" presetID="19" presetClass="entr" presetSubtype="10" fill="hold" grpId="2" nodeType="withEffect">
                                  <p:stCondLst>
                                    <p:cond delay="0"/>
                                  </p:stCondLst>
                                  <p:childTnLst>
                                    <p:set>
                                      <p:cBhvr>
                                        <p:cTn id="199" dur="1" fill="hold">
                                          <p:stCondLst>
                                            <p:cond delay="0"/>
                                          </p:stCondLst>
                                        </p:cTn>
                                        <p:tgtEl>
                                          <p:spTgt spid="12"/>
                                        </p:tgtEl>
                                        <p:attrNameLst>
                                          <p:attrName>style.visibility</p:attrName>
                                        </p:attrNameLst>
                                      </p:cBhvr>
                                      <p:to>
                                        <p:strVal val="visible"/>
                                      </p:to>
                                    </p:set>
                                    <p:anim calcmode="lin" valueType="num">
                                      <p:cBhvr>
                                        <p:cTn id="200" dur="2000" fill="hold"/>
                                        <p:tgtEl>
                                          <p:spTgt spid="12"/>
                                        </p:tgtEl>
                                        <p:attrNameLst>
                                          <p:attrName>ppt_w</p:attrName>
                                        </p:attrNameLst>
                                      </p:cBhvr>
                                      <p:tavLst>
                                        <p:tav tm="0" fmla="#ppt_w*sin(2.5*pi*$)">
                                          <p:val>
                                            <p:fltVal val="0"/>
                                          </p:val>
                                        </p:tav>
                                        <p:tav tm="100000">
                                          <p:val>
                                            <p:fltVal val="1"/>
                                          </p:val>
                                        </p:tav>
                                      </p:tavLst>
                                    </p:anim>
                                    <p:anim calcmode="lin" valueType="num">
                                      <p:cBhvr>
                                        <p:cTn id="201" dur="2000" fill="hold"/>
                                        <p:tgtEl>
                                          <p:spTgt spid="12"/>
                                        </p:tgtEl>
                                        <p:attrNameLst>
                                          <p:attrName>ppt_h</p:attrName>
                                        </p:attrNameLst>
                                      </p:cBhvr>
                                      <p:tavLst>
                                        <p:tav tm="0">
                                          <p:val>
                                            <p:strVal val="#ppt_h"/>
                                          </p:val>
                                        </p:tav>
                                        <p:tav tm="100000">
                                          <p:val>
                                            <p:strVal val="#ppt_h"/>
                                          </p:val>
                                        </p:tav>
                                      </p:tavLst>
                                    </p:anim>
                                  </p:childTnLst>
                                </p:cTn>
                              </p:par>
                              <p:par>
                                <p:cTn id="202" presetID="19" presetClass="entr" presetSubtype="10" fill="hold" grpId="2" nodeType="withEffect">
                                  <p:stCondLst>
                                    <p:cond delay="0"/>
                                  </p:stCondLst>
                                  <p:childTnLst>
                                    <p:set>
                                      <p:cBhvr>
                                        <p:cTn id="203" dur="1" fill="hold">
                                          <p:stCondLst>
                                            <p:cond delay="0"/>
                                          </p:stCondLst>
                                        </p:cTn>
                                        <p:tgtEl>
                                          <p:spTgt spid="13"/>
                                        </p:tgtEl>
                                        <p:attrNameLst>
                                          <p:attrName>style.visibility</p:attrName>
                                        </p:attrNameLst>
                                      </p:cBhvr>
                                      <p:to>
                                        <p:strVal val="visible"/>
                                      </p:to>
                                    </p:set>
                                    <p:anim calcmode="lin" valueType="num">
                                      <p:cBhvr>
                                        <p:cTn id="204" dur="2000" fill="hold"/>
                                        <p:tgtEl>
                                          <p:spTgt spid="13"/>
                                        </p:tgtEl>
                                        <p:attrNameLst>
                                          <p:attrName>ppt_w</p:attrName>
                                        </p:attrNameLst>
                                      </p:cBhvr>
                                      <p:tavLst>
                                        <p:tav tm="0" fmla="#ppt_w*sin(2.5*pi*$)">
                                          <p:val>
                                            <p:fltVal val="0"/>
                                          </p:val>
                                        </p:tav>
                                        <p:tav tm="100000">
                                          <p:val>
                                            <p:fltVal val="1"/>
                                          </p:val>
                                        </p:tav>
                                      </p:tavLst>
                                    </p:anim>
                                    <p:anim calcmode="lin" valueType="num">
                                      <p:cBhvr>
                                        <p:cTn id="205" dur="2000" fill="hold"/>
                                        <p:tgtEl>
                                          <p:spTgt spid="13"/>
                                        </p:tgtEl>
                                        <p:attrNameLst>
                                          <p:attrName>ppt_h</p:attrName>
                                        </p:attrNameLst>
                                      </p:cBhvr>
                                      <p:tavLst>
                                        <p:tav tm="0">
                                          <p:val>
                                            <p:strVal val="#ppt_h"/>
                                          </p:val>
                                        </p:tav>
                                        <p:tav tm="100000">
                                          <p:val>
                                            <p:strVal val="#ppt_h"/>
                                          </p:val>
                                        </p:tav>
                                      </p:tavLst>
                                    </p:anim>
                                  </p:childTnLst>
                                </p:cTn>
                              </p:par>
                              <p:par>
                                <p:cTn id="206" presetID="19" presetClass="entr" presetSubtype="10" fill="hold" grpId="2" nodeType="withEffect">
                                  <p:stCondLst>
                                    <p:cond delay="0"/>
                                  </p:stCondLst>
                                  <p:childTnLst>
                                    <p:set>
                                      <p:cBhvr>
                                        <p:cTn id="207" dur="1" fill="hold">
                                          <p:stCondLst>
                                            <p:cond delay="0"/>
                                          </p:stCondLst>
                                        </p:cTn>
                                        <p:tgtEl>
                                          <p:spTgt spid="14"/>
                                        </p:tgtEl>
                                        <p:attrNameLst>
                                          <p:attrName>style.visibility</p:attrName>
                                        </p:attrNameLst>
                                      </p:cBhvr>
                                      <p:to>
                                        <p:strVal val="visible"/>
                                      </p:to>
                                    </p:set>
                                    <p:anim calcmode="lin" valueType="num">
                                      <p:cBhvr>
                                        <p:cTn id="208" dur="2000" fill="hold"/>
                                        <p:tgtEl>
                                          <p:spTgt spid="14"/>
                                        </p:tgtEl>
                                        <p:attrNameLst>
                                          <p:attrName>ppt_w</p:attrName>
                                        </p:attrNameLst>
                                      </p:cBhvr>
                                      <p:tavLst>
                                        <p:tav tm="0" fmla="#ppt_w*sin(2.5*pi*$)">
                                          <p:val>
                                            <p:fltVal val="0"/>
                                          </p:val>
                                        </p:tav>
                                        <p:tav tm="100000">
                                          <p:val>
                                            <p:fltVal val="1"/>
                                          </p:val>
                                        </p:tav>
                                      </p:tavLst>
                                    </p:anim>
                                    <p:anim calcmode="lin" valueType="num">
                                      <p:cBhvr>
                                        <p:cTn id="209" dur="2000" fill="hold"/>
                                        <p:tgtEl>
                                          <p:spTgt spid="14"/>
                                        </p:tgtEl>
                                        <p:attrNameLst>
                                          <p:attrName>ppt_h</p:attrName>
                                        </p:attrNameLst>
                                      </p:cBhvr>
                                      <p:tavLst>
                                        <p:tav tm="0">
                                          <p:val>
                                            <p:strVal val="#ppt_h"/>
                                          </p:val>
                                        </p:tav>
                                        <p:tav tm="100000">
                                          <p:val>
                                            <p:strVal val="#ppt_h"/>
                                          </p:val>
                                        </p:tav>
                                      </p:tavLst>
                                    </p:anim>
                                  </p:childTnLst>
                                </p:cTn>
                              </p:par>
                              <p:par>
                                <p:cTn id="210" presetID="19" presetClass="entr" presetSubtype="10" fill="hold" grpId="2" nodeType="withEffect">
                                  <p:stCondLst>
                                    <p:cond delay="0"/>
                                  </p:stCondLst>
                                  <p:childTnLst>
                                    <p:set>
                                      <p:cBhvr>
                                        <p:cTn id="211" dur="1" fill="hold">
                                          <p:stCondLst>
                                            <p:cond delay="0"/>
                                          </p:stCondLst>
                                        </p:cTn>
                                        <p:tgtEl>
                                          <p:spTgt spid="15"/>
                                        </p:tgtEl>
                                        <p:attrNameLst>
                                          <p:attrName>style.visibility</p:attrName>
                                        </p:attrNameLst>
                                      </p:cBhvr>
                                      <p:to>
                                        <p:strVal val="visible"/>
                                      </p:to>
                                    </p:set>
                                    <p:anim calcmode="lin" valueType="num">
                                      <p:cBhvr>
                                        <p:cTn id="212" dur="2000" fill="hold"/>
                                        <p:tgtEl>
                                          <p:spTgt spid="15"/>
                                        </p:tgtEl>
                                        <p:attrNameLst>
                                          <p:attrName>ppt_w</p:attrName>
                                        </p:attrNameLst>
                                      </p:cBhvr>
                                      <p:tavLst>
                                        <p:tav tm="0" fmla="#ppt_w*sin(2.5*pi*$)">
                                          <p:val>
                                            <p:fltVal val="0"/>
                                          </p:val>
                                        </p:tav>
                                        <p:tav tm="100000">
                                          <p:val>
                                            <p:fltVal val="1"/>
                                          </p:val>
                                        </p:tav>
                                      </p:tavLst>
                                    </p:anim>
                                    <p:anim calcmode="lin" valueType="num">
                                      <p:cBhvr>
                                        <p:cTn id="213" dur="2000" fill="hold"/>
                                        <p:tgtEl>
                                          <p:spTgt spid="15"/>
                                        </p:tgtEl>
                                        <p:attrNameLst>
                                          <p:attrName>ppt_h</p:attrName>
                                        </p:attrNameLst>
                                      </p:cBhvr>
                                      <p:tavLst>
                                        <p:tav tm="0">
                                          <p:val>
                                            <p:strVal val="#ppt_h"/>
                                          </p:val>
                                        </p:tav>
                                        <p:tav tm="100000">
                                          <p:val>
                                            <p:strVal val="#ppt_h"/>
                                          </p:val>
                                        </p:tav>
                                      </p:tavLst>
                                    </p:anim>
                                  </p:childTnLst>
                                </p:cTn>
                              </p:par>
                              <p:par>
                                <p:cTn id="214" presetID="19" presetClass="entr" presetSubtype="10" fill="hold" grpId="2" nodeType="withEffect">
                                  <p:stCondLst>
                                    <p:cond delay="0"/>
                                  </p:stCondLst>
                                  <p:childTnLst>
                                    <p:set>
                                      <p:cBhvr>
                                        <p:cTn id="215" dur="1" fill="hold">
                                          <p:stCondLst>
                                            <p:cond delay="0"/>
                                          </p:stCondLst>
                                        </p:cTn>
                                        <p:tgtEl>
                                          <p:spTgt spid="16"/>
                                        </p:tgtEl>
                                        <p:attrNameLst>
                                          <p:attrName>style.visibility</p:attrName>
                                        </p:attrNameLst>
                                      </p:cBhvr>
                                      <p:to>
                                        <p:strVal val="visible"/>
                                      </p:to>
                                    </p:set>
                                    <p:anim calcmode="lin" valueType="num">
                                      <p:cBhvr>
                                        <p:cTn id="216" dur="2000" fill="hold"/>
                                        <p:tgtEl>
                                          <p:spTgt spid="16"/>
                                        </p:tgtEl>
                                        <p:attrNameLst>
                                          <p:attrName>ppt_w</p:attrName>
                                        </p:attrNameLst>
                                      </p:cBhvr>
                                      <p:tavLst>
                                        <p:tav tm="0" fmla="#ppt_w*sin(2.5*pi*$)">
                                          <p:val>
                                            <p:fltVal val="0"/>
                                          </p:val>
                                        </p:tav>
                                        <p:tav tm="100000">
                                          <p:val>
                                            <p:fltVal val="1"/>
                                          </p:val>
                                        </p:tav>
                                      </p:tavLst>
                                    </p:anim>
                                    <p:anim calcmode="lin" valueType="num">
                                      <p:cBhvr>
                                        <p:cTn id="217" dur="2000" fill="hold"/>
                                        <p:tgtEl>
                                          <p:spTgt spid="16"/>
                                        </p:tgtEl>
                                        <p:attrNameLst>
                                          <p:attrName>ppt_h</p:attrName>
                                        </p:attrNameLst>
                                      </p:cBhvr>
                                      <p:tavLst>
                                        <p:tav tm="0">
                                          <p:val>
                                            <p:strVal val="#ppt_h"/>
                                          </p:val>
                                        </p:tav>
                                        <p:tav tm="100000">
                                          <p:val>
                                            <p:strVal val="#ppt_h"/>
                                          </p:val>
                                        </p:tav>
                                      </p:tavLst>
                                    </p:anim>
                                  </p:childTnLst>
                                </p:cTn>
                              </p:par>
                              <p:par>
                                <p:cTn id="218" presetID="19" presetClass="entr" presetSubtype="10" fill="hold" grpId="2" nodeType="withEffect">
                                  <p:stCondLst>
                                    <p:cond delay="0"/>
                                  </p:stCondLst>
                                  <p:childTnLst>
                                    <p:set>
                                      <p:cBhvr>
                                        <p:cTn id="219" dur="1" fill="hold">
                                          <p:stCondLst>
                                            <p:cond delay="0"/>
                                          </p:stCondLst>
                                        </p:cTn>
                                        <p:tgtEl>
                                          <p:spTgt spid="17"/>
                                        </p:tgtEl>
                                        <p:attrNameLst>
                                          <p:attrName>style.visibility</p:attrName>
                                        </p:attrNameLst>
                                      </p:cBhvr>
                                      <p:to>
                                        <p:strVal val="visible"/>
                                      </p:to>
                                    </p:set>
                                    <p:anim calcmode="lin" valueType="num">
                                      <p:cBhvr>
                                        <p:cTn id="220" dur="2000" fill="hold"/>
                                        <p:tgtEl>
                                          <p:spTgt spid="17"/>
                                        </p:tgtEl>
                                        <p:attrNameLst>
                                          <p:attrName>ppt_w</p:attrName>
                                        </p:attrNameLst>
                                      </p:cBhvr>
                                      <p:tavLst>
                                        <p:tav tm="0" fmla="#ppt_w*sin(2.5*pi*$)">
                                          <p:val>
                                            <p:fltVal val="0"/>
                                          </p:val>
                                        </p:tav>
                                        <p:tav tm="100000">
                                          <p:val>
                                            <p:fltVal val="1"/>
                                          </p:val>
                                        </p:tav>
                                      </p:tavLst>
                                    </p:anim>
                                    <p:anim calcmode="lin" valueType="num">
                                      <p:cBhvr>
                                        <p:cTn id="221" dur="2000" fill="hold"/>
                                        <p:tgtEl>
                                          <p:spTgt spid="17"/>
                                        </p:tgtEl>
                                        <p:attrNameLst>
                                          <p:attrName>ppt_h</p:attrName>
                                        </p:attrNameLst>
                                      </p:cBhvr>
                                      <p:tavLst>
                                        <p:tav tm="0">
                                          <p:val>
                                            <p:strVal val="#ppt_h"/>
                                          </p:val>
                                        </p:tav>
                                        <p:tav tm="100000">
                                          <p:val>
                                            <p:strVal val="#ppt_h"/>
                                          </p:val>
                                        </p:tav>
                                      </p:tavLst>
                                    </p:anim>
                                  </p:childTnLst>
                                </p:cTn>
                              </p:par>
                              <p:par>
                                <p:cTn id="222" presetID="19" presetClass="entr" presetSubtype="10" fill="hold" grpId="2" nodeType="withEffect">
                                  <p:stCondLst>
                                    <p:cond delay="0"/>
                                  </p:stCondLst>
                                  <p:childTnLst>
                                    <p:set>
                                      <p:cBhvr>
                                        <p:cTn id="223" dur="1" fill="hold">
                                          <p:stCondLst>
                                            <p:cond delay="0"/>
                                          </p:stCondLst>
                                        </p:cTn>
                                        <p:tgtEl>
                                          <p:spTgt spid="18"/>
                                        </p:tgtEl>
                                        <p:attrNameLst>
                                          <p:attrName>style.visibility</p:attrName>
                                        </p:attrNameLst>
                                      </p:cBhvr>
                                      <p:to>
                                        <p:strVal val="visible"/>
                                      </p:to>
                                    </p:set>
                                    <p:anim calcmode="lin" valueType="num">
                                      <p:cBhvr>
                                        <p:cTn id="224" dur="2000" fill="hold"/>
                                        <p:tgtEl>
                                          <p:spTgt spid="18"/>
                                        </p:tgtEl>
                                        <p:attrNameLst>
                                          <p:attrName>ppt_w</p:attrName>
                                        </p:attrNameLst>
                                      </p:cBhvr>
                                      <p:tavLst>
                                        <p:tav tm="0" fmla="#ppt_w*sin(2.5*pi*$)">
                                          <p:val>
                                            <p:fltVal val="0"/>
                                          </p:val>
                                        </p:tav>
                                        <p:tav tm="100000">
                                          <p:val>
                                            <p:fltVal val="1"/>
                                          </p:val>
                                        </p:tav>
                                      </p:tavLst>
                                    </p:anim>
                                    <p:anim calcmode="lin" valueType="num">
                                      <p:cBhvr>
                                        <p:cTn id="225" dur="2000" fill="hold"/>
                                        <p:tgtEl>
                                          <p:spTgt spid="18"/>
                                        </p:tgtEl>
                                        <p:attrNameLst>
                                          <p:attrName>ppt_h</p:attrName>
                                        </p:attrNameLst>
                                      </p:cBhvr>
                                      <p:tavLst>
                                        <p:tav tm="0">
                                          <p:val>
                                            <p:strVal val="#ppt_h"/>
                                          </p:val>
                                        </p:tav>
                                        <p:tav tm="100000">
                                          <p:val>
                                            <p:strVal val="#ppt_h"/>
                                          </p:val>
                                        </p:tav>
                                      </p:tavLst>
                                    </p:anim>
                                  </p:childTnLst>
                                </p:cTn>
                              </p:par>
                              <p:par>
                                <p:cTn id="226" presetID="19" presetClass="entr" presetSubtype="10" fill="hold" grpId="2" nodeType="withEffect">
                                  <p:stCondLst>
                                    <p:cond delay="0"/>
                                  </p:stCondLst>
                                  <p:childTnLst>
                                    <p:set>
                                      <p:cBhvr>
                                        <p:cTn id="227" dur="1" fill="hold">
                                          <p:stCondLst>
                                            <p:cond delay="0"/>
                                          </p:stCondLst>
                                        </p:cTn>
                                        <p:tgtEl>
                                          <p:spTgt spid="19"/>
                                        </p:tgtEl>
                                        <p:attrNameLst>
                                          <p:attrName>style.visibility</p:attrName>
                                        </p:attrNameLst>
                                      </p:cBhvr>
                                      <p:to>
                                        <p:strVal val="visible"/>
                                      </p:to>
                                    </p:set>
                                    <p:anim calcmode="lin" valueType="num">
                                      <p:cBhvr>
                                        <p:cTn id="228" dur="2000" fill="hold"/>
                                        <p:tgtEl>
                                          <p:spTgt spid="19"/>
                                        </p:tgtEl>
                                        <p:attrNameLst>
                                          <p:attrName>ppt_w</p:attrName>
                                        </p:attrNameLst>
                                      </p:cBhvr>
                                      <p:tavLst>
                                        <p:tav tm="0" fmla="#ppt_w*sin(2.5*pi*$)">
                                          <p:val>
                                            <p:fltVal val="0"/>
                                          </p:val>
                                        </p:tav>
                                        <p:tav tm="100000">
                                          <p:val>
                                            <p:fltVal val="1"/>
                                          </p:val>
                                        </p:tav>
                                      </p:tavLst>
                                    </p:anim>
                                    <p:anim calcmode="lin" valueType="num">
                                      <p:cBhvr>
                                        <p:cTn id="229" dur="2000" fill="hold"/>
                                        <p:tgtEl>
                                          <p:spTgt spid="19"/>
                                        </p:tgtEl>
                                        <p:attrNameLst>
                                          <p:attrName>ppt_h</p:attrName>
                                        </p:attrNameLst>
                                      </p:cBhvr>
                                      <p:tavLst>
                                        <p:tav tm="0">
                                          <p:val>
                                            <p:strVal val="#ppt_h"/>
                                          </p:val>
                                        </p:tav>
                                        <p:tav tm="100000">
                                          <p:val>
                                            <p:strVal val="#ppt_h"/>
                                          </p:val>
                                        </p:tav>
                                      </p:tavLst>
                                    </p:anim>
                                  </p:childTnLst>
                                </p:cTn>
                              </p:par>
                              <p:par>
                                <p:cTn id="230" presetID="19" presetClass="entr" presetSubtype="10" fill="hold" grpId="2" nodeType="withEffect">
                                  <p:stCondLst>
                                    <p:cond delay="0"/>
                                  </p:stCondLst>
                                  <p:childTnLst>
                                    <p:set>
                                      <p:cBhvr>
                                        <p:cTn id="231" dur="1" fill="hold">
                                          <p:stCondLst>
                                            <p:cond delay="0"/>
                                          </p:stCondLst>
                                        </p:cTn>
                                        <p:tgtEl>
                                          <p:spTgt spid="20"/>
                                        </p:tgtEl>
                                        <p:attrNameLst>
                                          <p:attrName>style.visibility</p:attrName>
                                        </p:attrNameLst>
                                      </p:cBhvr>
                                      <p:to>
                                        <p:strVal val="visible"/>
                                      </p:to>
                                    </p:set>
                                    <p:anim calcmode="lin" valueType="num">
                                      <p:cBhvr>
                                        <p:cTn id="232" dur="2000" fill="hold"/>
                                        <p:tgtEl>
                                          <p:spTgt spid="20"/>
                                        </p:tgtEl>
                                        <p:attrNameLst>
                                          <p:attrName>ppt_w</p:attrName>
                                        </p:attrNameLst>
                                      </p:cBhvr>
                                      <p:tavLst>
                                        <p:tav tm="0" fmla="#ppt_w*sin(2.5*pi*$)">
                                          <p:val>
                                            <p:fltVal val="0"/>
                                          </p:val>
                                        </p:tav>
                                        <p:tav tm="100000">
                                          <p:val>
                                            <p:fltVal val="1"/>
                                          </p:val>
                                        </p:tav>
                                      </p:tavLst>
                                    </p:anim>
                                    <p:anim calcmode="lin" valueType="num">
                                      <p:cBhvr>
                                        <p:cTn id="233" dur="2000" fill="hold"/>
                                        <p:tgtEl>
                                          <p:spTgt spid="20"/>
                                        </p:tgtEl>
                                        <p:attrNameLst>
                                          <p:attrName>ppt_h</p:attrName>
                                        </p:attrNameLst>
                                      </p:cBhvr>
                                      <p:tavLst>
                                        <p:tav tm="0">
                                          <p:val>
                                            <p:strVal val="#ppt_h"/>
                                          </p:val>
                                        </p:tav>
                                        <p:tav tm="100000">
                                          <p:val>
                                            <p:strVal val="#ppt_h"/>
                                          </p:val>
                                        </p:tav>
                                      </p:tavLst>
                                    </p:anim>
                                  </p:childTnLst>
                                </p:cTn>
                              </p:par>
                              <p:par>
                                <p:cTn id="234" presetID="19" presetClass="entr" presetSubtype="10" fill="hold" grpId="2" nodeType="withEffect">
                                  <p:stCondLst>
                                    <p:cond delay="0"/>
                                  </p:stCondLst>
                                  <p:childTnLst>
                                    <p:set>
                                      <p:cBhvr>
                                        <p:cTn id="235" dur="1" fill="hold">
                                          <p:stCondLst>
                                            <p:cond delay="0"/>
                                          </p:stCondLst>
                                        </p:cTn>
                                        <p:tgtEl>
                                          <p:spTgt spid="21"/>
                                        </p:tgtEl>
                                        <p:attrNameLst>
                                          <p:attrName>style.visibility</p:attrName>
                                        </p:attrNameLst>
                                      </p:cBhvr>
                                      <p:to>
                                        <p:strVal val="visible"/>
                                      </p:to>
                                    </p:set>
                                    <p:anim calcmode="lin" valueType="num">
                                      <p:cBhvr>
                                        <p:cTn id="236" dur="2000" fill="hold"/>
                                        <p:tgtEl>
                                          <p:spTgt spid="21"/>
                                        </p:tgtEl>
                                        <p:attrNameLst>
                                          <p:attrName>ppt_w</p:attrName>
                                        </p:attrNameLst>
                                      </p:cBhvr>
                                      <p:tavLst>
                                        <p:tav tm="0" fmla="#ppt_w*sin(2.5*pi*$)">
                                          <p:val>
                                            <p:fltVal val="0"/>
                                          </p:val>
                                        </p:tav>
                                        <p:tav tm="100000">
                                          <p:val>
                                            <p:fltVal val="1"/>
                                          </p:val>
                                        </p:tav>
                                      </p:tavLst>
                                    </p:anim>
                                    <p:anim calcmode="lin" valueType="num">
                                      <p:cBhvr>
                                        <p:cTn id="237" dur="2000" fill="hold"/>
                                        <p:tgtEl>
                                          <p:spTgt spid="21"/>
                                        </p:tgtEl>
                                        <p:attrNameLst>
                                          <p:attrName>ppt_h</p:attrName>
                                        </p:attrNameLst>
                                      </p:cBhvr>
                                      <p:tavLst>
                                        <p:tav tm="0">
                                          <p:val>
                                            <p:strVal val="#ppt_h"/>
                                          </p:val>
                                        </p:tav>
                                        <p:tav tm="100000">
                                          <p:val>
                                            <p:strVal val="#ppt_h"/>
                                          </p:val>
                                        </p:tav>
                                      </p:tavLst>
                                    </p:anim>
                                  </p:childTnLst>
                                </p:cTn>
                              </p:par>
                              <p:par>
                                <p:cTn id="238" presetID="19" presetClass="entr" presetSubtype="10" fill="hold" grpId="2" nodeType="withEffect">
                                  <p:stCondLst>
                                    <p:cond delay="0"/>
                                  </p:stCondLst>
                                  <p:childTnLst>
                                    <p:set>
                                      <p:cBhvr>
                                        <p:cTn id="239" dur="1" fill="hold">
                                          <p:stCondLst>
                                            <p:cond delay="0"/>
                                          </p:stCondLst>
                                        </p:cTn>
                                        <p:tgtEl>
                                          <p:spTgt spid="22"/>
                                        </p:tgtEl>
                                        <p:attrNameLst>
                                          <p:attrName>style.visibility</p:attrName>
                                        </p:attrNameLst>
                                      </p:cBhvr>
                                      <p:to>
                                        <p:strVal val="visible"/>
                                      </p:to>
                                    </p:set>
                                    <p:anim calcmode="lin" valueType="num">
                                      <p:cBhvr>
                                        <p:cTn id="240" dur="2000" fill="hold"/>
                                        <p:tgtEl>
                                          <p:spTgt spid="22"/>
                                        </p:tgtEl>
                                        <p:attrNameLst>
                                          <p:attrName>ppt_w</p:attrName>
                                        </p:attrNameLst>
                                      </p:cBhvr>
                                      <p:tavLst>
                                        <p:tav tm="0" fmla="#ppt_w*sin(2.5*pi*$)">
                                          <p:val>
                                            <p:fltVal val="0"/>
                                          </p:val>
                                        </p:tav>
                                        <p:tav tm="100000">
                                          <p:val>
                                            <p:fltVal val="1"/>
                                          </p:val>
                                        </p:tav>
                                      </p:tavLst>
                                    </p:anim>
                                    <p:anim calcmode="lin" valueType="num">
                                      <p:cBhvr>
                                        <p:cTn id="241" dur="2000" fill="hold"/>
                                        <p:tgtEl>
                                          <p:spTgt spid="22"/>
                                        </p:tgtEl>
                                        <p:attrNameLst>
                                          <p:attrName>ppt_h</p:attrName>
                                        </p:attrNameLst>
                                      </p:cBhvr>
                                      <p:tavLst>
                                        <p:tav tm="0">
                                          <p:val>
                                            <p:strVal val="#ppt_h"/>
                                          </p:val>
                                        </p:tav>
                                        <p:tav tm="100000">
                                          <p:val>
                                            <p:strVal val="#ppt_h"/>
                                          </p:val>
                                        </p:tav>
                                      </p:tavLst>
                                    </p:anim>
                                  </p:childTnLst>
                                </p:cTn>
                              </p:par>
                              <p:par>
                                <p:cTn id="242" presetID="19" presetClass="entr" presetSubtype="10" fill="hold" grpId="2" nodeType="withEffect">
                                  <p:stCondLst>
                                    <p:cond delay="0"/>
                                  </p:stCondLst>
                                  <p:childTnLst>
                                    <p:set>
                                      <p:cBhvr>
                                        <p:cTn id="243" dur="1" fill="hold">
                                          <p:stCondLst>
                                            <p:cond delay="0"/>
                                          </p:stCondLst>
                                        </p:cTn>
                                        <p:tgtEl>
                                          <p:spTgt spid="23"/>
                                        </p:tgtEl>
                                        <p:attrNameLst>
                                          <p:attrName>style.visibility</p:attrName>
                                        </p:attrNameLst>
                                      </p:cBhvr>
                                      <p:to>
                                        <p:strVal val="visible"/>
                                      </p:to>
                                    </p:set>
                                    <p:anim calcmode="lin" valueType="num">
                                      <p:cBhvr>
                                        <p:cTn id="244" dur="2000" fill="hold"/>
                                        <p:tgtEl>
                                          <p:spTgt spid="23"/>
                                        </p:tgtEl>
                                        <p:attrNameLst>
                                          <p:attrName>ppt_w</p:attrName>
                                        </p:attrNameLst>
                                      </p:cBhvr>
                                      <p:tavLst>
                                        <p:tav tm="0" fmla="#ppt_w*sin(2.5*pi*$)">
                                          <p:val>
                                            <p:fltVal val="0"/>
                                          </p:val>
                                        </p:tav>
                                        <p:tav tm="100000">
                                          <p:val>
                                            <p:fltVal val="1"/>
                                          </p:val>
                                        </p:tav>
                                      </p:tavLst>
                                    </p:anim>
                                    <p:anim calcmode="lin" valueType="num">
                                      <p:cBhvr>
                                        <p:cTn id="245" dur="2000" fill="hold"/>
                                        <p:tgtEl>
                                          <p:spTgt spid="23"/>
                                        </p:tgtEl>
                                        <p:attrNameLst>
                                          <p:attrName>ppt_h</p:attrName>
                                        </p:attrNameLst>
                                      </p:cBhvr>
                                      <p:tavLst>
                                        <p:tav tm="0">
                                          <p:val>
                                            <p:strVal val="#ppt_h"/>
                                          </p:val>
                                        </p:tav>
                                        <p:tav tm="100000">
                                          <p:val>
                                            <p:strVal val="#ppt_h"/>
                                          </p:val>
                                        </p:tav>
                                      </p:tavLst>
                                    </p:anim>
                                  </p:childTnLst>
                                </p:cTn>
                              </p:par>
                              <p:par>
                                <p:cTn id="246" presetID="19" presetClass="entr" presetSubtype="10" fill="hold" grpId="2" nodeType="withEffect">
                                  <p:stCondLst>
                                    <p:cond delay="0"/>
                                  </p:stCondLst>
                                  <p:childTnLst>
                                    <p:set>
                                      <p:cBhvr>
                                        <p:cTn id="247" dur="1" fill="hold">
                                          <p:stCondLst>
                                            <p:cond delay="0"/>
                                          </p:stCondLst>
                                        </p:cTn>
                                        <p:tgtEl>
                                          <p:spTgt spid="24"/>
                                        </p:tgtEl>
                                        <p:attrNameLst>
                                          <p:attrName>style.visibility</p:attrName>
                                        </p:attrNameLst>
                                      </p:cBhvr>
                                      <p:to>
                                        <p:strVal val="visible"/>
                                      </p:to>
                                    </p:set>
                                    <p:anim calcmode="lin" valueType="num">
                                      <p:cBhvr>
                                        <p:cTn id="248" dur="2000" fill="hold"/>
                                        <p:tgtEl>
                                          <p:spTgt spid="24"/>
                                        </p:tgtEl>
                                        <p:attrNameLst>
                                          <p:attrName>ppt_w</p:attrName>
                                        </p:attrNameLst>
                                      </p:cBhvr>
                                      <p:tavLst>
                                        <p:tav tm="0" fmla="#ppt_w*sin(2.5*pi*$)">
                                          <p:val>
                                            <p:fltVal val="0"/>
                                          </p:val>
                                        </p:tav>
                                        <p:tav tm="100000">
                                          <p:val>
                                            <p:fltVal val="1"/>
                                          </p:val>
                                        </p:tav>
                                      </p:tavLst>
                                    </p:anim>
                                    <p:anim calcmode="lin" valueType="num">
                                      <p:cBhvr>
                                        <p:cTn id="249" dur="2000" fill="hold"/>
                                        <p:tgtEl>
                                          <p:spTgt spid="24"/>
                                        </p:tgtEl>
                                        <p:attrNameLst>
                                          <p:attrName>ppt_h</p:attrName>
                                        </p:attrNameLst>
                                      </p:cBhvr>
                                      <p:tavLst>
                                        <p:tav tm="0">
                                          <p:val>
                                            <p:strVal val="#ppt_h"/>
                                          </p:val>
                                        </p:tav>
                                        <p:tav tm="100000">
                                          <p:val>
                                            <p:strVal val="#ppt_h"/>
                                          </p:val>
                                        </p:tav>
                                      </p:tavLst>
                                    </p:anim>
                                  </p:childTnLst>
                                </p:cTn>
                              </p:par>
                            </p:childTnLst>
                          </p:cTn>
                        </p:par>
                        <p:par>
                          <p:cTn id="250" fill="hold">
                            <p:stCondLst>
                              <p:cond delay="2000"/>
                            </p:stCondLst>
                            <p:childTnLst>
                              <p:par>
                                <p:cTn id="251" presetID="2" presetClass="exit" presetSubtype="8" fill="hold" grpId="3" nodeType="afterEffect">
                                  <p:stCondLst>
                                    <p:cond delay="0"/>
                                  </p:stCondLst>
                                  <p:childTnLst>
                                    <p:anim calcmode="lin" valueType="num">
                                      <p:cBhvr additive="base">
                                        <p:cTn id="252" dur="2000"/>
                                        <p:tgtEl>
                                          <p:spTgt spid="3"/>
                                        </p:tgtEl>
                                        <p:attrNameLst>
                                          <p:attrName>ppt_x</p:attrName>
                                        </p:attrNameLst>
                                      </p:cBhvr>
                                      <p:tavLst>
                                        <p:tav tm="0">
                                          <p:val>
                                            <p:strVal val="ppt_x"/>
                                          </p:val>
                                        </p:tav>
                                        <p:tav tm="100000">
                                          <p:val>
                                            <p:strVal val="0-ppt_w/2"/>
                                          </p:val>
                                        </p:tav>
                                      </p:tavLst>
                                    </p:anim>
                                    <p:anim calcmode="lin" valueType="num">
                                      <p:cBhvr additive="base">
                                        <p:cTn id="253" dur="2000"/>
                                        <p:tgtEl>
                                          <p:spTgt spid="3"/>
                                        </p:tgtEl>
                                        <p:attrNameLst>
                                          <p:attrName>ppt_y</p:attrName>
                                        </p:attrNameLst>
                                      </p:cBhvr>
                                      <p:tavLst>
                                        <p:tav tm="0">
                                          <p:val>
                                            <p:strVal val="ppt_y"/>
                                          </p:val>
                                        </p:tav>
                                        <p:tav tm="100000">
                                          <p:val>
                                            <p:strVal val="ppt_y"/>
                                          </p:val>
                                        </p:tav>
                                      </p:tavLst>
                                    </p:anim>
                                    <p:set>
                                      <p:cBhvr>
                                        <p:cTn id="254" dur="1" fill="hold">
                                          <p:stCondLst>
                                            <p:cond delay="1999"/>
                                          </p:stCondLst>
                                        </p:cTn>
                                        <p:tgtEl>
                                          <p:spTgt spid="3"/>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2000"/>
                                        <p:tgtEl>
                                          <p:spTgt spid="4"/>
                                        </p:tgtEl>
                                        <p:attrNameLst>
                                          <p:attrName>ppt_x</p:attrName>
                                        </p:attrNameLst>
                                      </p:cBhvr>
                                      <p:tavLst>
                                        <p:tav tm="0">
                                          <p:val>
                                            <p:strVal val="ppt_x"/>
                                          </p:val>
                                        </p:tav>
                                        <p:tav tm="100000">
                                          <p:val>
                                            <p:strVal val="0-ppt_w/2"/>
                                          </p:val>
                                        </p:tav>
                                      </p:tavLst>
                                    </p:anim>
                                    <p:anim calcmode="lin" valueType="num">
                                      <p:cBhvr additive="base">
                                        <p:cTn id="257" dur="2000"/>
                                        <p:tgtEl>
                                          <p:spTgt spid="4"/>
                                        </p:tgtEl>
                                        <p:attrNameLst>
                                          <p:attrName>ppt_y</p:attrName>
                                        </p:attrNameLst>
                                      </p:cBhvr>
                                      <p:tavLst>
                                        <p:tav tm="0">
                                          <p:val>
                                            <p:strVal val="ppt_y"/>
                                          </p:val>
                                        </p:tav>
                                        <p:tav tm="100000">
                                          <p:val>
                                            <p:strVal val="ppt_y"/>
                                          </p:val>
                                        </p:tav>
                                      </p:tavLst>
                                    </p:anim>
                                    <p:set>
                                      <p:cBhvr>
                                        <p:cTn id="258" dur="1" fill="hold">
                                          <p:stCondLst>
                                            <p:cond delay="1999"/>
                                          </p:stCondLst>
                                        </p:cTn>
                                        <p:tgtEl>
                                          <p:spTgt spid="4"/>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2000"/>
                                        <p:tgtEl>
                                          <p:spTgt spid="5"/>
                                        </p:tgtEl>
                                        <p:attrNameLst>
                                          <p:attrName>ppt_x</p:attrName>
                                        </p:attrNameLst>
                                      </p:cBhvr>
                                      <p:tavLst>
                                        <p:tav tm="0">
                                          <p:val>
                                            <p:strVal val="ppt_x"/>
                                          </p:val>
                                        </p:tav>
                                        <p:tav tm="100000">
                                          <p:val>
                                            <p:strVal val="0-ppt_w/2"/>
                                          </p:val>
                                        </p:tav>
                                      </p:tavLst>
                                    </p:anim>
                                    <p:anim calcmode="lin" valueType="num">
                                      <p:cBhvr additive="base">
                                        <p:cTn id="261" dur="2000"/>
                                        <p:tgtEl>
                                          <p:spTgt spid="5"/>
                                        </p:tgtEl>
                                        <p:attrNameLst>
                                          <p:attrName>ppt_y</p:attrName>
                                        </p:attrNameLst>
                                      </p:cBhvr>
                                      <p:tavLst>
                                        <p:tav tm="0">
                                          <p:val>
                                            <p:strVal val="ppt_y"/>
                                          </p:val>
                                        </p:tav>
                                        <p:tav tm="100000">
                                          <p:val>
                                            <p:strVal val="ppt_y"/>
                                          </p:val>
                                        </p:tav>
                                      </p:tavLst>
                                    </p:anim>
                                    <p:set>
                                      <p:cBhvr>
                                        <p:cTn id="262" dur="1" fill="hold">
                                          <p:stCondLst>
                                            <p:cond delay="1999"/>
                                          </p:stCondLst>
                                        </p:cTn>
                                        <p:tgtEl>
                                          <p:spTgt spid="5"/>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2000"/>
                                        <p:tgtEl>
                                          <p:spTgt spid="6"/>
                                        </p:tgtEl>
                                        <p:attrNameLst>
                                          <p:attrName>ppt_x</p:attrName>
                                        </p:attrNameLst>
                                      </p:cBhvr>
                                      <p:tavLst>
                                        <p:tav tm="0">
                                          <p:val>
                                            <p:strVal val="ppt_x"/>
                                          </p:val>
                                        </p:tav>
                                        <p:tav tm="100000">
                                          <p:val>
                                            <p:strVal val="0-ppt_w/2"/>
                                          </p:val>
                                        </p:tav>
                                      </p:tavLst>
                                    </p:anim>
                                    <p:anim calcmode="lin" valueType="num">
                                      <p:cBhvr additive="base">
                                        <p:cTn id="265" dur="2000"/>
                                        <p:tgtEl>
                                          <p:spTgt spid="6"/>
                                        </p:tgtEl>
                                        <p:attrNameLst>
                                          <p:attrName>ppt_y</p:attrName>
                                        </p:attrNameLst>
                                      </p:cBhvr>
                                      <p:tavLst>
                                        <p:tav tm="0">
                                          <p:val>
                                            <p:strVal val="ppt_y"/>
                                          </p:val>
                                        </p:tav>
                                        <p:tav tm="100000">
                                          <p:val>
                                            <p:strVal val="ppt_y"/>
                                          </p:val>
                                        </p:tav>
                                      </p:tavLst>
                                    </p:anim>
                                    <p:set>
                                      <p:cBhvr>
                                        <p:cTn id="266" dur="1" fill="hold">
                                          <p:stCondLst>
                                            <p:cond delay="1999"/>
                                          </p:stCondLst>
                                        </p:cTn>
                                        <p:tgtEl>
                                          <p:spTgt spid="6"/>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2000"/>
                                        <p:tgtEl>
                                          <p:spTgt spid="7"/>
                                        </p:tgtEl>
                                        <p:attrNameLst>
                                          <p:attrName>ppt_x</p:attrName>
                                        </p:attrNameLst>
                                      </p:cBhvr>
                                      <p:tavLst>
                                        <p:tav tm="0">
                                          <p:val>
                                            <p:strVal val="ppt_x"/>
                                          </p:val>
                                        </p:tav>
                                        <p:tav tm="100000">
                                          <p:val>
                                            <p:strVal val="0-ppt_w/2"/>
                                          </p:val>
                                        </p:tav>
                                      </p:tavLst>
                                    </p:anim>
                                    <p:anim calcmode="lin" valueType="num">
                                      <p:cBhvr additive="base">
                                        <p:cTn id="269" dur="2000"/>
                                        <p:tgtEl>
                                          <p:spTgt spid="7"/>
                                        </p:tgtEl>
                                        <p:attrNameLst>
                                          <p:attrName>ppt_y</p:attrName>
                                        </p:attrNameLst>
                                      </p:cBhvr>
                                      <p:tavLst>
                                        <p:tav tm="0">
                                          <p:val>
                                            <p:strVal val="ppt_y"/>
                                          </p:val>
                                        </p:tav>
                                        <p:tav tm="100000">
                                          <p:val>
                                            <p:strVal val="ppt_y"/>
                                          </p:val>
                                        </p:tav>
                                      </p:tavLst>
                                    </p:anim>
                                    <p:set>
                                      <p:cBhvr>
                                        <p:cTn id="270" dur="1" fill="hold">
                                          <p:stCondLst>
                                            <p:cond delay="1999"/>
                                          </p:stCondLst>
                                        </p:cTn>
                                        <p:tgtEl>
                                          <p:spTgt spid="7"/>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2000"/>
                                        <p:tgtEl>
                                          <p:spTgt spid="8"/>
                                        </p:tgtEl>
                                        <p:attrNameLst>
                                          <p:attrName>ppt_x</p:attrName>
                                        </p:attrNameLst>
                                      </p:cBhvr>
                                      <p:tavLst>
                                        <p:tav tm="0">
                                          <p:val>
                                            <p:strVal val="ppt_x"/>
                                          </p:val>
                                        </p:tav>
                                        <p:tav tm="100000">
                                          <p:val>
                                            <p:strVal val="0-ppt_w/2"/>
                                          </p:val>
                                        </p:tav>
                                      </p:tavLst>
                                    </p:anim>
                                    <p:anim calcmode="lin" valueType="num">
                                      <p:cBhvr additive="base">
                                        <p:cTn id="273" dur="2000"/>
                                        <p:tgtEl>
                                          <p:spTgt spid="8"/>
                                        </p:tgtEl>
                                        <p:attrNameLst>
                                          <p:attrName>ppt_y</p:attrName>
                                        </p:attrNameLst>
                                      </p:cBhvr>
                                      <p:tavLst>
                                        <p:tav tm="0">
                                          <p:val>
                                            <p:strVal val="ppt_y"/>
                                          </p:val>
                                        </p:tav>
                                        <p:tav tm="100000">
                                          <p:val>
                                            <p:strVal val="ppt_y"/>
                                          </p:val>
                                        </p:tav>
                                      </p:tavLst>
                                    </p:anim>
                                    <p:set>
                                      <p:cBhvr>
                                        <p:cTn id="274" dur="1" fill="hold">
                                          <p:stCondLst>
                                            <p:cond delay="1999"/>
                                          </p:stCondLst>
                                        </p:cTn>
                                        <p:tgtEl>
                                          <p:spTgt spid="8"/>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2000"/>
                                        <p:tgtEl>
                                          <p:spTgt spid="9"/>
                                        </p:tgtEl>
                                        <p:attrNameLst>
                                          <p:attrName>ppt_x</p:attrName>
                                        </p:attrNameLst>
                                      </p:cBhvr>
                                      <p:tavLst>
                                        <p:tav tm="0">
                                          <p:val>
                                            <p:strVal val="ppt_x"/>
                                          </p:val>
                                        </p:tav>
                                        <p:tav tm="100000">
                                          <p:val>
                                            <p:strVal val="0-ppt_w/2"/>
                                          </p:val>
                                        </p:tav>
                                      </p:tavLst>
                                    </p:anim>
                                    <p:anim calcmode="lin" valueType="num">
                                      <p:cBhvr additive="base">
                                        <p:cTn id="277" dur="2000"/>
                                        <p:tgtEl>
                                          <p:spTgt spid="9"/>
                                        </p:tgtEl>
                                        <p:attrNameLst>
                                          <p:attrName>ppt_y</p:attrName>
                                        </p:attrNameLst>
                                      </p:cBhvr>
                                      <p:tavLst>
                                        <p:tav tm="0">
                                          <p:val>
                                            <p:strVal val="ppt_y"/>
                                          </p:val>
                                        </p:tav>
                                        <p:tav tm="100000">
                                          <p:val>
                                            <p:strVal val="ppt_y"/>
                                          </p:val>
                                        </p:tav>
                                      </p:tavLst>
                                    </p:anim>
                                    <p:set>
                                      <p:cBhvr>
                                        <p:cTn id="278" dur="1" fill="hold">
                                          <p:stCondLst>
                                            <p:cond delay="1999"/>
                                          </p:stCondLst>
                                        </p:cTn>
                                        <p:tgtEl>
                                          <p:spTgt spid="9"/>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2000"/>
                                        <p:tgtEl>
                                          <p:spTgt spid="10"/>
                                        </p:tgtEl>
                                        <p:attrNameLst>
                                          <p:attrName>ppt_x</p:attrName>
                                        </p:attrNameLst>
                                      </p:cBhvr>
                                      <p:tavLst>
                                        <p:tav tm="0">
                                          <p:val>
                                            <p:strVal val="ppt_x"/>
                                          </p:val>
                                        </p:tav>
                                        <p:tav tm="100000">
                                          <p:val>
                                            <p:strVal val="0-ppt_w/2"/>
                                          </p:val>
                                        </p:tav>
                                      </p:tavLst>
                                    </p:anim>
                                    <p:anim calcmode="lin" valueType="num">
                                      <p:cBhvr additive="base">
                                        <p:cTn id="281" dur="2000"/>
                                        <p:tgtEl>
                                          <p:spTgt spid="10"/>
                                        </p:tgtEl>
                                        <p:attrNameLst>
                                          <p:attrName>ppt_y</p:attrName>
                                        </p:attrNameLst>
                                      </p:cBhvr>
                                      <p:tavLst>
                                        <p:tav tm="0">
                                          <p:val>
                                            <p:strVal val="ppt_y"/>
                                          </p:val>
                                        </p:tav>
                                        <p:tav tm="100000">
                                          <p:val>
                                            <p:strVal val="ppt_y"/>
                                          </p:val>
                                        </p:tav>
                                      </p:tavLst>
                                    </p:anim>
                                    <p:set>
                                      <p:cBhvr>
                                        <p:cTn id="282" dur="1" fill="hold">
                                          <p:stCondLst>
                                            <p:cond delay="1999"/>
                                          </p:stCondLst>
                                        </p:cTn>
                                        <p:tgtEl>
                                          <p:spTgt spid="10"/>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2000"/>
                                        <p:tgtEl>
                                          <p:spTgt spid="11"/>
                                        </p:tgtEl>
                                        <p:attrNameLst>
                                          <p:attrName>ppt_x</p:attrName>
                                        </p:attrNameLst>
                                      </p:cBhvr>
                                      <p:tavLst>
                                        <p:tav tm="0">
                                          <p:val>
                                            <p:strVal val="ppt_x"/>
                                          </p:val>
                                        </p:tav>
                                        <p:tav tm="100000">
                                          <p:val>
                                            <p:strVal val="0-ppt_w/2"/>
                                          </p:val>
                                        </p:tav>
                                      </p:tavLst>
                                    </p:anim>
                                    <p:anim calcmode="lin" valueType="num">
                                      <p:cBhvr additive="base">
                                        <p:cTn id="285" dur="2000"/>
                                        <p:tgtEl>
                                          <p:spTgt spid="11"/>
                                        </p:tgtEl>
                                        <p:attrNameLst>
                                          <p:attrName>ppt_y</p:attrName>
                                        </p:attrNameLst>
                                      </p:cBhvr>
                                      <p:tavLst>
                                        <p:tav tm="0">
                                          <p:val>
                                            <p:strVal val="ppt_y"/>
                                          </p:val>
                                        </p:tav>
                                        <p:tav tm="100000">
                                          <p:val>
                                            <p:strVal val="ppt_y"/>
                                          </p:val>
                                        </p:tav>
                                      </p:tavLst>
                                    </p:anim>
                                    <p:set>
                                      <p:cBhvr>
                                        <p:cTn id="286" dur="1" fill="hold">
                                          <p:stCondLst>
                                            <p:cond delay="1999"/>
                                          </p:stCondLst>
                                        </p:cTn>
                                        <p:tgtEl>
                                          <p:spTgt spid="11"/>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2000"/>
                                        <p:tgtEl>
                                          <p:spTgt spid="12"/>
                                        </p:tgtEl>
                                        <p:attrNameLst>
                                          <p:attrName>ppt_x</p:attrName>
                                        </p:attrNameLst>
                                      </p:cBhvr>
                                      <p:tavLst>
                                        <p:tav tm="0">
                                          <p:val>
                                            <p:strVal val="ppt_x"/>
                                          </p:val>
                                        </p:tav>
                                        <p:tav tm="100000">
                                          <p:val>
                                            <p:strVal val="0-ppt_w/2"/>
                                          </p:val>
                                        </p:tav>
                                      </p:tavLst>
                                    </p:anim>
                                    <p:anim calcmode="lin" valueType="num">
                                      <p:cBhvr additive="base">
                                        <p:cTn id="289" dur="2000"/>
                                        <p:tgtEl>
                                          <p:spTgt spid="12"/>
                                        </p:tgtEl>
                                        <p:attrNameLst>
                                          <p:attrName>ppt_y</p:attrName>
                                        </p:attrNameLst>
                                      </p:cBhvr>
                                      <p:tavLst>
                                        <p:tav tm="0">
                                          <p:val>
                                            <p:strVal val="ppt_y"/>
                                          </p:val>
                                        </p:tav>
                                        <p:tav tm="100000">
                                          <p:val>
                                            <p:strVal val="ppt_y"/>
                                          </p:val>
                                        </p:tav>
                                      </p:tavLst>
                                    </p:anim>
                                    <p:set>
                                      <p:cBhvr>
                                        <p:cTn id="290" dur="1" fill="hold">
                                          <p:stCondLst>
                                            <p:cond delay="1999"/>
                                          </p:stCondLst>
                                        </p:cTn>
                                        <p:tgtEl>
                                          <p:spTgt spid="12"/>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2000"/>
                                        <p:tgtEl>
                                          <p:spTgt spid="13"/>
                                        </p:tgtEl>
                                        <p:attrNameLst>
                                          <p:attrName>ppt_x</p:attrName>
                                        </p:attrNameLst>
                                      </p:cBhvr>
                                      <p:tavLst>
                                        <p:tav tm="0">
                                          <p:val>
                                            <p:strVal val="ppt_x"/>
                                          </p:val>
                                        </p:tav>
                                        <p:tav tm="100000">
                                          <p:val>
                                            <p:strVal val="0-ppt_w/2"/>
                                          </p:val>
                                        </p:tav>
                                      </p:tavLst>
                                    </p:anim>
                                    <p:anim calcmode="lin" valueType="num">
                                      <p:cBhvr additive="base">
                                        <p:cTn id="293" dur="2000"/>
                                        <p:tgtEl>
                                          <p:spTgt spid="13"/>
                                        </p:tgtEl>
                                        <p:attrNameLst>
                                          <p:attrName>ppt_y</p:attrName>
                                        </p:attrNameLst>
                                      </p:cBhvr>
                                      <p:tavLst>
                                        <p:tav tm="0">
                                          <p:val>
                                            <p:strVal val="ppt_y"/>
                                          </p:val>
                                        </p:tav>
                                        <p:tav tm="100000">
                                          <p:val>
                                            <p:strVal val="ppt_y"/>
                                          </p:val>
                                        </p:tav>
                                      </p:tavLst>
                                    </p:anim>
                                    <p:set>
                                      <p:cBhvr>
                                        <p:cTn id="294" dur="1" fill="hold">
                                          <p:stCondLst>
                                            <p:cond delay="1999"/>
                                          </p:stCondLst>
                                        </p:cTn>
                                        <p:tgtEl>
                                          <p:spTgt spid="13"/>
                                        </p:tgtEl>
                                        <p:attrNameLst>
                                          <p:attrName>style.visibility</p:attrName>
                                        </p:attrNameLst>
                                      </p:cBhvr>
                                      <p:to>
                                        <p:strVal val="hidden"/>
                                      </p:to>
                                    </p:set>
                                  </p:childTnLst>
                                </p:cTn>
                              </p:par>
                              <p:par>
                                <p:cTn id="295" presetID="2" presetClass="exit" presetSubtype="2" fill="hold" grpId="3" nodeType="withEffect">
                                  <p:stCondLst>
                                    <p:cond delay="0"/>
                                  </p:stCondLst>
                                  <p:childTnLst>
                                    <p:anim calcmode="lin" valueType="num">
                                      <p:cBhvr additive="base">
                                        <p:cTn id="296" dur="2000"/>
                                        <p:tgtEl>
                                          <p:spTgt spid="14"/>
                                        </p:tgtEl>
                                        <p:attrNameLst>
                                          <p:attrName>ppt_x</p:attrName>
                                        </p:attrNameLst>
                                      </p:cBhvr>
                                      <p:tavLst>
                                        <p:tav tm="0">
                                          <p:val>
                                            <p:strVal val="ppt_x"/>
                                          </p:val>
                                        </p:tav>
                                        <p:tav tm="100000">
                                          <p:val>
                                            <p:strVal val="1+ppt_w/2"/>
                                          </p:val>
                                        </p:tav>
                                      </p:tavLst>
                                    </p:anim>
                                    <p:anim calcmode="lin" valueType="num">
                                      <p:cBhvr additive="base">
                                        <p:cTn id="297" dur="2000"/>
                                        <p:tgtEl>
                                          <p:spTgt spid="14"/>
                                        </p:tgtEl>
                                        <p:attrNameLst>
                                          <p:attrName>ppt_y</p:attrName>
                                        </p:attrNameLst>
                                      </p:cBhvr>
                                      <p:tavLst>
                                        <p:tav tm="0">
                                          <p:val>
                                            <p:strVal val="ppt_y"/>
                                          </p:val>
                                        </p:tav>
                                        <p:tav tm="100000">
                                          <p:val>
                                            <p:strVal val="ppt_y"/>
                                          </p:val>
                                        </p:tav>
                                      </p:tavLst>
                                    </p:anim>
                                    <p:set>
                                      <p:cBhvr>
                                        <p:cTn id="298" dur="1" fill="hold">
                                          <p:stCondLst>
                                            <p:cond delay="1999"/>
                                          </p:stCondLst>
                                        </p:cTn>
                                        <p:tgtEl>
                                          <p:spTgt spid="14"/>
                                        </p:tgtEl>
                                        <p:attrNameLst>
                                          <p:attrName>style.visibility</p:attrName>
                                        </p:attrNameLst>
                                      </p:cBhvr>
                                      <p:to>
                                        <p:strVal val="hidden"/>
                                      </p:to>
                                    </p:set>
                                  </p:childTnLst>
                                </p:cTn>
                              </p:par>
                              <p:par>
                                <p:cTn id="299" presetID="2" presetClass="exit" presetSubtype="2" fill="hold" grpId="3" nodeType="withEffect">
                                  <p:stCondLst>
                                    <p:cond delay="0"/>
                                  </p:stCondLst>
                                  <p:childTnLst>
                                    <p:anim calcmode="lin" valueType="num">
                                      <p:cBhvr additive="base">
                                        <p:cTn id="300" dur="2000"/>
                                        <p:tgtEl>
                                          <p:spTgt spid="15"/>
                                        </p:tgtEl>
                                        <p:attrNameLst>
                                          <p:attrName>ppt_x</p:attrName>
                                        </p:attrNameLst>
                                      </p:cBhvr>
                                      <p:tavLst>
                                        <p:tav tm="0">
                                          <p:val>
                                            <p:strVal val="ppt_x"/>
                                          </p:val>
                                        </p:tav>
                                        <p:tav tm="100000">
                                          <p:val>
                                            <p:strVal val="1+ppt_w/2"/>
                                          </p:val>
                                        </p:tav>
                                      </p:tavLst>
                                    </p:anim>
                                    <p:anim calcmode="lin" valueType="num">
                                      <p:cBhvr additive="base">
                                        <p:cTn id="301" dur="2000"/>
                                        <p:tgtEl>
                                          <p:spTgt spid="15"/>
                                        </p:tgtEl>
                                        <p:attrNameLst>
                                          <p:attrName>ppt_y</p:attrName>
                                        </p:attrNameLst>
                                      </p:cBhvr>
                                      <p:tavLst>
                                        <p:tav tm="0">
                                          <p:val>
                                            <p:strVal val="ppt_y"/>
                                          </p:val>
                                        </p:tav>
                                        <p:tav tm="100000">
                                          <p:val>
                                            <p:strVal val="ppt_y"/>
                                          </p:val>
                                        </p:tav>
                                      </p:tavLst>
                                    </p:anim>
                                    <p:set>
                                      <p:cBhvr>
                                        <p:cTn id="302" dur="1" fill="hold">
                                          <p:stCondLst>
                                            <p:cond delay="1999"/>
                                          </p:stCondLst>
                                        </p:cTn>
                                        <p:tgtEl>
                                          <p:spTgt spid="15"/>
                                        </p:tgtEl>
                                        <p:attrNameLst>
                                          <p:attrName>style.visibility</p:attrName>
                                        </p:attrNameLst>
                                      </p:cBhvr>
                                      <p:to>
                                        <p:strVal val="hidden"/>
                                      </p:to>
                                    </p:set>
                                  </p:childTnLst>
                                </p:cTn>
                              </p:par>
                              <p:par>
                                <p:cTn id="303" presetID="2" presetClass="exit" presetSubtype="2" fill="hold" grpId="3" nodeType="withEffect">
                                  <p:stCondLst>
                                    <p:cond delay="0"/>
                                  </p:stCondLst>
                                  <p:childTnLst>
                                    <p:anim calcmode="lin" valueType="num">
                                      <p:cBhvr additive="base">
                                        <p:cTn id="304" dur="2000"/>
                                        <p:tgtEl>
                                          <p:spTgt spid="16"/>
                                        </p:tgtEl>
                                        <p:attrNameLst>
                                          <p:attrName>ppt_x</p:attrName>
                                        </p:attrNameLst>
                                      </p:cBhvr>
                                      <p:tavLst>
                                        <p:tav tm="0">
                                          <p:val>
                                            <p:strVal val="ppt_x"/>
                                          </p:val>
                                        </p:tav>
                                        <p:tav tm="100000">
                                          <p:val>
                                            <p:strVal val="1+ppt_w/2"/>
                                          </p:val>
                                        </p:tav>
                                      </p:tavLst>
                                    </p:anim>
                                    <p:anim calcmode="lin" valueType="num">
                                      <p:cBhvr additive="base">
                                        <p:cTn id="305" dur="2000"/>
                                        <p:tgtEl>
                                          <p:spTgt spid="16"/>
                                        </p:tgtEl>
                                        <p:attrNameLst>
                                          <p:attrName>ppt_y</p:attrName>
                                        </p:attrNameLst>
                                      </p:cBhvr>
                                      <p:tavLst>
                                        <p:tav tm="0">
                                          <p:val>
                                            <p:strVal val="ppt_y"/>
                                          </p:val>
                                        </p:tav>
                                        <p:tav tm="100000">
                                          <p:val>
                                            <p:strVal val="ppt_y"/>
                                          </p:val>
                                        </p:tav>
                                      </p:tavLst>
                                    </p:anim>
                                    <p:set>
                                      <p:cBhvr>
                                        <p:cTn id="306" dur="1" fill="hold">
                                          <p:stCondLst>
                                            <p:cond delay="1999"/>
                                          </p:stCondLst>
                                        </p:cTn>
                                        <p:tgtEl>
                                          <p:spTgt spid="16"/>
                                        </p:tgtEl>
                                        <p:attrNameLst>
                                          <p:attrName>style.visibility</p:attrName>
                                        </p:attrNameLst>
                                      </p:cBhvr>
                                      <p:to>
                                        <p:strVal val="hidden"/>
                                      </p:to>
                                    </p:set>
                                  </p:childTnLst>
                                </p:cTn>
                              </p:par>
                              <p:par>
                                <p:cTn id="307" presetID="2" presetClass="exit" presetSubtype="2" fill="hold" grpId="3" nodeType="withEffect">
                                  <p:stCondLst>
                                    <p:cond delay="0"/>
                                  </p:stCondLst>
                                  <p:childTnLst>
                                    <p:anim calcmode="lin" valueType="num">
                                      <p:cBhvr additive="base">
                                        <p:cTn id="308" dur="2000"/>
                                        <p:tgtEl>
                                          <p:spTgt spid="17"/>
                                        </p:tgtEl>
                                        <p:attrNameLst>
                                          <p:attrName>ppt_x</p:attrName>
                                        </p:attrNameLst>
                                      </p:cBhvr>
                                      <p:tavLst>
                                        <p:tav tm="0">
                                          <p:val>
                                            <p:strVal val="ppt_x"/>
                                          </p:val>
                                        </p:tav>
                                        <p:tav tm="100000">
                                          <p:val>
                                            <p:strVal val="1+ppt_w/2"/>
                                          </p:val>
                                        </p:tav>
                                      </p:tavLst>
                                    </p:anim>
                                    <p:anim calcmode="lin" valueType="num">
                                      <p:cBhvr additive="base">
                                        <p:cTn id="309" dur="2000"/>
                                        <p:tgtEl>
                                          <p:spTgt spid="17"/>
                                        </p:tgtEl>
                                        <p:attrNameLst>
                                          <p:attrName>ppt_y</p:attrName>
                                        </p:attrNameLst>
                                      </p:cBhvr>
                                      <p:tavLst>
                                        <p:tav tm="0">
                                          <p:val>
                                            <p:strVal val="ppt_y"/>
                                          </p:val>
                                        </p:tav>
                                        <p:tav tm="100000">
                                          <p:val>
                                            <p:strVal val="ppt_y"/>
                                          </p:val>
                                        </p:tav>
                                      </p:tavLst>
                                    </p:anim>
                                    <p:set>
                                      <p:cBhvr>
                                        <p:cTn id="310" dur="1" fill="hold">
                                          <p:stCondLst>
                                            <p:cond delay="1999"/>
                                          </p:stCondLst>
                                        </p:cTn>
                                        <p:tgtEl>
                                          <p:spTgt spid="17"/>
                                        </p:tgtEl>
                                        <p:attrNameLst>
                                          <p:attrName>style.visibility</p:attrName>
                                        </p:attrNameLst>
                                      </p:cBhvr>
                                      <p:to>
                                        <p:strVal val="hidden"/>
                                      </p:to>
                                    </p:set>
                                  </p:childTnLst>
                                </p:cTn>
                              </p:par>
                              <p:par>
                                <p:cTn id="311" presetID="2" presetClass="exit" presetSubtype="2" fill="hold" grpId="3" nodeType="withEffect">
                                  <p:stCondLst>
                                    <p:cond delay="0"/>
                                  </p:stCondLst>
                                  <p:childTnLst>
                                    <p:anim calcmode="lin" valueType="num">
                                      <p:cBhvr additive="base">
                                        <p:cTn id="312" dur="2000"/>
                                        <p:tgtEl>
                                          <p:spTgt spid="18"/>
                                        </p:tgtEl>
                                        <p:attrNameLst>
                                          <p:attrName>ppt_x</p:attrName>
                                        </p:attrNameLst>
                                      </p:cBhvr>
                                      <p:tavLst>
                                        <p:tav tm="0">
                                          <p:val>
                                            <p:strVal val="ppt_x"/>
                                          </p:val>
                                        </p:tav>
                                        <p:tav tm="100000">
                                          <p:val>
                                            <p:strVal val="1+ppt_w/2"/>
                                          </p:val>
                                        </p:tav>
                                      </p:tavLst>
                                    </p:anim>
                                    <p:anim calcmode="lin" valueType="num">
                                      <p:cBhvr additive="base">
                                        <p:cTn id="313" dur="2000"/>
                                        <p:tgtEl>
                                          <p:spTgt spid="18"/>
                                        </p:tgtEl>
                                        <p:attrNameLst>
                                          <p:attrName>ppt_y</p:attrName>
                                        </p:attrNameLst>
                                      </p:cBhvr>
                                      <p:tavLst>
                                        <p:tav tm="0">
                                          <p:val>
                                            <p:strVal val="ppt_y"/>
                                          </p:val>
                                        </p:tav>
                                        <p:tav tm="100000">
                                          <p:val>
                                            <p:strVal val="ppt_y"/>
                                          </p:val>
                                        </p:tav>
                                      </p:tavLst>
                                    </p:anim>
                                    <p:set>
                                      <p:cBhvr>
                                        <p:cTn id="314" dur="1" fill="hold">
                                          <p:stCondLst>
                                            <p:cond delay="1999"/>
                                          </p:stCondLst>
                                        </p:cTn>
                                        <p:tgtEl>
                                          <p:spTgt spid="18"/>
                                        </p:tgtEl>
                                        <p:attrNameLst>
                                          <p:attrName>style.visibility</p:attrName>
                                        </p:attrNameLst>
                                      </p:cBhvr>
                                      <p:to>
                                        <p:strVal val="hidden"/>
                                      </p:to>
                                    </p:set>
                                  </p:childTnLst>
                                </p:cTn>
                              </p:par>
                              <p:par>
                                <p:cTn id="315" presetID="2" presetClass="exit" presetSubtype="2" fill="hold" grpId="3" nodeType="withEffect">
                                  <p:stCondLst>
                                    <p:cond delay="0"/>
                                  </p:stCondLst>
                                  <p:childTnLst>
                                    <p:anim calcmode="lin" valueType="num">
                                      <p:cBhvr additive="base">
                                        <p:cTn id="316" dur="2000"/>
                                        <p:tgtEl>
                                          <p:spTgt spid="19"/>
                                        </p:tgtEl>
                                        <p:attrNameLst>
                                          <p:attrName>ppt_x</p:attrName>
                                        </p:attrNameLst>
                                      </p:cBhvr>
                                      <p:tavLst>
                                        <p:tav tm="0">
                                          <p:val>
                                            <p:strVal val="ppt_x"/>
                                          </p:val>
                                        </p:tav>
                                        <p:tav tm="100000">
                                          <p:val>
                                            <p:strVal val="1+ppt_w/2"/>
                                          </p:val>
                                        </p:tav>
                                      </p:tavLst>
                                    </p:anim>
                                    <p:anim calcmode="lin" valueType="num">
                                      <p:cBhvr additive="base">
                                        <p:cTn id="317" dur="2000"/>
                                        <p:tgtEl>
                                          <p:spTgt spid="19"/>
                                        </p:tgtEl>
                                        <p:attrNameLst>
                                          <p:attrName>ppt_y</p:attrName>
                                        </p:attrNameLst>
                                      </p:cBhvr>
                                      <p:tavLst>
                                        <p:tav tm="0">
                                          <p:val>
                                            <p:strVal val="ppt_y"/>
                                          </p:val>
                                        </p:tav>
                                        <p:tav tm="100000">
                                          <p:val>
                                            <p:strVal val="ppt_y"/>
                                          </p:val>
                                        </p:tav>
                                      </p:tavLst>
                                    </p:anim>
                                    <p:set>
                                      <p:cBhvr>
                                        <p:cTn id="318" dur="1" fill="hold">
                                          <p:stCondLst>
                                            <p:cond delay="1999"/>
                                          </p:stCondLst>
                                        </p:cTn>
                                        <p:tgtEl>
                                          <p:spTgt spid="19"/>
                                        </p:tgtEl>
                                        <p:attrNameLst>
                                          <p:attrName>style.visibility</p:attrName>
                                        </p:attrNameLst>
                                      </p:cBhvr>
                                      <p:to>
                                        <p:strVal val="hidden"/>
                                      </p:to>
                                    </p:set>
                                  </p:childTnLst>
                                </p:cTn>
                              </p:par>
                              <p:par>
                                <p:cTn id="319" presetID="2" presetClass="exit" presetSubtype="2" fill="hold" grpId="3" nodeType="withEffect">
                                  <p:stCondLst>
                                    <p:cond delay="0"/>
                                  </p:stCondLst>
                                  <p:childTnLst>
                                    <p:anim calcmode="lin" valueType="num">
                                      <p:cBhvr additive="base">
                                        <p:cTn id="320" dur="2000"/>
                                        <p:tgtEl>
                                          <p:spTgt spid="20"/>
                                        </p:tgtEl>
                                        <p:attrNameLst>
                                          <p:attrName>ppt_x</p:attrName>
                                        </p:attrNameLst>
                                      </p:cBhvr>
                                      <p:tavLst>
                                        <p:tav tm="0">
                                          <p:val>
                                            <p:strVal val="ppt_x"/>
                                          </p:val>
                                        </p:tav>
                                        <p:tav tm="100000">
                                          <p:val>
                                            <p:strVal val="1+ppt_w/2"/>
                                          </p:val>
                                        </p:tav>
                                      </p:tavLst>
                                    </p:anim>
                                    <p:anim calcmode="lin" valueType="num">
                                      <p:cBhvr additive="base">
                                        <p:cTn id="321" dur="2000"/>
                                        <p:tgtEl>
                                          <p:spTgt spid="20"/>
                                        </p:tgtEl>
                                        <p:attrNameLst>
                                          <p:attrName>ppt_y</p:attrName>
                                        </p:attrNameLst>
                                      </p:cBhvr>
                                      <p:tavLst>
                                        <p:tav tm="0">
                                          <p:val>
                                            <p:strVal val="ppt_y"/>
                                          </p:val>
                                        </p:tav>
                                        <p:tav tm="100000">
                                          <p:val>
                                            <p:strVal val="ppt_y"/>
                                          </p:val>
                                        </p:tav>
                                      </p:tavLst>
                                    </p:anim>
                                    <p:set>
                                      <p:cBhvr>
                                        <p:cTn id="322" dur="1" fill="hold">
                                          <p:stCondLst>
                                            <p:cond delay="1999"/>
                                          </p:stCondLst>
                                        </p:cTn>
                                        <p:tgtEl>
                                          <p:spTgt spid="20"/>
                                        </p:tgtEl>
                                        <p:attrNameLst>
                                          <p:attrName>style.visibility</p:attrName>
                                        </p:attrNameLst>
                                      </p:cBhvr>
                                      <p:to>
                                        <p:strVal val="hidden"/>
                                      </p:to>
                                    </p:set>
                                  </p:childTnLst>
                                </p:cTn>
                              </p:par>
                              <p:par>
                                <p:cTn id="323" presetID="2" presetClass="exit" presetSubtype="2" fill="hold" grpId="3" nodeType="withEffect">
                                  <p:stCondLst>
                                    <p:cond delay="0"/>
                                  </p:stCondLst>
                                  <p:childTnLst>
                                    <p:anim calcmode="lin" valueType="num">
                                      <p:cBhvr additive="base">
                                        <p:cTn id="324" dur="2000"/>
                                        <p:tgtEl>
                                          <p:spTgt spid="21"/>
                                        </p:tgtEl>
                                        <p:attrNameLst>
                                          <p:attrName>ppt_x</p:attrName>
                                        </p:attrNameLst>
                                      </p:cBhvr>
                                      <p:tavLst>
                                        <p:tav tm="0">
                                          <p:val>
                                            <p:strVal val="ppt_x"/>
                                          </p:val>
                                        </p:tav>
                                        <p:tav tm="100000">
                                          <p:val>
                                            <p:strVal val="1+ppt_w/2"/>
                                          </p:val>
                                        </p:tav>
                                      </p:tavLst>
                                    </p:anim>
                                    <p:anim calcmode="lin" valueType="num">
                                      <p:cBhvr additive="base">
                                        <p:cTn id="325" dur="2000"/>
                                        <p:tgtEl>
                                          <p:spTgt spid="21"/>
                                        </p:tgtEl>
                                        <p:attrNameLst>
                                          <p:attrName>ppt_y</p:attrName>
                                        </p:attrNameLst>
                                      </p:cBhvr>
                                      <p:tavLst>
                                        <p:tav tm="0">
                                          <p:val>
                                            <p:strVal val="ppt_y"/>
                                          </p:val>
                                        </p:tav>
                                        <p:tav tm="100000">
                                          <p:val>
                                            <p:strVal val="ppt_y"/>
                                          </p:val>
                                        </p:tav>
                                      </p:tavLst>
                                    </p:anim>
                                    <p:set>
                                      <p:cBhvr>
                                        <p:cTn id="326" dur="1" fill="hold">
                                          <p:stCondLst>
                                            <p:cond delay="1999"/>
                                          </p:stCondLst>
                                        </p:cTn>
                                        <p:tgtEl>
                                          <p:spTgt spid="21"/>
                                        </p:tgtEl>
                                        <p:attrNameLst>
                                          <p:attrName>style.visibility</p:attrName>
                                        </p:attrNameLst>
                                      </p:cBhvr>
                                      <p:to>
                                        <p:strVal val="hidden"/>
                                      </p:to>
                                    </p:set>
                                  </p:childTnLst>
                                </p:cTn>
                              </p:par>
                              <p:par>
                                <p:cTn id="327" presetID="2" presetClass="exit" presetSubtype="2" fill="hold" grpId="3" nodeType="withEffect">
                                  <p:stCondLst>
                                    <p:cond delay="0"/>
                                  </p:stCondLst>
                                  <p:childTnLst>
                                    <p:anim calcmode="lin" valueType="num">
                                      <p:cBhvr additive="base">
                                        <p:cTn id="328" dur="2000"/>
                                        <p:tgtEl>
                                          <p:spTgt spid="22"/>
                                        </p:tgtEl>
                                        <p:attrNameLst>
                                          <p:attrName>ppt_x</p:attrName>
                                        </p:attrNameLst>
                                      </p:cBhvr>
                                      <p:tavLst>
                                        <p:tav tm="0">
                                          <p:val>
                                            <p:strVal val="ppt_x"/>
                                          </p:val>
                                        </p:tav>
                                        <p:tav tm="100000">
                                          <p:val>
                                            <p:strVal val="1+ppt_w/2"/>
                                          </p:val>
                                        </p:tav>
                                      </p:tavLst>
                                    </p:anim>
                                    <p:anim calcmode="lin" valueType="num">
                                      <p:cBhvr additive="base">
                                        <p:cTn id="329" dur="2000"/>
                                        <p:tgtEl>
                                          <p:spTgt spid="22"/>
                                        </p:tgtEl>
                                        <p:attrNameLst>
                                          <p:attrName>ppt_y</p:attrName>
                                        </p:attrNameLst>
                                      </p:cBhvr>
                                      <p:tavLst>
                                        <p:tav tm="0">
                                          <p:val>
                                            <p:strVal val="ppt_y"/>
                                          </p:val>
                                        </p:tav>
                                        <p:tav tm="100000">
                                          <p:val>
                                            <p:strVal val="ppt_y"/>
                                          </p:val>
                                        </p:tav>
                                      </p:tavLst>
                                    </p:anim>
                                    <p:set>
                                      <p:cBhvr>
                                        <p:cTn id="330" dur="1" fill="hold">
                                          <p:stCondLst>
                                            <p:cond delay="1999"/>
                                          </p:stCondLst>
                                        </p:cTn>
                                        <p:tgtEl>
                                          <p:spTgt spid="22"/>
                                        </p:tgtEl>
                                        <p:attrNameLst>
                                          <p:attrName>style.visibility</p:attrName>
                                        </p:attrNameLst>
                                      </p:cBhvr>
                                      <p:to>
                                        <p:strVal val="hidden"/>
                                      </p:to>
                                    </p:set>
                                  </p:childTnLst>
                                </p:cTn>
                              </p:par>
                              <p:par>
                                <p:cTn id="331" presetID="2" presetClass="exit" presetSubtype="2" fill="hold" grpId="3" nodeType="withEffect">
                                  <p:stCondLst>
                                    <p:cond delay="0"/>
                                  </p:stCondLst>
                                  <p:childTnLst>
                                    <p:anim calcmode="lin" valueType="num">
                                      <p:cBhvr additive="base">
                                        <p:cTn id="332" dur="2000"/>
                                        <p:tgtEl>
                                          <p:spTgt spid="23"/>
                                        </p:tgtEl>
                                        <p:attrNameLst>
                                          <p:attrName>ppt_x</p:attrName>
                                        </p:attrNameLst>
                                      </p:cBhvr>
                                      <p:tavLst>
                                        <p:tav tm="0">
                                          <p:val>
                                            <p:strVal val="ppt_x"/>
                                          </p:val>
                                        </p:tav>
                                        <p:tav tm="100000">
                                          <p:val>
                                            <p:strVal val="1+ppt_w/2"/>
                                          </p:val>
                                        </p:tav>
                                      </p:tavLst>
                                    </p:anim>
                                    <p:anim calcmode="lin" valueType="num">
                                      <p:cBhvr additive="base">
                                        <p:cTn id="333" dur="2000"/>
                                        <p:tgtEl>
                                          <p:spTgt spid="23"/>
                                        </p:tgtEl>
                                        <p:attrNameLst>
                                          <p:attrName>ppt_y</p:attrName>
                                        </p:attrNameLst>
                                      </p:cBhvr>
                                      <p:tavLst>
                                        <p:tav tm="0">
                                          <p:val>
                                            <p:strVal val="ppt_y"/>
                                          </p:val>
                                        </p:tav>
                                        <p:tav tm="100000">
                                          <p:val>
                                            <p:strVal val="ppt_y"/>
                                          </p:val>
                                        </p:tav>
                                      </p:tavLst>
                                    </p:anim>
                                    <p:set>
                                      <p:cBhvr>
                                        <p:cTn id="334" dur="1" fill="hold">
                                          <p:stCondLst>
                                            <p:cond delay="1999"/>
                                          </p:stCondLst>
                                        </p:cTn>
                                        <p:tgtEl>
                                          <p:spTgt spid="23"/>
                                        </p:tgtEl>
                                        <p:attrNameLst>
                                          <p:attrName>style.visibility</p:attrName>
                                        </p:attrNameLst>
                                      </p:cBhvr>
                                      <p:to>
                                        <p:strVal val="hidden"/>
                                      </p:to>
                                    </p:set>
                                  </p:childTnLst>
                                </p:cTn>
                              </p:par>
                              <p:par>
                                <p:cTn id="335" presetID="2" presetClass="exit" presetSubtype="2" fill="hold" grpId="3" nodeType="withEffect">
                                  <p:stCondLst>
                                    <p:cond delay="0"/>
                                  </p:stCondLst>
                                  <p:childTnLst>
                                    <p:anim calcmode="lin" valueType="num">
                                      <p:cBhvr additive="base">
                                        <p:cTn id="336" dur="2000"/>
                                        <p:tgtEl>
                                          <p:spTgt spid="24"/>
                                        </p:tgtEl>
                                        <p:attrNameLst>
                                          <p:attrName>ppt_x</p:attrName>
                                        </p:attrNameLst>
                                      </p:cBhvr>
                                      <p:tavLst>
                                        <p:tav tm="0">
                                          <p:val>
                                            <p:strVal val="ppt_x"/>
                                          </p:val>
                                        </p:tav>
                                        <p:tav tm="100000">
                                          <p:val>
                                            <p:strVal val="1+ppt_w/2"/>
                                          </p:val>
                                        </p:tav>
                                      </p:tavLst>
                                    </p:anim>
                                    <p:anim calcmode="lin" valueType="num">
                                      <p:cBhvr additive="base">
                                        <p:cTn id="337" dur="2000"/>
                                        <p:tgtEl>
                                          <p:spTgt spid="24"/>
                                        </p:tgtEl>
                                        <p:attrNameLst>
                                          <p:attrName>ppt_y</p:attrName>
                                        </p:attrNameLst>
                                      </p:cBhvr>
                                      <p:tavLst>
                                        <p:tav tm="0">
                                          <p:val>
                                            <p:strVal val="ppt_y"/>
                                          </p:val>
                                        </p:tav>
                                        <p:tav tm="100000">
                                          <p:val>
                                            <p:strVal val="ppt_y"/>
                                          </p:val>
                                        </p:tav>
                                      </p:tavLst>
                                    </p:anim>
                                    <p:set>
                                      <p:cBhvr>
                                        <p:cTn id="338" dur="1" fill="hold">
                                          <p:stCondLst>
                                            <p:cond delay="1999"/>
                                          </p:stCondLst>
                                        </p:cTn>
                                        <p:tgtEl>
                                          <p:spTgt spid="24"/>
                                        </p:tgtEl>
                                        <p:attrNameLst>
                                          <p:attrName>style.visibility</p:attrName>
                                        </p:attrNameLst>
                                      </p:cBhvr>
                                      <p:to>
                                        <p:strVal val="hidden"/>
                                      </p:to>
                                    </p:set>
                                  </p:childTnLst>
                                </p:cTn>
                              </p:par>
                              <p:par>
                                <p:cTn id="339" presetID="19" presetClass="exit" presetSubtype="10" fill="hold" grpId="4" nodeType="withEffect">
                                  <p:stCondLst>
                                    <p:cond delay="0"/>
                                  </p:stCondLst>
                                  <p:childTnLst>
                                    <p:anim calcmode="lin" valueType="num">
                                      <p:cBhvr>
                                        <p:cTn id="340" dur="2000"/>
                                        <p:tgtEl>
                                          <p:spTgt spid="3"/>
                                        </p:tgtEl>
                                        <p:attrNameLst>
                                          <p:attrName>ppt_h</p:attrName>
                                        </p:attrNameLst>
                                      </p:cBhvr>
                                      <p:tavLst>
                                        <p:tav tm="0">
                                          <p:val>
                                            <p:strVal val="ppt_h"/>
                                          </p:val>
                                        </p:tav>
                                        <p:tav tm="100000">
                                          <p:val>
                                            <p:strVal val="ppt_h"/>
                                          </p:val>
                                        </p:tav>
                                      </p:tavLst>
                                    </p:anim>
                                    <p:anim calcmode="lin" valueType="num">
                                      <p:cBhvr>
                                        <p:cTn id="341"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2" dur="1" fill="hold">
                                          <p:stCondLst>
                                            <p:cond delay="1999"/>
                                          </p:stCondLst>
                                        </p:cTn>
                                        <p:tgtEl>
                                          <p:spTgt spid="3"/>
                                        </p:tgtEl>
                                        <p:attrNameLst>
                                          <p:attrName>style.visibility</p:attrName>
                                        </p:attrNameLst>
                                      </p:cBhvr>
                                      <p:to>
                                        <p:strVal val="hidden"/>
                                      </p:to>
                                    </p:set>
                                  </p:childTnLst>
                                </p:cTn>
                              </p:par>
                              <p:par>
                                <p:cTn id="343" presetID="19" presetClass="exit" presetSubtype="10" fill="hold" grpId="4" nodeType="withEffect">
                                  <p:stCondLst>
                                    <p:cond delay="0"/>
                                  </p:stCondLst>
                                  <p:childTnLst>
                                    <p:anim calcmode="lin" valueType="num">
                                      <p:cBhvr>
                                        <p:cTn id="344" dur="2000"/>
                                        <p:tgtEl>
                                          <p:spTgt spid="4"/>
                                        </p:tgtEl>
                                        <p:attrNameLst>
                                          <p:attrName>ppt_h</p:attrName>
                                        </p:attrNameLst>
                                      </p:cBhvr>
                                      <p:tavLst>
                                        <p:tav tm="0">
                                          <p:val>
                                            <p:strVal val="ppt_h"/>
                                          </p:val>
                                        </p:tav>
                                        <p:tav tm="100000">
                                          <p:val>
                                            <p:strVal val="ppt_h"/>
                                          </p:val>
                                        </p:tav>
                                      </p:tavLst>
                                    </p:anim>
                                    <p:anim calcmode="lin" valueType="num">
                                      <p:cBhvr>
                                        <p:cTn id="34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6" dur="1" fill="hold">
                                          <p:stCondLst>
                                            <p:cond delay="1999"/>
                                          </p:stCondLst>
                                        </p:cTn>
                                        <p:tgtEl>
                                          <p:spTgt spid="4"/>
                                        </p:tgtEl>
                                        <p:attrNameLst>
                                          <p:attrName>style.visibility</p:attrName>
                                        </p:attrNameLst>
                                      </p:cBhvr>
                                      <p:to>
                                        <p:strVal val="hidden"/>
                                      </p:to>
                                    </p:set>
                                  </p:childTnLst>
                                </p:cTn>
                              </p:par>
                              <p:par>
                                <p:cTn id="347" presetID="19" presetClass="exit" presetSubtype="10" fill="hold" grpId="4" nodeType="withEffect">
                                  <p:stCondLst>
                                    <p:cond delay="0"/>
                                  </p:stCondLst>
                                  <p:childTnLst>
                                    <p:anim calcmode="lin" valueType="num">
                                      <p:cBhvr>
                                        <p:cTn id="348" dur="2000"/>
                                        <p:tgtEl>
                                          <p:spTgt spid="5"/>
                                        </p:tgtEl>
                                        <p:attrNameLst>
                                          <p:attrName>ppt_h</p:attrName>
                                        </p:attrNameLst>
                                      </p:cBhvr>
                                      <p:tavLst>
                                        <p:tav tm="0">
                                          <p:val>
                                            <p:strVal val="ppt_h"/>
                                          </p:val>
                                        </p:tav>
                                        <p:tav tm="100000">
                                          <p:val>
                                            <p:strVal val="ppt_h"/>
                                          </p:val>
                                        </p:tav>
                                      </p:tavLst>
                                    </p:anim>
                                    <p:anim calcmode="lin" valueType="num">
                                      <p:cBhvr>
                                        <p:cTn id="34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0" dur="1" fill="hold">
                                          <p:stCondLst>
                                            <p:cond delay="1999"/>
                                          </p:stCondLst>
                                        </p:cTn>
                                        <p:tgtEl>
                                          <p:spTgt spid="5"/>
                                        </p:tgtEl>
                                        <p:attrNameLst>
                                          <p:attrName>style.visibility</p:attrName>
                                        </p:attrNameLst>
                                      </p:cBhvr>
                                      <p:to>
                                        <p:strVal val="hidden"/>
                                      </p:to>
                                    </p:set>
                                  </p:childTnLst>
                                </p:cTn>
                              </p:par>
                              <p:par>
                                <p:cTn id="351" presetID="19" presetClass="exit" presetSubtype="10" fill="hold" grpId="4" nodeType="withEffect">
                                  <p:stCondLst>
                                    <p:cond delay="0"/>
                                  </p:stCondLst>
                                  <p:childTnLst>
                                    <p:anim calcmode="lin" valueType="num">
                                      <p:cBhvr>
                                        <p:cTn id="352" dur="2000"/>
                                        <p:tgtEl>
                                          <p:spTgt spid="6"/>
                                        </p:tgtEl>
                                        <p:attrNameLst>
                                          <p:attrName>ppt_h</p:attrName>
                                        </p:attrNameLst>
                                      </p:cBhvr>
                                      <p:tavLst>
                                        <p:tav tm="0">
                                          <p:val>
                                            <p:strVal val="ppt_h"/>
                                          </p:val>
                                        </p:tav>
                                        <p:tav tm="100000">
                                          <p:val>
                                            <p:strVal val="ppt_h"/>
                                          </p:val>
                                        </p:tav>
                                      </p:tavLst>
                                    </p:anim>
                                    <p:anim calcmode="lin" valueType="num">
                                      <p:cBhvr>
                                        <p:cTn id="35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4" dur="1" fill="hold">
                                          <p:stCondLst>
                                            <p:cond delay="1999"/>
                                          </p:stCondLst>
                                        </p:cTn>
                                        <p:tgtEl>
                                          <p:spTgt spid="6"/>
                                        </p:tgtEl>
                                        <p:attrNameLst>
                                          <p:attrName>style.visibility</p:attrName>
                                        </p:attrNameLst>
                                      </p:cBhvr>
                                      <p:to>
                                        <p:strVal val="hidden"/>
                                      </p:to>
                                    </p:set>
                                  </p:childTnLst>
                                </p:cTn>
                              </p:par>
                              <p:par>
                                <p:cTn id="355" presetID="19" presetClass="exit" presetSubtype="10" fill="hold" grpId="4" nodeType="withEffect">
                                  <p:stCondLst>
                                    <p:cond delay="0"/>
                                  </p:stCondLst>
                                  <p:childTnLst>
                                    <p:anim calcmode="lin" valueType="num">
                                      <p:cBhvr>
                                        <p:cTn id="356" dur="2000"/>
                                        <p:tgtEl>
                                          <p:spTgt spid="7"/>
                                        </p:tgtEl>
                                        <p:attrNameLst>
                                          <p:attrName>ppt_h</p:attrName>
                                        </p:attrNameLst>
                                      </p:cBhvr>
                                      <p:tavLst>
                                        <p:tav tm="0">
                                          <p:val>
                                            <p:strVal val="ppt_h"/>
                                          </p:val>
                                        </p:tav>
                                        <p:tav tm="100000">
                                          <p:val>
                                            <p:strVal val="ppt_h"/>
                                          </p:val>
                                        </p:tav>
                                      </p:tavLst>
                                    </p:anim>
                                    <p:anim calcmode="lin" valueType="num">
                                      <p:cBhvr>
                                        <p:cTn id="35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8" dur="1" fill="hold">
                                          <p:stCondLst>
                                            <p:cond delay="1999"/>
                                          </p:stCondLst>
                                        </p:cTn>
                                        <p:tgtEl>
                                          <p:spTgt spid="7"/>
                                        </p:tgtEl>
                                        <p:attrNameLst>
                                          <p:attrName>style.visibility</p:attrName>
                                        </p:attrNameLst>
                                      </p:cBhvr>
                                      <p:to>
                                        <p:strVal val="hidden"/>
                                      </p:to>
                                    </p:set>
                                  </p:childTnLst>
                                </p:cTn>
                              </p:par>
                              <p:par>
                                <p:cTn id="359" presetID="19" presetClass="exit" presetSubtype="10" fill="hold" grpId="4" nodeType="withEffect">
                                  <p:stCondLst>
                                    <p:cond delay="0"/>
                                  </p:stCondLst>
                                  <p:childTnLst>
                                    <p:anim calcmode="lin" valueType="num">
                                      <p:cBhvr>
                                        <p:cTn id="360" dur="2000"/>
                                        <p:tgtEl>
                                          <p:spTgt spid="8"/>
                                        </p:tgtEl>
                                        <p:attrNameLst>
                                          <p:attrName>ppt_h</p:attrName>
                                        </p:attrNameLst>
                                      </p:cBhvr>
                                      <p:tavLst>
                                        <p:tav tm="0">
                                          <p:val>
                                            <p:strVal val="ppt_h"/>
                                          </p:val>
                                        </p:tav>
                                        <p:tav tm="100000">
                                          <p:val>
                                            <p:strVal val="ppt_h"/>
                                          </p:val>
                                        </p:tav>
                                      </p:tavLst>
                                    </p:anim>
                                    <p:anim calcmode="lin" valueType="num">
                                      <p:cBhvr>
                                        <p:cTn id="36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2" dur="1" fill="hold">
                                          <p:stCondLst>
                                            <p:cond delay="1999"/>
                                          </p:stCondLst>
                                        </p:cTn>
                                        <p:tgtEl>
                                          <p:spTgt spid="8"/>
                                        </p:tgtEl>
                                        <p:attrNameLst>
                                          <p:attrName>style.visibility</p:attrName>
                                        </p:attrNameLst>
                                      </p:cBhvr>
                                      <p:to>
                                        <p:strVal val="hidden"/>
                                      </p:to>
                                    </p:set>
                                  </p:childTnLst>
                                </p:cTn>
                              </p:par>
                              <p:par>
                                <p:cTn id="363" presetID="19" presetClass="exit" presetSubtype="10" fill="hold" grpId="4" nodeType="withEffect">
                                  <p:stCondLst>
                                    <p:cond delay="0"/>
                                  </p:stCondLst>
                                  <p:childTnLst>
                                    <p:anim calcmode="lin" valueType="num">
                                      <p:cBhvr>
                                        <p:cTn id="364" dur="2000"/>
                                        <p:tgtEl>
                                          <p:spTgt spid="9"/>
                                        </p:tgtEl>
                                        <p:attrNameLst>
                                          <p:attrName>ppt_h</p:attrName>
                                        </p:attrNameLst>
                                      </p:cBhvr>
                                      <p:tavLst>
                                        <p:tav tm="0">
                                          <p:val>
                                            <p:strVal val="ppt_h"/>
                                          </p:val>
                                        </p:tav>
                                        <p:tav tm="100000">
                                          <p:val>
                                            <p:strVal val="ppt_h"/>
                                          </p:val>
                                        </p:tav>
                                      </p:tavLst>
                                    </p:anim>
                                    <p:anim calcmode="lin" valueType="num">
                                      <p:cBhvr>
                                        <p:cTn id="36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6" dur="1" fill="hold">
                                          <p:stCondLst>
                                            <p:cond delay="1999"/>
                                          </p:stCondLst>
                                        </p:cTn>
                                        <p:tgtEl>
                                          <p:spTgt spid="9"/>
                                        </p:tgtEl>
                                        <p:attrNameLst>
                                          <p:attrName>style.visibility</p:attrName>
                                        </p:attrNameLst>
                                      </p:cBhvr>
                                      <p:to>
                                        <p:strVal val="hidden"/>
                                      </p:to>
                                    </p:set>
                                  </p:childTnLst>
                                </p:cTn>
                              </p:par>
                              <p:par>
                                <p:cTn id="367" presetID="19" presetClass="exit" presetSubtype="10" fill="hold" grpId="4" nodeType="withEffect">
                                  <p:stCondLst>
                                    <p:cond delay="0"/>
                                  </p:stCondLst>
                                  <p:childTnLst>
                                    <p:anim calcmode="lin" valueType="num">
                                      <p:cBhvr>
                                        <p:cTn id="368" dur="2000"/>
                                        <p:tgtEl>
                                          <p:spTgt spid="10"/>
                                        </p:tgtEl>
                                        <p:attrNameLst>
                                          <p:attrName>ppt_h</p:attrName>
                                        </p:attrNameLst>
                                      </p:cBhvr>
                                      <p:tavLst>
                                        <p:tav tm="0">
                                          <p:val>
                                            <p:strVal val="ppt_h"/>
                                          </p:val>
                                        </p:tav>
                                        <p:tav tm="100000">
                                          <p:val>
                                            <p:strVal val="ppt_h"/>
                                          </p:val>
                                        </p:tav>
                                      </p:tavLst>
                                    </p:anim>
                                    <p:anim calcmode="lin" valueType="num">
                                      <p:cBhvr>
                                        <p:cTn id="36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0" dur="1" fill="hold">
                                          <p:stCondLst>
                                            <p:cond delay="1999"/>
                                          </p:stCondLst>
                                        </p:cTn>
                                        <p:tgtEl>
                                          <p:spTgt spid="10"/>
                                        </p:tgtEl>
                                        <p:attrNameLst>
                                          <p:attrName>style.visibility</p:attrName>
                                        </p:attrNameLst>
                                      </p:cBhvr>
                                      <p:to>
                                        <p:strVal val="hidden"/>
                                      </p:to>
                                    </p:set>
                                  </p:childTnLst>
                                </p:cTn>
                              </p:par>
                              <p:par>
                                <p:cTn id="371" presetID="19" presetClass="exit" presetSubtype="10" fill="hold" grpId="4" nodeType="withEffect">
                                  <p:stCondLst>
                                    <p:cond delay="0"/>
                                  </p:stCondLst>
                                  <p:childTnLst>
                                    <p:anim calcmode="lin" valueType="num">
                                      <p:cBhvr>
                                        <p:cTn id="372" dur="2000"/>
                                        <p:tgtEl>
                                          <p:spTgt spid="11"/>
                                        </p:tgtEl>
                                        <p:attrNameLst>
                                          <p:attrName>ppt_h</p:attrName>
                                        </p:attrNameLst>
                                      </p:cBhvr>
                                      <p:tavLst>
                                        <p:tav tm="0">
                                          <p:val>
                                            <p:strVal val="ppt_h"/>
                                          </p:val>
                                        </p:tav>
                                        <p:tav tm="100000">
                                          <p:val>
                                            <p:strVal val="ppt_h"/>
                                          </p:val>
                                        </p:tav>
                                      </p:tavLst>
                                    </p:anim>
                                    <p:anim calcmode="lin" valueType="num">
                                      <p:cBhvr>
                                        <p:cTn id="373"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4" dur="1" fill="hold">
                                          <p:stCondLst>
                                            <p:cond delay="1999"/>
                                          </p:stCondLst>
                                        </p:cTn>
                                        <p:tgtEl>
                                          <p:spTgt spid="11"/>
                                        </p:tgtEl>
                                        <p:attrNameLst>
                                          <p:attrName>style.visibility</p:attrName>
                                        </p:attrNameLst>
                                      </p:cBhvr>
                                      <p:to>
                                        <p:strVal val="hidden"/>
                                      </p:to>
                                    </p:set>
                                  </p:childTnLst>
                                </p:cTn>
                              </p:par>
                              <p:par>
                                <p:cTn id="375" presetID="19" presetClass="exit" presetSubtype="10" fill="hold" grpId="4" nodeType="withEffect">
                                  <p:stCondLst>
                                    <p:cond delay="0"/>
                                  </p:stCondLst>
                                  <p:childTnLst>
                                    <p:anim calcmode="lin" valueType="num">
                                      <p:cBhvr>
                                        <p:cTn id="376" dur="2000"/>
                                        <p:tgtEl>
                                          <p:spTgt spid="12"/>
                                        </p:tgtEl>
                                        <p:attrNameLst>
                                          <p:attrName>ppt_h</p:attrName>
                                        </p:attrNameLst>
                                      </p:cBhvr>
                                      <p:tavLst>
                                        <p:tav tm="0">
                                          <p:val>
                                            <p:strVal val="ppt_h"/>
                                          </p:val>
                                        </p:tav>
                                        <p:tav tm="100000">
                                          <p:val>
                                            <p:strVal val="ppt_h"/>
                                          </p:val>
                                        </p:tav>
                                      </p:tavLst>
                                    </p:anim>
                                    <p:anim calcmode="lin" valueType="num">
                                      <p:cBhvr>
                                        <p:cTn id="37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8" dur="1" fill="hold">
                                          <p:stCondLst>
                                            <p:cond delay="1999"/>
                                          </p:stCondLst>
                                        </p:cTn>
                                        <p:tgtEl>
                                          <p:spTgt spid="12"/>
                                        </p:tgtEl>
                                        <p:attrNameLst>
                                          <p:attrName>style.visibility</p:attrName>
                                        </p:attrNameLst>
                                      </p:cBhvr>
                                      <p:to>
                                        <p:strVal val="hidden"/>
                                      </p:to>
                                    </p:set>
                                  </p:childTnLst>
                                </p:cTn>
                              </p:par>
                              <p:par>
                                <p:cTn id="379" presetID="19" presetClass="exit" presetSubtype="10" fill="hold" grpId="4" nodeType="withEffect">
                                  <p:stCondLst>
                                    <p:cond delay="0"/>
                                  </p:stCondLst>
                                  <p:childTnLst>
                                    <p:anim calcmode="lin" valueType="num">
                                      <p:cBhvr>
                                        <p:cTn id="380" dur="2000"/>
                                        <p:tgtEl>
                                          <p:spTgt spid="13"/>
                                        </p:tgtEl>
                                        <p:attrNameLst>
                                          <p:attrName>ppt_h</p:attrName>
                                        </p:attrNameLst>
                                      </p:cBhvr>
                                      <p:tavLst>
                                        <p:tav tm="0">
                                          <p:val>
                                            <p:strVal val="ppt_h"/>
                                          </p:val>
                                        </p:tav>
                                        <p:tav tm="100000">
                                          <p:val>
                                            <p:strVal val="ppt_h"/>
                                          </p:val>
                                        </p:tav>
                                      </p:tavLst>
                                    </p:anim>
                                    <p:anim calcmode="lin" valueType="num">
                                      <p:cBhvr>
                                        <p:cTn id="381"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2" dur="1" fill="hold">
                                          <p:stCondLst>
                                            <p:cond delay="1999"/>
                                          </p:stCondLst>
                                        </p:cTn>
                                        <p:tgtEl>
                                          <p:spTgt spid="13"/>
                                        </p:tgtEl>
                                        <p:attrNameLst>
                                          <p:attrName>style.visibility</p:attrName>
                                        </p:attrNameLst>
                                      </p:cBhvr>
                                      <p:to>
                                        <p:strVal val="hidden"/>
                                      </p:to>
                                    </p:set>
                                  </p:childTnLst>
                                </p:cTn>
                              </p:par>
                              <p:par>
                                <p:cTn id="383" presetID="19" presetClass="exit" presetSubtype="10" fill="hold" grpId="4" nodeType="withEffect">
                                  <p:stCondLst>
                                    <p:cond delay="0"/>
                                  </p:stCondLst>
                                  <p:childTnLst>
                                    <p:anim calcmode="lin" valueType="num">
                                      <p:cBhvr>
                                        <p:cTn id="384" dur="2000"/>
                                        <p:tgtEl>
                                          <p:spTgt spid="14"/>
                                        </p:tgtEl>
                                        <p:attrNameLst>
                                          <p:attrName>ppt_h</p:attrName>
                                        </p:attrNameLst>
                                      </p:cBhvr>
                                      <p:tavLst>
                                        <p:tav tm="0">
                                          <p:val>
                                            <p:strVal val="ppt_h"/>
                                          </p:val>
                                        </p:tav>
                                        <p:tav tm="100000">
                                          <p:val>
                                            <p:strVal val="ppt_h"/>
                                          </p:val>
                                        </p:tav>
                                      </p:tavLst>
                                    </p:anim>
                                    <p:anim calcmode="lin" valueType="num">
                                      <p:cBhvr>
                                        <p:cTn id="38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6" dur="1" fill="hold">
                                          <p:stCondLst>
                                            <p:cond delay="1999"/>
                                          </p:stCondLst>
                                        </p:cTn>
                                        <p:tgtEl>
                                          <p:spTgt spid="14"/>
                                        </p:tgtEl>
                                        <p:attrNameLst>
                                          <p:attrName>style.visibility</p:attrName>
                                        </p:attrNameLst>
                                      </p:cBhvr>
                                      <p:to>
                                        <p:strVal val="hidden"/>
                                      </p:to>
                                    </p:set>
                                  </p:childTnLst>
                                </p:cTn>
                              </p:par>
                              <p:par>
                                <p:cTn id="387" presetID="19" presetClass="exit" presetSubtype="10" fill="hold" grpId="4" nodeType="withEffect">
                                  <p:stCondLst>
                                    <p:cond delay="0"/>
                                  </p:stCondLst>
                                  <p:childTnLst>
                                    <p:anim calcmode="lin" valueType="num">
                                      <p:cBhvr>
                                        <p:cTn id="388" dur="2000"/>
                                        <p:tgtEl>
                                          <p:spTgt spid="15"/>
                                        </p:tgtEl>
                                        <p:attrNameLst>
                                          <p:attrName>ppt_h</p:attrName>
                                        </p:attrNameLst>
                                      </p:cBhvr>
                                      <p:tavLst>
                                        <p:tav tm="0">
                                          <p:val>
                                            <p:strVal val="ppt_h"/>
                                          </p:val>
                                        </p:tav>
                                        <p:tav tm="100000">
                                          <p:val>
                                            <p:strVal val="ppt_h"/>
                                          </p:val>
                                        </p:tav>
                                      </p:tavLst>
                                    </p:anim>
                                    <p:anim calcmode="lin" valueType="num">
                                      <p:cBhvr>
                                        <p:cTn id="389"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0" dur="1" fill="hold">
                                          <p:stCondLst>
                                            <p:cond delay="1999"/>
                                          </p:stCondLst>
                                        </p:cTn>
                                        <p:tgtEl>
                                          <p:spTgt spid="15"/>
                                        </p:tgtEl>
                                        <p:attrNameLst>
                                          <p:attrName>style.visibility</p:attrName>
                                        </p:attrNameLst>
                                      </p:cBhvr>
                                      <p:to>
                                        <p:strVal val="hidden"/>
                                      </p:to>
                                    </p:set>
                                  </p:childTnLst>
                                </p:cTn>
                              </p:par>
                              <p:par>
                                <p:cTn id="391" presetID="19" presetClass="exit" presetSubtype="10" fill="hold" grpId="4" nodeType="withEffect">
                                  <p:stCondLst>
                                    <p:cond delay="0"/>
                                  </p:stCondLst>
                                  <p:childTnLst>
                                    <p:anim calcmode="lin" valueType="num">
                                      <p:cBhvr>
                                        <p:cTn id="392" dur="2000"/>
                                        <p:tgtEl>
                                          <p:spTgt spid="16"/>
                                        </p:tgtEl>
                                        <p:attrNameLst>
                                          <p:attrName>ppt_h</p:attrName>
                                        </p:attrNameLst>
                                      </p:cBhvr>
                                      <p:tavLst>
                                        <p:tav tm="0">
                                          <p:val>
                                            <p:strVal val="ppt_h"/>
                                          </p:val>
                                        </p:tav>
                                        <p:tav tm="100000">
                                          <p:val>
                                            <p:strVal val="ppt_h"/>
                                          </p:val>
                                        </p:tav>
                                      </p:tavLst>
                                    </p:anim>
                                    <p:anim calcmode="lin" valueType="num">
                                      <p:cBhvr>
                                        <p:cTn id="393"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4" dur="1" fill="hold">
                                          <p:stCondLst>
                                            <p:cond delay="1999"/>
                                          </p:stCondLst>
                                        </p:cTn>
                                        <p:tgtEl>
                                          <p:spTgt spid="16"/>
                                        </p:tgtEl>
                                        <p:attrNameLst>
                                          <p:attrName>style.visibility</p:attrName>
                                        </p:attrNameLst>
                                      </p:cBhvr>
                                      <p:to>
                                        <p:strVal val="hidden"/>
                                      </p:to>
                                    </p:set>
                                  </p:childTnLst>
                                </p:cTn>
                              </p:par>
                              <p:par>
                                <p:cTn id="395" presetID="19" presetClass="exit" presetSubtype="10" fill="hold" grpId="4" nodeType="withEffect">
                                  <p:stCondLst>
                                    <p:cond delay="0"/>
                                  </p:stCondLst>
                                  <p:childTnLst>
                                    <p:anim calcmode="lin" valueType="num">
                                      <p:cBhvr>
                                        <p:cTn id="396" dur="2000"/>
                                        <p:tgtEl>
                                          <p:spTgt spid="17"/>
                                        </p:tgtEl>
                                        <p:attrNameLst>
                                          <p:attrName>ppt_h</p:attrName>
                                        </p:attrNameLst>
                                      </p:cBhvr>
                                      <p:tavLst>
                                        <p:tav tm="0">
                                          <p:val>
                                            <p:strVal val="ppt_h"/>
                                          </p:val>
                                        </p:tav>
                                        <p:tav tm="100000">
                                          <p:val>
                                            <p:strVal val="ppt_h"/>
                                          </p:val>
                                        </p:tav>
                                      </p:tavLst>
                                    </p:anim>
                                    <p:anim calcmode="lin" valueType="num">
                                      <p:cBhvr>
                                        <p:cTn id="397"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8" dur="1" fill="hold">
                                          <p:stCondLst>
                                            <p:cond delay="1999"/>
                                          </p:stCondLst>
                                        </p:cTn>
                                        <p:tgtEl>
                                          <p:spTgt spid="17"/>
                                        </p:tgtEl>
                                        <p:attrNameLst>
                                          <p:attrName>style.visibility</p:attrName>
                                        </p:attrNameLst>
                                      </p:cBhvr>
                                      <p:to>
                                        <p:strVal val="hidden"/>
                                      </p:to>
                                    </p:set>
                                  </p:childTnLst>
                                </p:cTn>
                              </p:par>
                              <p:par>
                                <p:cTn id="399" presetID="19" presetClass="exit" presetSubtype="10" fill="hold" grpId="4" nodeType="withEffect">
                                  <p:stCondLst>
                                    <p:cond delay="0"/>
                                  </p:stCondLst>
                                  <p:childTnLst>
                                    <p:anim calcmode="lin" valueType="num">
                                      <p:cBhvr>
                                        <p:cTn id="400" dur="2000"/>
                                        <p:tgtEl>
                                          <p:spTgt spid="18"/>
                                        </p:tgtEl>
                                        <p:attrNameLst>
                                          <p:attrName>ppt_h</p:attrName>
                                        </p:attrNameLst>
                                      </p:cBhvr>
                                      <p:tavLst>
                                        <p:tav tm="0">
                                          <p:val>
                                            <p:strVal val="ppt_h"/>
                                          </p:val>
                                        </p:tav>
                                        <p:tav tm="100000">
                                          <p:val>
                                            <p:strVal val="ppt_h"/>
                                          </p:val>
                                        </p:tav>
                                      </p:tavLst>
                                    </p:anim>
                                    <p:anim calcmode="lin" valueType="num">
                                      <p:cBhvr>
                                        <p:cTn id="401"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2" dur="1" fill="hold">
                                          <p:stCondLst>
                                            <p:cond delay="1999"/>
                                          </p:stCondLst>
                                        </p:cTn>
                                        <p:tgtEl>
                                          <p:spTgt spid="18"/>
                                        </p:tgtEl>
                                        <p:attrNameLst>
                                          <p:attrName>style.visibility</p:attrName>
                                        </p:attrNameLst>
                                      </p:cBhvr>
                                      <p:to>
                                        <p:strVal val="hidden"/>
                                      </p:to>
                                    </p:set>
                                  </p:childTnLst>
                                </p:cTn>
                              </p:par>
                              <p:par>
                                <p:cTn id="403" presetID="19" presetClass="exit" presetSubtype="10" fill="hold" grpId="4" nodeType="withEffect">
                                  <p:stCondLst>
                                    <p:cond delay="0"/>
                                  </p:stCondLst>
                                  <p:childTnLst>
                                    <p:anim calcmode="lin" valueType="num">
                                      <p:cBhvr>
                                        <p:cTn id="404" dur="2000"/>
                                        <p:tgtEl>
                                          <p:spTgt spid="19"/>
                                        </p:tgtEl>
                                        <p:attrNameLst>
                                          <p:attrName>ppt_h</p:attrName>
                                        </p:attrNameLst>
                                      </p:cBhvr>
                                      <p:tavLst>
                                        <p:tav tm="0">
                                          <p:val>
                                            <p:strVal val="ppt_h"/>
                                          </p:val>
                                        </p:tav>
                                        <p:tav tm="100000">
                                          <p:val>
                                            <p:strVal val="ppt_h"/>
                                          </p:val>
                                        </p:tav>
                                      </p:tavLst>
                                    </p:anim>
                                    <p:anim calcmode="lin" valueType="num">
                                      <p:cBhvr>
                                        <p:cTn id="405"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6" dur="1" fill="hold">
                                          <p:stCondLst>
                                            <p:cond delay="1999"/>
                                          </p:stCondLst>
                                        </p:cTn>
                                        <p:tgtEl>
                                          <p:spTgt spid="19"/>
                                        </p:tgtEl>
                                        <p:attrNameLst>
                                          <p:attrName>style.visibility</p:attrName>
                                        </p:attrNameLst>
                                      </p:cBhvr>
                                      <p:to>
                                        <p:strVal val="hidden"/>
                                      </p:to>
                                    </p:set>
                                  </p:childTnLst>
                                </p:cTn>
                              </p:par>
                              <p:par>
                                <p:cTn id="407" presetID="19" presetClass="exit" presetSubtype="10" fill="hold" grpId="4" nodeType="withEffect">
                                  <p:stCondLst>
                                    <p:cond delay="0"/>
                                  </p:stCondLst>
                                  <p:childTnLst>
                                    <p:anim calcmode="lin" valueType="num">
                                      <p:cBhvr>
                                        <p:cTn id="408" dur="2000"/>
                                        <p:tgtEl>
                                          <p:spTgt spid="20"/>
                                        </p:tgtEl>
                                        <p:attrNameLst>
                                          <p:attrName>ppt_h</p:attrName>
                                        </p:attrNameLst>
                                      </p:cBhvr>
                                      <p:tavLst>
                                        <p:tav tm="0">
                                          <p:val>
                                            <p:strVal val="ppt_h"/>
                                          </p:val>
                                        </p:tav>
                                        <p:tav tm="100000">
                                          <p:val>
                                            <p:strVal val="ppt_h"/>
                                          </p:val>
                                        </p:tav>
                                      </p:tavLst>
                                    </p:anim>
                                    <p:anim calcmode="lin" valueType="num">
                                      <p:cBhvr>
                                        <p:cTn id="409"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0" dur="1" fill="hold">
                                          <p:stCondLst>
                                            <p:cond delay="1999"/>
                                          </p:stCondLst>
                                        </p:cTn>
                                        <p:tgtEl>
                                          <p:spTgt spid="20"/>
                                        </p:tgtEl>
                                        <p:attrNameLst>
                                          <p:attrName>style.visibility</p:attrName>
                                        </p:attrNameLst>
                                      </p:cBhvr>
                                      <p:to>
                                        <p:strVal val="hidden"/>
                                      </p:to>
                                    </p:set>
                                  </p:childTnLst>
                                </p:cTn>
                              </p:par>
                              <p:par>
                                <p:cTn id="411" presetID="19" presetClass="exit" presetSubtype="10" fill="hold" grpId="4" nodeType="withEffect">
                                  <p:stCondLst>
                                    <p:cond delay="0"/>
                                  </p:stCondLst>
                                  <p:childTnLst>
                                    <p:anim calcmode="lin" valueType="num">
                                      <p:cBhvr>
                                        <p:cTn id="412" dur="2000"/>
                                        <p:tgtEl>
                                          <p:spTgt spid="21"/>
                                        </p:tgtEl>
                                        <p:attrNameLst>
                                          <p:attrName>ppt_h</p:attrName>
                                        </p:attrNameLst>
                                      </p:cBhvr>
                                      <p:tavLst>
                                        <p:tav tm="0">
                                          <p:val>
                                            <p:strVal val="ppt_h"/>
                                          </p:val>
                                        </p:tav>
                                        <p:tav tm="100000">
                                          <p:val>
                                            <p:strVal val="ppt_h"/>
                                          </p:val>
                                        </p:tav>
                                      </p:tavLst>
                                    </p:anim>
                                    <p:anim calcmode="lin" valueType="num">
                                      <p:cBhvr>
                                        <p:cTn id="413"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4" dur="1" fill="hold">
                                          <p:stCondLst>
                                            <p:cond delay="1999"/>
                                          </p:stCondLst>
                                        </p:cTn>
                                        <p:tgtEl>
                                          <p:spTgt spid="21"/>
                                        </p:tgtEl>
                                        <p:attrNameLst>
                                          <p:attrName>style.visibility</p:attrName>
                                        </p:attrNameLst>
                                      </p:cBhvr>
                                      <p:to>
                                        <p:strVal val="hidden"/>
                                      </p:to>
                                    </p:set>
                                  </p:childTnLst>
                                </p:cTn>
                              </p:par>
                              <p:par>
                                <p:cTn id="415" presetID="19" presetClass="exit" presetSubtype="10" fill="hold" grpId="4" nodeType="withEffect">
                                  <p:stCondLst>
                                    <p:cond delay="0"/>
                                  </p:stCondLst>
                                  <p:childTnLst>
                                    <p:anim calcmode="lin" valueType="num">
                                      <p:cBhvr>
                                        <p:cTn id="416" dur="2000"/>
                                        <p:tgtEl>
                                          <p:spTgt spid="22"/>
                                        </p:tgtEl>
                                        <p:attrNameLst>
                                          <p:attrName>ppt_h</p:attrName>
                                        </p:attrNameLst>
                                      </p:cBhvr>
                                      <p:tavLst>
                                        <p:tav tm="0">
                                          <p:val>
                                            <p:strVal val="ppt_h"/>
                                          </p:val>
                                        </p:tav>
                                        <p:tav tm="100000">
                                          <p:val>
                                            <p:strVal val="ppt_h"/>
                                          </p:val>
                                        </p:tav>
                                      </p:tavLst>
                                    </p:anim>
                                    <p:anim calcmode="lin" valueType="num">
                                      <p:cBhvr>
                                        <p:cTn id="417"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8" dur="1" fill="hold">
                                          <p:stCondLst>
                                            <p:cond delay="1999"/>
                                          </p:stCondLst>
                                        </p:cTn>
                                        <p:tgtEl>
                                          <p:spTgt spid="22"/>
                                        </p:tgtEl>
                                        <p:attrNameLst>
                                          <p:attrName>style.visibility</p:attrName>
                                        </p:attrNameLst>
                                      </p:cBhvr>
                                      <p:to>
                                        <p:strVal val="hidden"/>
                                      </p:to>
                                    </p:set>
                                  </p:childTnLst>
                                </p:cTn>
                              </p:par>
                              <p:par>
                                <p:cTn id="419" presetID="19" presetClass="exit" presetSubtype="10" fill="hold" grpId="4" nodeType="withEffect">
                                  <p:stCondLst>
                                    <p:cond delay="0"/>
                                  </p:stCondLst>
                                  <p:childTnLst>
                                    <p:anim calcmode="lin" valueType="num">
                                      <p:cBhvr>
                                        <p:cTn id="420" dur="2000"/>
                                        <p:tgtEl>
                                          <p:spTgt spid="23"/>
                                        </p:tgtEl>
                                        <p:attrNameLst>
                                          <p:attrName>ppt_h</p:attrName>
                                        </p:attrNameLst>
                                      </p:cBhvr>
                                      <p:tavLst>
                                        <p:tav tm="0">
                                          <p:val>
                                            <p:strVal val="ppt_h"/>
                                          </p:val>
                                        </p:tav>
                                        <p:tav tm="100000">
                                          <p:val>
                                            <p:strVal val="ppt_h"/>
                                          </p:val>
                                        </p:tav>
                                      </p:tavLst>
                                    </p:anim>
                                    <p:anim calcmode="lin" valueType="num">
                                      <p:cBhvr>
                                        <p:cTn id="421"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2" dur="1" fill="hold">
                                          <p:stCondLst>
                                            <p:cond delay="1999"/>
                                          </p:stCondLst>
                                        </p:cTn>
                                        <p:tgtEl>
                                          <p:spTgt spid="23"/>
                                        </p:tgtEl>
                                        <p:attrNameLst>
                                          <p:attrName>style.visibility</p:attrName>
                                        </p:attrNameLst>
                                      </p:cBhvr>
                                      <p:to>
                                        <p:strVal val="hidden"/>
                                      </p:to>
                                    </p:set>
                                  </p:childTnLst>
                                </p:cTn>
                              </p:par>
                              <p:par>
                                <p:cTn id="423" presetID="19" presetClass="exit" presetSubtype="10" fill="hold" grpId="4" nodeType="withEffect">
                                  <p:stCondLst>
                                    <p:cond delay="0"/>
                                  </p:stCondLst>
                                  <p:childTnLst>
                                    <p:anim calcmode="lin" valueType="num">
                                      <p:cBhvr>
                                        <p:cTn id="424" dur="2000"/>
                                        <p:tgtEl>
                                          <p:spTgt spid="24"/>
                                        </p:tgtEl>
                                        <p:attrNameLst>
                                          <p:attrName>ppt_h</p:attrName>
                                        </p:attrNameLst>
                                      </p:cBhvr>
                                      <p:tavLst>
                                        <p:tav tm="0">
                                          <p:val>
                                            <p:strVal val="ppt_h"/>
                                          </p:val>
                                        </p:tav>
                                        <p:tav tm="100000">
                                          <p:val>
                                            <p:strVal val="ppt_h"/>
                                          </p:val>
                                        </p:tav>
                                      </p:tavLst>
                                    </p:anim>
                                    <p:anim calcmode="lin" valueType="num">
                                      <p:cBhvr>
                                        <p:cTn id="425"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6" dur="1" fill="hold">
                                          <p:stCondLst>
                                            <p:cond delay="1999"/>
                                          </p:stCondLst>
                                        </p:cTn>
                                        <p:tgtEl>
                                          <p:spTgt spid="24"/>
                                        </p:tgtEl>
                                        <p:attrNameLst>
                                          <p:attrName>style.visibility</p:attrName>
                                        </p:attrNameLst>
                                      </p:cBhvr>
                                      <p:to>
                                        <p:strVal val="hidden"/>
                                      </p:to>
                                    </p:set>
                                  </p:childTnLst>
                                </p:cTn>
                              </p:par>
                              <p:par>
                                <p:cTn id="427" presetID="23" presetClass="entr" presetSubtype="288" fill="hold" nodeType="withEffect">
                                  <p:stCondLst>
                                    <p:cond delay="0"/>
                                  </p:stCondLst>
                                  <p:childTnLst>
                                    <p:set>
                                      <p:cBhvr>
                                        <p:cTn id="428" dur="1" fill="hold">
                                          <p:stCondLst>
                                            <p:cond delay="0"/>
                                          </p:stCondLst>
                                        </p:cTn>
                                        <p:tgtEl>
                                          <p:spTgt spid="2"/>
                                        </p:tgtEl>
                                        <p:attrNameLst>
                                          <p:attrName>style.visibility</p:attrName>
                                        </p:attrNameLst>
                                      </p:cBhvr>
                                      <p:to>
                                        <p:strVal val="visible"/>
                                      </p:to>
                                    </p:set>
                                    <p:anim calcmode="lin" valueType="num">
                                      <p:cBhvr>
                                        <p:cTn id="429" dur="2000" fill="hold"/>
                                        <p:tgtEl>
                                          <p:spTgt spid="2"/>
                                        </p:tgtEl>
                                        <p:attrNameLst>
                                          <p:attrName>ppt_w</p:attrName>
                                        </p:attrNameLst>
                                      </p:cBhvr>
                                      <p:tavLst>
                                        <p:tav tm="0">
                                          <p:val>
                                            <p:strVal val="4/3*#ppt_w"/>
                                          </p:val>
                                        </p:tav>
                                        <p:tav tm="100000">
                                          <p:val>
                                            <p:strVal val="#ppt_w"/>
                                          </p:val>
                                        </p:tav>
                                      </p:tavLst>
                                    </p:anim>
                                    <p:anim calcmode="lin" valueType="num">
                                      <p:cBhvr>
                                        <p:cTn id="430" dur="2000" fill="hold"/>
                                        <p:tgtEl>
                                          <p:spTgt spid="2"/>
                                        </p:tgtEl>
                                        <p:attrNameLst>
                                          <p:attrName>ppt_h</p:attrName>
                                        </p:attrNameLst>
                                      </p:cBhvr>
                                      <p:tavLst>
                                        <p:tav tm="0">
                                          <p:val>
                                            <p:strVal val="4/3*#ppt_h"/>
                                          </p:val>
                                        </p:tav>
                                        <p:tav tm="100000">
                                          <p:val>
                                            <p:strVal val="#ppt_h"/>
                                          </p:val>
                                        </p:tav>
                                      </p:tavLst>
                                    </p:anim>
                                  </p:childTnLst>
                                </p:cTn>
                              </p:par>
                              <p:par>
                                <p:cTn id="431" presetID="16" presetClass="entr" presetSubtype="37" fill="hold" nodeType="withEffect">
                                  <p:stCondLst>
                                    <p:cond delay="0"/>
                                  </p:stCondLst>
                                  <p:childTnLst>
                                    <p:set>
                                      <p:cBhvr>
                                        <p:cTn id="432" dur="1" fill="hold">
                                          <p:stCondLst>
                                            <p:cond delay="0"/>
                                          </p:stCondLst>
                                        </p:cTn>
                                        <p:tgtEl>
                                          <p:spTgt spid="2"/>
                                        </p:tgtEl>
                                        <p:attrNameLst>
                                          <p:attrName>style.visibility</p:attrName>
                                        </p:attrNameLst>
                                      </p:cBhvr>
                                      <p:to>
                                        <p:strVal val="visible"/>
                                      </p:to>
                                    </p:set>
                                    <p:animEffect transition="in" filter="barn(outVertical)">
                                      <p:cBhvr>
                                        <p:cTn id="43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Azafrán-1.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Marco"/>
          <p:cNvSpPr/>
          <p:nvPr/>
        </p:nvSpPr>
        <p:spPr>
          <a:xfrm rot="2699851">
            <a:off x="2251881" y="1001745"/>
            <a:ext cx="4786346" cy="4714908"/>
          </a:xfrm>
          <a:prstGeom prst="frame">
            <a:avLst>
              <a:gd name="adj1" fmla="val 3643"/>
            </a:avLst>
          </a:prstGeom>
          <a:solidFill>
            <a:srgbClr val="B677E5"/>
          </a:solidFill>
          <a:ln>
            <a:solidFill>
              <a:srgbClr val="7030A0"/>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rot="2699851">
            <a:off x="3033699" y="1725794"/>
            <a:ext cx="3228603" cy="3338250"/>
          </a:xfrm>
          <a:prstGeom prst="frame">
            <a:avLst>
              <a:gd name="adj1" fmla="val 4372"/>
            </a:avLst>
          </a:prstGeom>
          <a:solidFill>
            <a:srgbClr val="7030A0"/>
          </a:solidFill>
          <a:ln>
            <a:solidFill>
              <a:srgbClr val="7030A0"/>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2699851">
            <a:off x="3652628" y="2341481"/>
            <a:ext cx="2020567" cy="2071155"/>
          </a:xfrm>
          <a:prstGeom prst="frame">
            <a:avLst>
              <a:gd name="adj1" fmla="val 5969"/>
            </a:avLst>
          </a:prstGeom>
          <a:solidFill>
            <a:srgbClr val="D0A8EE"/>
          </a:solidFill>
          <a:ln>
            <a:solidFill>
              <a:srgbClr val="7030A0"/>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8)">
                                      <p:cBhvr>
                                        <p:cTn id="10" dur="3000"/>
                                        <p:tgtEl>
                                          <p:spTgt spid="3"/>
                                        </p:tgtEl>
                                      </p:cBhvr>
                                    </p:animEffect>
                                  </p:childTnLst>
                                </p:cTn>
                              </p:par>
                              <p:par>
                                <p:cTn id="11" presetID="8" presetClass="emph" presetSubtype="0" fill="hold" grpId="1" nodeType="withEffect">
                                  <p:stCondLst>
                                    <p:cond delay="0"/>
                                  </p:stCondLst>
                                  <p:childTnLst>
                                    <p:animRot by="21600000">
                                      <p:cBhvr>
                                        <p:cTn id="12" dur="3000" fill="hold"/>
                                        <p:tgtEl>
                                          <p:spTgt spid="3"/>
                                        </p:tgtEl>
                                        <p:attrNameLst>
                                          <p:attrName>r</p:attrName>
                                        </p:attrNameLst>
                                      </p:cBhvr>
                                    </p:animRot>
                                  </p:childTnLst>
                                </p:cTn>
                              </p:par>
                              <p:par>
                                <p:cTn id="13" presetID="21"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3000"/>
                                        <p:tgtEl>
                                          <p:spTgt spid="4"/>
                                        </p:tgtEl>
                                      </p:cBhvr>
                                    </p:animEffect>
                                  </p:childTnLst>
                                </p:cTn>
                              </p:par>
                              <p:par>
                                <p:cTn id="16" presetID="8" presetClass="emph" presetSubtype="0" fill="hold" grpId="1" nodeType="withEffect">
                                  <p:stCondLst>
                                    <p:cond delay="0"/>
                                  </p:stCondLst>
                                  <p:childTnLst>
                                    <p:animRot by="-21600000">
                                      <p:cBhvr>
                                        <p:cTn id="17" dur="3000" fill="hold"/>
                                        <p:tgtEl>
                                          <p:spTgt spid="4"/>
                                        </p:tgtEl>
                                        <p:attrNameLst>
                                          <p:attrName>r</p:attrName>
                                        </p:attrNameLst>
                                      </p:cBhvr>
                                    </p:animRot>
                                  </p:childTnLst>
                                </p:cTn>
                              </p:par>
                              <p:par>
                                <p:cTn id="18" presetID="21" presetClass="entr" presetSubtype="8"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8)">
                                      <p:cBhvr>
                                        <p:cTn id="20" dur="3000"/>
                                        <p:tgtEl>
                                          <p:spTgt spid="5"/>
                                        </p:tgtEl>
                                      </p:cBhvr>
                                    </p:animEffect>
                                  </p:childTnLst>
                                </p:cTn>
                              </p:par>
                              <p:par>
                                <p:cTn id="21" presetID="8" presetClass="emph" presetSubtype="0" fill="hold" grpId="1" nodeType="withEffect">
                                  <p:stCondLst>
                                    <p:cond delay="0"/>
                                  </p:stCondLst>
                                  <p:childTnLst>
                                    <p:animRot by="21600000">
                                      <p:cBhvr>
                                        <p:cTn id="22" dur="3000" fill="hold"/>
                                        <p:tgtEl>
                                          <p:spTgt spid="5"/>
                                        </p:tgtEl>
                                        <p:attrNameLst>
                                          <p:attrName>r</p:attrName>
                                        </p:attrNameLst>
                                      </p:cBhvr>
                                    </p:animRot>
                                  </p:childTnLst>
                                </p:cTn>
                              </p:par>
                            </p:childTnLst>
                          </p:cTn>
                        </p:par>
                        <p:par>
                          <p:cTn id="23" fill="hold">
                            <p:stCondLst>
                              <p:cond delay="3000"/>
                            </p:stCondLst>
                            <p:childTnLst>
                              <p:par>
                                <p:cTn id="24" presetID="16" presetClass="exit" presetSubtype="37" fill="hold" grpId="2" nodeType="afterEffect">
                                  <p:stCondLst>
                                    <p:cond delay="0"/>
                                  </p:stCondLst>
                                  <p:childTnLst>
                                    <p:animEffect transition="out" filter="barn(outVertical)">
                                      <p:cBhvr>
                                        <p:cTn id="25" dur="3000"/>
                                        <p:tgtEl>
                                          <p:spTgt spid="3"/>
                                        </p:tgtEl>
                                      </p:cBhvr>
                                    </p:animEffect>
                                    <p:set>
                                      <p:cBhvr>
                                        <p:cTn id="26" dur="1" fill="hold">
                                          <p:stCondLst>
                                            <p:cond delay="2999"/>
                                          </p:stCondLst>
                                        </p:cTn>
                                        <p:tgtEl>
                                          <p:spTgt spid="3"/>
                                        </p:tgtEl>
                                        <p:attrNameLst>
                                          <p:attrName>style.visibility</p:attrName>
                                        </p:attrNameLst>
                                      </p:cBhvr>
                                      <p:to>
                                        <p:strVal val="hidden"/>
                                      </p:to>
                                    </p:set>
                                  </p:childTnLst>
                                </p:cTn>
                              </p:par>
                              <p:par>
                                <p:cTn id="27" presetID="16" presetClass="exit" presetSubtype="37" fill="hold" grpId="2" nodeType="withEffect">
                                  <p:stCondLst>
                                    <p:cond delay="0"/>
                                  </p:stCondLst>
                                  <p:childTnLst>
                                    <p:animEffect transition="out" filter="barn(outVertical)">
                                      <p:cBhvr>
                                        <p:cTn id="28" dur="3000"/>
                                        <p:tgtEl>
                                          <p:spTgt spid="4"/>
                                        </p:tgtEl>
                                      </p:cBhvr>
                                    </p:animEffect>
                                    <p:set>
                                      <p:cBhvr>
                                        <p:cTn id="29" dur="1" fill="hold">
                                          <p:stCondLst>
                                            <p:cond delay="2999"/>
                                          </p:stCondLst>
                                        </p:cTn>
                                        <p:tgtEl>
                                          <p:spTgt spid="4"/>
                                        </p:tgtEl>
                                        <p:attrNameLst>
                                          <p:attrName>style.visibility</p:attrName>
                                        </p:attrNameLst>
                                      </p:cBhvr>
                                      <p:to>
                                        <p:strVal val="hidden"/>
                                      </p:to>
                                    </p:set>
                                  </p:childTnLst>
                                </p:cTn>
                              </p:par>
                              <p:par>
                                <p:cTn id="30" presetID="16" presetClass="exit" presetSubtype="37" fill="hold" grpId="2" nodeType="withEffect">
                                  <p:stCondLst>
                                    <p:cond delay="0"/>
                                  </p:stCondLst>
                                  <p:childTnLst>
                                    <p:animEffect transition="out" filter="barn(outVertical)">
                                      <p:cBhvr>
                                        <p:cTn id="31" dur="3000"/>
                                        <p:tgtEl>
                                          <p:spTgt spid="5"/>
                                        </p:tgtEl>
                                      </p:cBhvr>
                                    </p:animEffect>
                                    <p:set>
                                      <p:cBhvr>
                                        <p:cTn id="32" dur="1" fill="hold">
                                          <p:stCondLst>
                                            <p:cond delay="2999"/>
                                          </p:stCondLst>
                                        </p:cTn>
                                        <p:tgtEl>
                                          <p:spTgt spid="5"/>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3000" fill="hold"/>
                                        <p:tgtEl>
                                          <p:spTgt spid="2"/>
                                        </p:tgtEl>
                                        <p:attrNameLst>
                                          <p:attrName>ppt_w</p:attrName>
                                        </p:attrNameLst>
                                      </p:cBhvr>
                                      <p:tavLst>
                                        <p:tav tm="0">
                                          <p:val>
                                            <p:strVal val="4/3*#ppt_w"/>
                                          </p:val>
                                        </p:tav>
                                        <p:tav tm="100000">
                                          <p:val>
                                            <p:strVal val="#ppt_w"/>
                                          </p:val>
                                        </p:tav>
                                      </p:tavLst>
                                    </p:anim>
                                    <p:anim calcmode="lin" valueType="num">
                                      <p:cBhvr>
                                        <p:cTn id="36" dur="3000" fill="hold"/>
                                        <p:tgtEl>
                                          <p:spTgt spid="2"/>
                                        </p:tgtEl>
                                        <p:attrNameLst>
                                          <p:attrName>ppt_h</p:attrName>
                                        </p:attrNameLst>
                                      </p:cBhvr>
                                      <p:tavLst>
                                        <p:tav tm="0">
                                          <p:val>
                                            <p:strVal val="4/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diamond(out)">
                                      <p:cBhvr>
                                        <p:cTn id="3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azafran.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Sol"/>
          <p:cNvSpPr/>
          <p:nvPr/>
        </p:nvSpPr>
        <p:spPr>
          <a:xfrm>
            <a:off x="1214414" y="0"/>
            <a:ext cx="6786578" cy="6858000"/>
          </a:xfrm>
          <a:prstGeom prst="sun">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273130">
            <a:off x="1495845" y="267499"/>
            <a:ext cx="6205700" cy="6270436"/>
          </a:xfrm>
          <a:prstGeom prst="sun">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8" presetClass="emph" presetSubtype="0" fill="hold" grpId="1" nodeType="withEffect">
                                  <p:stCondLst>
                                    <p:cond delay="0"/>
                                  </p:stCondLst>
                                  <p:childTnLst>
                                    <p:animRot by="21600000">
                                      <p:cBhvr>
                                        <p:cTn id="12" dur="3000" fill="hold"/>
                                        <p:tgtEl>
                                          <p:spTgt spid="3"/>
                                        </p:tgtEl>
                                        <p:attrNameLst>
                                          <p:attrName>r</p:attrName>
                                        </p:attrNameLst>
                                      </p:cBhvr>
                                    </p:animRot>
                                  </p:childTnLst>
                                </p:cTn>
                              </p:par>
                              <p:par>
                                <p:cTn id="13" presetID="6"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3000"/>
                                        <p:tgtEl>
                                          <p:spTgt spid="4"/>
                                        </p:tgtEl>
                                      </p:cBhvr>
                                    </p:animEffect>
                                  </p:childTnLst>
                                </p:cTn>
                              </p:par>
                              <p:par>
                                <p:cTn id="16" presetID="8" presetClass="emph" presetSubtype="0" fill="hold" grpId="1" nodeType="withEffect">
                                  <p:stCondLst>
                                    <p:cond delay="0"/>
                                  </p:stCondLst>
                                  <p:childTnLst>
                                    <p:animRot by="-21600000">
                                      <p:cBhvr>
                                        <p:cTn id="17" dur="3000" fill="hold"/>
                                        <p:tgtEl>
                                          <p:spTgt spid="4"/>
                                        </p:tgtEl>
                                        <p:attrNameLst>
                                          <p:attrName>r</p:attrName>
                                        </p:attrNameLst>
                                      </p:cBhvr>
                                    </p:animRot>
                                  </p:childTnLst>
                                </p:cTn>
                              </p:par>
                            </p:childTnLst>
                          </p:cTn>
                        </p:par>
                        <p:par>
                          <p:cTn id="18" fill="hold">
                            <p:stCondLst>
                              <p:cond delay="3000"/>
                            </p:stCondLst>
                            <p:childTnLst>
                              <p:par>
                                <p:cTn id="19" presetID="6" presetClass="exit" presetSubtype="32" fill="hold" grpId="2" nodeType="afterEffect">
                                  <p:stCondLst>
                                    <p:cond delay="0"/>
                                  </p:stCondLst>
                                  <p:childTnLst>
                                    <p:animEffect transition="out" filter="circle(out)">
                                      <p:cBhvr>
                                        <p:cTn id="20" dur="3000"/>
                                        <p:tgtEl>
                                          <p:spTgt spid="3"/>
                                        </p:tgtEl>
                                      </p:cBhvr>
                                    </p:animEffect>
                                    <p:set>
                                      <p:cBhvr>
                                        <p:cTn id="21" dur="1" fill="hold">
                                          <p:stCondLst>
                                            <p:cond delay="2999"/>
                                          </p:stCondLst>
                                        </p:cTn>
                                        <p:tgtEl>
                                          <p:spTgt spid="3"/>
                                        </p:tgtEl>
                                        <p:attrNameLst>
                                          <p:attrName>style.visibility</p:attrName>
                                        </p:attrNameLst>
                                      </p:cBhvr>
                                      <p:to>
                                        <p:strVal val="hidden"/>
                                      </p:to>
                                    </p:set>
                                  </p:childTnLst>
                                </p:cTn>
                              </p:par>
                              <p:par>
                                <p:cTn id="22" presetID="6" presetClass="exit" presetSubtype="32" fill="hold" grpId="2" nodeType="withEffect">
                                  <p:stCondLst>
                                    <p:cond delay="0"/>
                                  </p:stCondLst>
                                  <p:childTnLst>
                                    <p:animEffect transition="out" filter="circle(out)">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8" presetClass="emph" presetSubtype="0" fill="hold" grpId="3" nodeType="withEffect">
                                  <p:stCondLst>
                                    <p:cond delay="0"/>
                                  </p:stCondLst>
                                  <p:childTnLst>
                                    <p:animRot by="21600000">
                                      <p:cBhvr>
                                        <p:cTn id="26" dur="3000" fill="hold"/>
                                        <p:tgtEl>
                                          <p:spTgt spid="3"/>
                                        </p:tgtEl>
                                        <p:attrNameLst>
                                          <p:attrName>r</p:attrName>
                                        </p:attrNameLst>
                                      </p:cBhvr>
                                    </p:animRot>
                                  </p:childTnLst>
                                </p:cTn>
                              </p:par>
                              <p:par>
                                <p:cTn id="27" presetID="8" presetClass="emph" presetSubtype="0" fill="hold" grpId="3" nodeType="withEffect">
                                  <p:stCondLst>
                                    <p:cond delay="0"/>
                                  </p:stCondLst>
                                  <p:childTnLst>
                                    <p:animRot by="-21600000">
                                      <p:cBhvr>
                                        <p:cTn id="28" dur="3000" fill="hold"/>
                                        <p:tgtEl>
                                          <p:spTgt spid="4"/>
                                        </p:tgtEl>
                                        <p:attrNameLst>
                                          <p:attrName>r</p:attrName>
                                        </p:attrNameLst>
                                      </p:cBhvr>
                                    </p:animRot>
                                  </p:childTnLst>
                                </p:cTn>
                              </p:par>
                              <p:par>
                                <p:cTn id="29" presetID="23" presetClass="entr" presetSubtype="272"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3000" fill="hold"/>
                                        <p:tgtEl>
                                          <p:spTgt spid="2"/>
                                        </p:tgtEl>
                                        <p:attrNameLst>
                                          <p:attrName>ppt_w</p:attrName>
                                        </p:attrNameLst>
                                      </p:cBhvr>
                                      <p:tavLst>
                                        <p:tav tm="0">
                                          <p:val>
                                            <p:strVal val="2/3*#ppt_w"/>
                                          </p:val>
                                        </p:tav>
                                        <p:tav tm="100000">
                                          <p:val>
                                            <p:strVal val="#ppt_w"/>
                                          </p:val>
                                        </p:tav>
                                      </p:tavLst>
                                    </p:anim>
                                    <p:anim calcmode="lin" valueType="num">
                                      <p:cBhvr>
                                        <p:cTn id="32" dur="3000" fill="hold"/>
                                        <p:tgtEl>
                                          <p:spTgt spid="2"/>
                                        </p:tgtEl>
                                        <p:attrNameLst>
                                          <p:attrName>ppt_h</p:attrName>
                                        </p:attrNameLst>
                                      </p:cBhvr>
                                      <p:tavLst>
                                        <p:tav tm="0">
                                          <p:val>
                                            <p:strVal val="2/3*#ppt_h"/>
                                          </p:val>
                                        </p:tav>
                                        <p:tav tm="100000">
                                          <p:val>
                                            <p:strVal val="#ppt_h"/>
                                          </p:val>
                                        </p:tav>
                                      </p:tavLst>
                                    </p:anim>
                                  </p:childTnLst>
                                </p:cTn>
                              </p:par>
                              <p:par>
                                <p:cTn id="33" presetID="6" presetClass="entr" presetSubtype="32"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circle(out)">
                                      <p:cBhvr>
                                        <p:cTn id="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0800000" scaled="1"/>
          <a:tileRect/>
        </a:gradFill>
        <a:effectLst/>
      </p:bgPr>
    </p:bg>
    <p:spTree>
      <p:nvGrpSpPr>
        <p:cNvPr id="1" name=""/>
        <p:cNvGrpSpPr/>
        <p:nvPr/>
      </p:nvGrpSpPr>
      <p:grpSpPr>
        <a:xfrm>
          <a:off x="0" y="0"/>
          <a:ext cx="0" cy="0"/>
          <a:chOff x="0" y="0"/>
          <a:chExt cx="0" cy="0"/>
        </a:xfrm>
      </p:grpSpPr>
      <p:pic>
        <p:nvPicPr>
          <p:cNvPr id="2" name="1 Imagen" descr="flor-azafran.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sp>
        <p:nvSpPr>
          <p:cNvPr id="3" name="2 Anillo"/>
          <p:cNvSpPr/>
          <p:nvPr/>
        </p:nvSpPr>
        <p:spPr>
          <a:xfrm>
            <a:off x="0" y="2285992"/>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571472" y="2357430"/>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285852" y="2357430"/>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2357430"/>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00298" y="2357430"/>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214678" y="2357430"/>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857620" y="2357430"/>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2357430"/>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429256" y="2357430"/>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2357430"/>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572264" y="2357430"/>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7072329" y="2428868"/>
            <a:ext cx="2071671" cy="2071702"/>
          </a:xfrm>
          <a:prstGeom prst="donut">
            <a:avLst>
              <a:gd name="adj" fmla="val 7770"/>
            </a:avLst>
          </a:prstGeom>
          <a:gradFill flip="none" rotWithShape="1">
            <a:gsLst>
              <a:gs pos="0">
                <a:schemeClr val="bg1"/>
              </a:gs>
              <a:gs pos="50000">
                <a:srgbClr val="B677E5">
                  <a:shade val="67500"/>
                  <a:satMod val="115000"/>
                </a:srgbClr>
              </a:gs>
              <a:gs pos="100000">
                <a:srgbClr val="B677E5">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1" presetClass="entr" presetSubtype="4"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heel(4)">
                                      <p:cBhvr>
                                        <p:cTn id="58" dur="3000"/>
                                        <p:tgtEl>
                                          <p:spTgt spid="3"/>
                                        </p:tgtEl>
                                      </p:cBhvr>
                                    </p:animEffect>
                                  </p:childTnLst>
                                </p:cTn>
                              </p:par>
                              <p:par>
                                <p:cTn id="59" presetID="21" presetClass="entr" presetSubtype="4"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wheel(4)">
                                      <p:cBhvr>
                                        <p:cTn id="61" dur="3000"/>
                                        <p:tgtEl>
                                          <p:spTgt spid="4"/>
                                        </p:tgtEl>
                                      </p:cBhvr>
                                    </p:animEffect>
                                  </p:childTnLst>
                                </p:cTn>
                              </p:par>
                              <p:par>
                                <p:cTn id="62" presetID="21" presetClass="entr" presetSubtype="4"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wheel(4)">
                                      <p:cBhvr>
                                        <p:cTn id="64" dur="3000"/>
                                        <p:tgtEl>
                                          <p:spTgt spid="5"/>
                                        </p:tgtEl>
                                      </p:cBhvr>
                                    </p:animEffect>
                                  </p:childTnLst>
                                </p:cTn>
                              </p:par>
                              <p:par>
                                <p:cTn id="65" presetID="21" presetClass="entr" presetSubtype="4"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wheel(4)">
                                      <p:cBhvr>
                                        <p:cTn id="67" dur="3000"/>
                                        <p:tgtEl>
                                          <p:spTgt spid="6"/>
                                        </p:tgtEl>
                                      </p:cBhvr>
                                    </p:animEffect>
                                  </p:childTnLst>
                                </p:cTn>
                              </p:par>
                              <p:par>
                                <p:cTn id="68" presetID="21" presetClass="entr" presetSubtype="4"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wheel(4)">
                                      <p:cBhvr>
                                        <p:cTn id="70" dur="3000"/>
                                        <p:tgtEl>
                                          <p:spTgt spid="7"/>
                                        </p:tgtEl>
                                      </p:cBhvr>
                                    </p:animEffect>
                                  </p:childTnLst>
                                </p:cTn>
                              </p:par>
                              <p:par>
                                <p:cTn id="71" presetID="21" presetClass="entr" presetSubtype="4"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wheel(4)">
                                      <p:cBhvr>
                                        <p:cTn id="73" dur="3000"/>
                                        <p:tgtEl>
                                          <p:spTgt spid="8"/>
                                        </p:tgtEl>
                                      </p:cBhvr>
                                    </p:animEffect>
                                  </p:childTnLst>
                                </p:cTn>
                              </p:par>
                              <p:par>
                                <p:cTn id="74" presetID="21" presetClass="entr" presetSubtype="4"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heel(4)">
                                      <p:cBhvr>
                                        <p:cTn id="76" dur="3000"/>
                                        <p:tgtEl>
                                          <p:spTgt spid="9"/>
                                        </p:tgtEl>
                                      </p:cBhvr>
                                    </p:animEffect>
                                  </p:childTnLst>
                                </p:cTn>
                              </p:par>
                              <p:par>
                                <p:cTn id="77" presetID="21" presetClass="entr" presetSubtype="4"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heel(4)">
                                      <p:cBhvr>
                                        <p:cTn id="79" dur="3000"/>
                                        <p:tgtEl>
                                          <p:spTgt spid="10"/>
                                        </p:tgtEl>
                                      </p:cBhvr>
                                    </p:animEffect>
                                  </p:childTnLst>
                                </p:cTn>
                              </p:par>
                              <p:par>
                                <p:cTn id="80" presetID="21" presetClass="entr" presetSubtype="4"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wheel(4)">
                                      <p:cBhvr>
                                        <p:cTn id="82" dur="3000"/>
                                        <p:tgtEl>
                                          <p:spTgt spid="11"/>
                                        </p:tgtEl>
                                      </p:cBhvr>
                                    </p:animEffect>
                                  </p:childTnLst>
                                </p:cTn>
                              </p:par>
                              <p:par>
                                <p:cTn id="83" presetID="21" presetClass="entr" presetSubtype="4"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wheel(4)">
                                      <p:cBhvr>
                                        <p:cTn id="85" dur="3000"/>
                                        <p:tgtEl>
                                          <p:spTgt spid="12"/>
                                        </p:tgtEl>
                                      </p:cBhvr>
                                    </p:animEffect>
                                  </p:childTnLst>
                                </p:cTn>
                              </p:par>
                              <p:par>
                                <p:cTn id="86" presetID="21" presetClass="entr" presetSubtype="4"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heel(4)">
                                      <p:cBhvr>
                                        <p:cTn id="88" dur="3000"/>
                                        <p:tgtEl>
                                          <p:spTgt spid="13"/>
                                        </p:tgtEl>
                                      </p:cBhvr>
                                    </p:animEffect>
                                  </p:childTnLst>
                                </p:cTn>
                              </p:par>
                              <p:par>
                                <p:cTn id="89" presetID="21" presetClass="entr" presetSubtype="4"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wheel(4)">
                                      <p:cBhvr>
                                        <p:cTn id="91" dur="3000"/>
                                        <p:tgtEl>
                                          <p:spTgt spid="14"/>
                                        </p:tgtEl>
                                      </p:cBhvr>
                                    </p:animEffec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3"/>
                                        </p:tgtEl>
                                        <p:attrNameLst>
                                          <p:attrName>ppt_x</p:attrName>
                                        </p:attrNameLst>
                                      </p:cBhvr>
                                      <p:tavLst>
                                        <p:tav tm="0">
                                          <p:val>
                                            <p:strVal val="ppt_x"/>
                                          </p:val>
                                        </p:tav>
                                        <p:tav tm="100000">
                                          <p:val>
                                            <p:strVal val="1+ppt_w/2"/>
                                          </p:val>
                                        </p:tav>
                                      </p:tavLst>
                                    </p:anim>
                                    <p:anim calcmode="lin" valueType="num">
                                      <p:cBhvr additive="base">
                                        <p:cTn id="95" dur="3000"/>
                                        <p:tgtEl>
                                          <p:spTgt spid="3"/>
                                        </p:tgtEl>
                                        <p:attrNameLst>
                                          <p:attrName>ppt_y</p:attrName>
                                        </p:attrNameLst>
                                      </p:cBhvr>
                                      <p:tavLst>
                                        <p:tav tm="0">
                                          <p:val>
                                            <p:strVal val="ppt_y"/>
                                          </p:val>
                                        </p:tav>
                                        <p:tav tm="100000">
                                          <p:val>
                                            <p:strVal val="ppt_y"/>
                                          </p:val>
                                        </p:tav>
                                      </p:tavLst>
                                    </p:anim>
                                    <p:set>
                                      <p:cBhvr>
                                        <p:cTn id="96" dur="1" fill="hold">
                                          <p:stCondLst>
                                            <p:cond delay="2999"/>
                                          </p:stCondLst>
                                        </p:cTn>
                                        <p:tgtEl>
                                          <p:spTgt spid="3"/>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5"/>
                                        </p:tgtEl>
                                        <p:attrNameLst>
                                          <p:attrName>ppt_x</p:attrName>
                                        </p:attrNameLst>
                                      </p:cBhvr>
                                      <p:tavLst>
                                        <p:tav tm="0">
                                          <p:val>
                                            <p:strVal val="ppt_x"/>
                                          </p:val>
                                        </p:tav>
                                        <p:tav tm="100000">
                                          <p:val>
                                            <p:strVal val="1+ppt_w/2"/>
                                          </p:val>
                                        </p:tav>
                                      </p:tavLst>
                                    </p:anim>
                                    <p:anim calcmode="lin" valueType="num">
                                      <p:cBhvr additive="base">
                                        <p:cTn id="103" dur="3000"/>
                                        <p:tgtEl>
                                          <p:spTgt spid="5"/>
                                        </p:tgtEl>
                                        <p:attrNameLst>
                                          <p:attrName>ppt_y</p:attrName>
                                        </p:attrNameLst>
                                      </p:cBhvr>
                                      <p:tavLst>
                                        <p:tav tm="0">
                                          <p:val>
                                            <p:strVal val="ppt_y"/>
                                          </p:val>
                                        </p:tav>
                                        <p:tav tm="100000">
                                          <p:val>
                                            <p:strVal val="ppt_y"/>
                                          </p:val>
                                        </p:tav>
                                      </p:tavLst>
                                    </p:anim>
                                    <p:set>
                                      <p:cBhvr>
                                        <p:cTn id="104" dur="1" fill="hold">
                                          <p:stCondLst>
                                            <p:cond delay="2999"/>
                                          </p:stCondLst>
                                        </p:cTn>
                                        <p:tgtEl>
                                          <p:spTgt spid="5"/>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1+ppt_w/2"/>
                                          </p:val>
                                        </p:tav>
                                      </p:tavLst>
                                    </p:anim>
                                    <p:anim calcmode="lin" valueType="num">
                                      <p:cBhvr additive="base">
                                        <p:cTn id="115" dur="3000"/>
                                        <p:tgtEl>
                                          <p:spTgt spid="8"/>
                                        </p:tgtEl>
                                        <p:attrNameLst>
                                          <p:attrName>ppt_y</p:attrName>
                                        </p:attrNameLst>
                                      </p:cBhvr>
                                      <p:tavLst>
                                        <p:tav tm="0">
                                          <p:val>
                                            <p:strVal val="ppt_y"/>
                                          </p:val>
                                        </p:tav>
                                        <p:tav tm="100000">
                                          <p:val>
                                            <p:strVal val="ppt_y"/>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1+ppt_w/2"/>
                                          </p:val>
                                        </p:tav>
                                      </p:tavLst>
                                    </p:anim>
                                    <p:anim calcmode="lin" valueType="num">
                                      <p:cBhvr additive="base">
                                        <p:cTn id="119" dur="3000"/>
                                        <p:tgtEl>
                                          <p:spTgt spid="9"/>
                                        </p:tgtEl>
                                        <p:attrNameLst>
                                          <p:attrName>ppt_y</p:attrName>
                                        </p:attrNameLst>
                                      </p:cBhvr>
                                      <p:tavLst>
                                        <p:tav tm="0">
                                          <p:val>
                                            <p:strVal val="ppt_y"/>
                                          </p:val>
                                        </p:tav>
                                        <p:tav tm="100000">
                                          <p:val>
                                            <p:strVal val="ppt_y"/>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1+ppt_w/2"/>
                                          </p:val>
                                        </p:tav>
                                      </p:tavLst>
                                    </p:anim>
                                    <p:anim calcmode="lin" valueType="num">
                                      <p:cBhvr additive="base">
                                        <p:cTn id="123" dur="3000"/>
                                        <p:tgtEl>
                                          <p:spTgt spid="10"/>
                                        </p:tgtEl>
                                        <p:attrNameLst>
                                          <p:attrName>ppt_y</p:attrName>
                                        </p:attrNameLst>
                                      </p:cBhvr>
                                      <p:tavLst>
                                        <p:tav tm="0">
                                          <p:val>
                                            <p:strVal val="ppt_y"/>
                                          </p:val>
                                        </p:tav>
                                        <p:tav tm="100000">
                                          <p:val>
                                            <p:strVal val="ppt_y"/>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1+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ppt_y"/>
                                          </p:val>
                                        </p:tav>
                                      </p:tavLst>
                                    </p:anim>
                                    <p:set>
                                      <p:cBhvr>
                                        <p:cTn id="140" dur="1" fill="hold">
                                          <p:stCondLst>
                                            <p:cond delay="2999"/>
                                          </p:stCondLst>
                                        </p:cTn>
                                        <p:tgtEl>
                                          <p:spTgt spid="14"/>
                                        </p:tgtEl>
                                        <p:attrNameLst>
                                          <p:attrName>style.visibility</p:attrName>
                                        </p:attrNameLst>
                                      </p:cBhvr>
                                      <p:to>
                                        <p:strVal val="hidden"/>
                                      </p:to>
                                    </p:set>
                                  </p:childTnLst>
                                </p:cTn>
                              </p:par>
                              <p:par>
                                <p:cTn id="141" presetID="21" presetClass="exit" presetSubtype="3" fill="hold" grpId="3" nodeType="withEffect">
                                  <p:stCondLst>
                                    <p:cond delay="0"/>
                                  </p:stCondLst>
                                  <p:childTnLst>
                                    <p:animEffect transition="out" filter="wheel(3)">
                                      <p:cBhvr>
                                        <p:cTn id="142" dur="3000"/>
                                        <p:tgtEl>
                                          <p:spTgt spid="3"/>
                                        </p:tgtEl>
                                      </p:cBhvr>
                                    </p:animEffect>
                                    <p:set>
                                      <p:cBhvr>
                                        <p:cTn id="143" dur="1" fill="hold">
                                          <p:stCondLst>
                                            <p:cond delay="2999"/>
                                          </p:stCondLst>
                                        </p:cTn>
                                        <p:tgtEl>
                                          <p:spTgt spid="3"/>
                                        </p:tgtEl>
                                        <p:attrNameLst>
                                          <p:attrName>style.visibility</p:attrName>
                                        </p:attrNameLst>
                                      </p:cBhvr>
                                      <p:to>
                                        <p:strVal val="hidden"/>
                                      </p:to>
                                    </p:set>
                                  </p:childTnLst>
                                </p:cTn>
                              </p:par>
                              <p:par>
                                <p:cTn id="144" presetID="21" presetClass="exit" presetSubtype="3" fill="hold" grpId="3" nodeType="withEffect">
                                  <p:stCondLst>
                                    <p:cond delay="0"/>
                                  </p:stCondLst>
                                  <p:childTnLst>
                                    <p:animEffect transition="out" filter="wheel(3)">
                                      <p:cBhvr>
                                        <p:cTn id="145" dur="3000"/>
                                        <p:tgtEl>
                                          <p:spTgt spid="4"/>
                                        </p:tgtEl>
                                      </p:cBhvr>
                                    </p:animEffect>
                                    <p:set>
                                      <p:cBhvr>
                                        <p:cTn id="146" dur="1" fill="hold">
                                          <p:stCondLst>
                                            <p:cond delay="2999"/>
                                          </p:stCondLst>
                                        </p:cTn>
                                        <p:tgtEl>
                                          <p:spTgt spid="4"/>
                                        </p:tgtEl>
                                        <p:attrNameLst>
                                          <p:attrName>style.visibility</p:attrName>
                                        </p:attrNameLst>
                                      </p:cBhvr>
                                      <p:to>
                                        <p:strVal val="hidden"/>
                                      </p:to>
                                    </p:set>
                                  </p:childTnLst>
                                </p:cTn>
                              </p:par>
                              <p:par>
                                <p:cTn id="147" presetID="21" presetClass="exit" presetSubtype="3" fill="hold" grpId="3" nodeType="withEffect">
                                  <p:stCondLst>
                                    <p:cond delay="0"/>
                                  </p:stCondLst>
                                  <p:childTnLst>
                                    <p:animEffect transition="out" filter="wheel(3)">
                                      <p:cBhvr>
                                        <p:cTn id="148" dur="3000"/>
                                        <p:tgtEl>
                                          <p:spTgt spid="5"/>
                                        </p:tgtEl>
                                      </p:cBhvr>
                                    </p:animEffect>
                                    <p:set>
                                      <p:cBhvr>
                                        <p:cTn id="149" dur="1" fill="hold">
                                          <p:stCondLst>
                                            <p:cond delay="2999"/>
                                          </p:stCondLst>
                                        </p:cTn>
                                        <p:tgtEl>
                                          <p:spTgt spid="5"/>
                                        </p:tgtEl>
                                        <p:attrNameLst>
                                          <p:attrName>style.visibility</p:attrName>
                                        </p:attrNameLst>
                                      </p:cBhvr>
                                      <p:to>
                                        <p:strVal val="hidden"/>
                                      </p:to>
                                    </p:set>
                                  </p:childTnLst>
                                </p:cTn>
                              </p:par>
                              <p:par>
                                <p:cTn id="150" presetID="21" presetClass="exit" presetSubtype="3" fill="hold" grpId="3" nodeType="withEffect">
                                  <p:stCondLst>
                                    <p:cond delay="0"/>
                                  </p:stCondLst>
                                  <p:childTnLst>
                                    <p:animEffect transition="out" filter="wheel(3)">
                                      <p:cBhvr>
                                        <p:cTn id="151" dur="3000"/>
                                        <p:tgtEl>
                                          <p:spTgt spid="6"/>
                                        </p:tgtEl>
                                      </p:cBhvr>
                                    </p:animEffect>
                                    <p:set>
                                      <p:cBhvr>
                                        <p:cTn id="152" dur="1" fill="hold">
                                          <p:stCondLst>
                                            <p:cond delay="2999"/>
                                          </p:stCondLst>
                                        </p:cTn>
                                        <p:tgtEl>
                                          <p:spTgt spid="6"/>
                                        </p:tgtEl>
                                        <p:attrNameLst>
                                          <p:attrName>style.visibility</p:attrName>
                                        </p:attrNameLst>
                                      </p:cBhvr>
                                      <p:to>
                                        <p:strVal val="hidden"/>
                                      </p:to>
                                    </p:set>
                                  </p:childTnLst>
                                </p:cTn>
                              </p:par>
                              <p:par>
                                <p:cTn id="153" presetID="21" presetClass="exit" presetSubtype="3" fill="hold" grpId="3" nodeType="withEffect">
                                  <p:stCondLst>
                                    <p:cond delay="0"/>
                                  </p:stCondLst>
                                  <p:childTnLst>
                                    <p:animEffect transition="out" filter="wheel(3)">
                                      <p:cBhvr>
                                        <p:cTn id="154" dur="3000"/>
                                        <p:tgtEl>
                                          <p:spTgt spid="7"/>
                                        </p:tgtEl>
                                      </p:cBhvr>
                                    </p:animEffect>
                                    <p:set>
                                      <p:cBhvr>
                                        <p:cTn id="155" dur="1" fill="hold">
                                          <p:stCondLst>
                                            <p:cond delay="2999"/>
                                          </p:stCondLst>
                                        </p:cTn>
                                        <p:tgtEl>
                                          <p:spTgt spid="7"/>
                                        </p:tgtEl>
                                        <p:attrNameLst>
                                          <p:attrName>style.visibility</p:attrName>
                                        </p:attrNameLst>
                                      </p:cBhvr>
                                      <p:to>
                                        <p:strVal val="hidden"/>
                                      </p:to>
                                    </p:set>
                                  </p:childTnLst>
                                </p:cTn>
                              </p:par>
                              <p:par>
                                <p:cTn id="156" presetID="21" presetClass="exit" presetSubtype="3" fill="hold" grpId="3" nodeType="withEffect">
                                  <p:stCondLst>
                                    <p:cond delay="0"/>
                                  </p:stCondLst>
                                  <p:childTnLst>
                                    <p:animEffect transition="out" filter="wheel(3)">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21" presetClass="exit" presetSubtype="3" fill="hold" grpId="3" nodeType="withEffect">
                                  <p:stCondLst>
                                    <p:cond delay="0"/>
                                  </p:stCondLst>
                                  <p:childTnLst>
                                    <p:animEffect transition="out" filter="wheel(3)">
                                      <p:cBhvr>
                                        <p:cTn id="160" dur="3000"/>
                                        <p:tgtEl>
                                          <p:spTgt spid="9"/>
                                        </p:tgtEl>
                                      </p:cBhvr>
                                    </p:animEffect>
                                    <p:set>
                                      <p:cBhvr>
                                        <p:cTn id="161" dur="1" fill="hold">
                                          <p:stCondLst>
                                            <p:cond delay="2999"/>
                                          </p:stCondLst>
                                        </p:cTn>
                                        <p:tgtEl>
                                          <p:spTgt spid="9"/>
                                        </p:tgtEl>
                                        <p:attrNameLst>
                                          <p:attrName>style.visibility</p:attrName>
                                        </p:attrNameLst>
                                      </p:cBhvr>
                                      <p:to>
                                        <p:strVal val="hidden"/>
                                      </p:to>
                                    </p:set>
                                  </p:childTnLst>
                                </p:cTn>
                              </p:par>
                              <p:par>
                                <p:cTn id="162" presetID="21" presetClass="exit" presetSubtype="3" fill="hold" grpId="3" nodeType="withEffect">
                                  <p:stCondLst>
                                    <p:cond delay="0"/>
                                  </p:stCondLst>
                                  <p:childTnLst>
                                    <p:animEffect transition="out" filter="wheel(3)">
                                      <p:cBhvr>
                                        <p:cTn id="163" dur="3000"/>
                                        <p:tgtEl>
                                          <p:spTgt spid="10"/>
                                        </p:tgtEl>
                                      </p:cBhvr>
                                    </p:animEffect>
                                    <p:set>
                                      <p:cBhvr>
                                        <p:cTn id="164" dur="1" fill="hold">
                                          <p:stCondLst>
                                            <p:cond delay="2999"/>
                                          </p:stCondLst>
                                        </p:cTn>
                                        <p:tgtEl>
                                          <p:spTgt spid="10"/>
                                        </p:tgtEl>
                                        <p:attrNameLst>
                                          <p:attrName>style.visibility</p:attrName>
                                        </p:attrNameLst>
                                      </p:cBhvr>
                                      <p:to>
                                        <p:strVal val="hidden"/>
                                      </p:to>
                                    </p:set>
                                  </p:childTnLst>
                                </p:cTn>
                              </p:par>
                              <p:par>
                                <p:cTn id="165" presetID="21" presetClass="exit" presetSubtype="3" fill="hold" grpId="3" nodeType="withEffect">
                                  <p:stCondLst>
                                    <p:cond delay="0"/>
                                  </p:stCondLst>
                                  <p:childTnLst>
                                    <p:animEffect transition="out" filter="wheel(3)">
                                      <p:cBhvr>
                                        <p:cTn id="166" dur="3000"/>
                                        <p:tgtEl>
                                          <p:spTgt spid="11"/>
                                        </p:tgtEl>
                                      </p:cBhvr>
                                    </p:animEffect>
                                    <p:set>
                                      <p:cBhvr>
                                        <p:cTn id="167" dur="1" fill="hold">
                                          <p:stCondLst>
                                            <p:cond delay="2999"/>
                                          </p:stCondLst>
                                        </p:cTn>
                                        <p:tgtEl>
                                          <p:spTgt spid="11"/>
                                        </p:tgtEl>
                                        <p:attrNameLst>
                                          <p:attrName>style.visibility</p:attrName>
                                        </p:attrNameLst>
                                      </p:cBhvr>
                                      <p:to>
                                        <p:strVal val="hidden"/>
                                      </p:to>
                                    </p:set>
                                  </p:childTnLst>
                                </p:cTn>
                              </p:par>
                              <p:par>
                                <p:cTn id="168" presetID="21" presetClass="exit" presetSubtype="3" fill="hold" grpId="3" nodeType="withEffect">
                                  <p:stCondLst>
                                    <p:cond delay="0"/>
                                  </p:stCondLst>
                                  <p:childTnLst>
                                    <p:animEffect transition="out" filter="wheel(3)">
                                      <p:cBhvr>
                                        <p:cTn id="169" dur="3000"/>
                                        <p:tgtEl>
                                          <p:spTgt spid="12"/>
                                        </p:tgtEl>
                                      </p:cBhvr>
                                    </p:animEffect>
                                    <p:set>
                                      <p:cBhvr>
                                        <p:cTn id="170" dur="1" fill="hold">
                                          <p:stCondLst>
                                            <p:cond delay="2999"/>
                                          </p:stCondLst>
                                        </p:cTn>
                                        <p:tgtEl>
                                          <p:spTgt spid="12"/>
                                        </p:tgtEl>
                                        <p:attrNameLst>
                                          <p:attrName>style.visibility</p:attrName>
                                        </p:attrNameLst>
                                      </p:cBhvr>
                                      <p:to>
                                        <p:strVal val="hidden"/>
                                      </p:to>
                                    </p:set>
                                  </p:childTnLst>
                                </p:cTn>
                              </p:par>
                              <p:par>
                                <p:cTn id="171" presetID="21" presetClass="exit" presetSubtype="3" fill="hold" grpId="3" nodeType="withEffect">
                                  <p:stCondLst>
                                    <p:cond delay="0"/>
                                  </p:stCondLst>
                                  <p:childTnLst>
                                    <p:animEffect transition="out" filter="wheel(3)">
                                      <p:cBhvr>
                                        <p:cTn id="172" dur="3000"/>
                                        <p:tgtEl>
                                          <p:spTgt spid="13"/>
                                        </p:tgtEl>
                                      </p:cBhvr>
                                    </p:animEffect>
                                    <p:set>
                                      <p:cBhvr>
                                        <p:cTn id="173" dur="1" fill="hold">
                                          <p:stCondLst>
                                            <p:cond delay="2999"/>
                                          </p:stCondLst>
                                        </p:cTn>
                                        <p:tgtEl>
                                          <p:spTgt spid="13"/>
                                        </p:tgtEl>
                                        <p:attrNameLst>
                                          <p:attrName>style.visibility</p:attrName>
                                        </p:attrNameLst>
                                      </p:cBhvr>
                                      <p:to>
                                        <p:strVal val="hidden"/>
                                      </p:to>
                                    </p:set>
                                  </p:childTnLst>
                                </p:cTn>
                              </p:par>
                              <p:par>
                                <p:cTn id="174" presetID="21" presetClass="exit" presetSubtype="3" fill="hold" grpId="3" nodeType="withEffect">
                                  <p:stCondLst>
                                    <p:cond delay="0"/>
                                  </p:stCondLst>
                                  <p:childTnLst>
                                    <p:animEffect transition="out" filter="wheel(3)">
                                      <p:cBhvr>
                                        <p:cTn id="175" dur="3000"/>
                                        <p:tgtEl>
                                          <p:spTgt spid="14"/>
                                        </p:tgtEl>
                                      </p:cBhvr>
                                    </p:animEffect>
                                    <p:set>
                                      <p:cBhvr>
                                        <p:cTn id="176" dur="1" fill="hold">
                                          <p:stCondLst>
                                            <p:cond delay="2999"/>
                                          </p:stCondLst>
                                        </p:cTn>
                                        <p:tgtEl>
                                          <p:spTgt spid="14"/>
                                        </p:tgtEl>
                                        <p:attrNameLst>
                                          <p:attrName>style.visibility</p:attrName>
                                        </p:attrNameLst>
                                      </p:cBhvr>
                                      <p:to>
                                        <p:strVal val="hidden"/>
                                      </p:to>
                                    </p:set>
                                  </p:childTnLst>
                                </p:cTn>
                              </p:par>
                              <p:par>
                                <p:cTn id="177" presetID="17" presetClass="entr" presetSubtype="8"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3000" fill="hold"/>
                                        <p:tgtEl>
                                          <p:spTgt spid="2"/>
                                        </p:tgtEl>
                                        <p:attrNameLst>
                                          <p:attrName>ppt_x</p:attrName>
                                        </p:attrNameLst>
                                      </p:cBhvr>
                                      <p:tavLst>
                                        <p:tav tm="0">
                                          <p:val>
                                            <p:strVal val="#ppt_x-#ppt_w/2"/>
                                          </p:val>
                                        </p:tav>
                                        <p:tav tm="100000">
                                          <p:val>
                                            <p:strVal val="#ppt_x"/>
                                          </p:val>
                                        </p:tav>
                                      </p:tavLst>
                                    </p:anim>
                                    <p:anim calcmode="lin" valueType="num">
                                      <p:cBhvr>
                                        <p:cTn id="180" dur="3000" fill="hold"/>
                                        <p:tgtEl>
                                          <p:spTgt spid="2"/>
                                        </p:tgtEl>
                                        <p:attrNameLst>
                                          <p:attrName>ppt_y</p:attrName>
                                        </p:attrNameLst>
                                      </p:cBhvr>
                                      <p:tavLst>
                                        <p:tav tm="0">
                                          <p:val>
                                            <p:strVal val="#ppt_y"/>
                                          </p:val>
                                        </p:tav>
                                        <p:tav tm="100000">
                                          <p:val>
                                            <p:strVal val="#ppt_y"/>
                                          </p:val>
                                        </p:tav>
                                      </p:tavLst>
                                    </p:anim>
                                    <p:anim calcmode="lin" valueType="num">
                                      <p:cBhvr>
                                        <p:cTn id="181" dur="3000" fill="hold"/>
                                        <p:tgtEl>
                                          <p:spTgt spid="2"/>
                                        </p:tgtEl>
                                        <p:attrNameLst>
                                          <p:attrName>ppt_w</p:attrName>
                                        </p:attrNameLst>
                                      </p:cBhvr>
                                      <p:tavLst>
                                        <p:tav tm="0">
                                          <p:val>
                                            <p:fltVal val="0"/>
                                          </p:val>
                                        </p:tav>
                                        <p:tav tm="100000">
                                          <p:val>
                                            <p:strVal val="#ppt_w"/>
                                          </p:val>
                                        </p:tav>
                                      </p:tavLst>
                                    </p:anim>
                                    <p:anim calcmode="lin" valueType="num">
                                      <p:cBhvr>
                                        <p:cTn id="18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cimg243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ágrima"/>
          <p:cNvSpPr/>
          <p:nvPr/>
        </p:nvSpPr>
        <p:spPr>
          <a:xfrm rot="2474202">
            <a:off x="2226986" y="2441307"/>
            <a:ext cx="1785950" cy="1785950"/>
          </a:xfrm>
          <a:prstGeom prst="teardrop">
            <a:avLst/>
          </a:prstGeom>
          <a:blipFill>
            <a:blip r:embed="rId3">
              <a:duotone>
                <a:schemeClr val="accent1">
                  <a:shade val="45000"/>
                  <a:satMod val="135000"/>
                </a:schemeClr>
                <a:prstClr val="white"/>
              </a:duotone>
              <a:lum bright="-20000" contrast="40000"/>
            </a:blip>
            <a:stretch>
              <a:fillRect/>
            </a:stretch>
          </a:blipFill>
          <a:ln w="3175">
            <a:solidFill>
              <a:srgbClr val="4E46E6"/>
            </a:solidFill>
            <a:prstDash val="sysDot"/>
          </a:ln>
          <a:effectLst>
            <a:softEdge rad="12700"/>
          </a:effectLst>
          <a:scene3d>
            <a:camera prst="orthographicFront"/>
            <a:lightRig rig="threePt" dir="t"/>
          </a:scene3d>
          <a:sp3d contourW="12700">
            <a:contourClr>
              <a:srgbClr val="00206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9050642">
            <a:off x="3728694" y="4014453"/>
            <a:ext cx="1785950" cy="1785950"/>
          </a:xfrm>
          <a:prstGeom prst="teardrop">
            <a:avLst/>
          </a:prstGeom>
          <a:blipFill>
            <a:blip r:embed="rId3">
              <a:duotone>
                <a:schemeClr val="accent1">
                  <a:shade val="45000"/>
                  <a:satMod val="135000"/>
                </a:schemeClr>
                <a:prstClr val="white"/>
              </a:duotone>
              <a:lum bright="-20000" contrast="40000"/>
            </a:blip>
            <a:stretch>
              <a:fillRect/>
            </a:stretch>
          </a:blipFill>
          <a:ln w="3175">
            <a:solidFill>
              <a:srgbClr val="4E46E6"/>
            </a:solidFill>
            <a:prstDash val="sysDot"/>
          </a:ln>
          <a:effectLst>
            <a:softEdge rad="12700"/>
          </a:effectLst>
          <a:scene3d>
            <a:camera prst="orthographicFront"/>
            <a:lightRig rig="threePt" dir="t"/>
          </a:scene3d>
          <a:sp3d contourW="12700">
            <a:contourClr>
              <a:srgbClr val="00206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331523">
            <a:off x="3796012" y="938500"/>
            <a:ext cx="1785950" cy="1785950"/>
          </a:xfrm>
          <a:prstGeom prst="teardrop">
            <a:avLst/>
          </a:prstGeom>
          <a:blipFill>
            <a:blip r:embed="rId3">
              <a:duotone>
                <a:schemeClr val="accent1">
                  <a:shade val="45000"/>
                  <a:satMod val="135000"/>
                </a:schemeClr>
                <a:prstClr val="white"/>
              </a:duotone>
              <a:lum bright="-20000" contrast="40000"/>
            </a:blip>
            <a:stretch>
              <a:fillRect/>
            </a:stretch>
          </a:blipFill>
          <a:ln w="3175">
            <a:solidFill>
              <a:srgbClr val="4E46E6"/>
            </a:solidFill>
            <a:prstDash val="sysDot"/>
          </a:ln>
          <a:effectLst>
            <a:softEdge rad="12700"/>
          </a:effectLst>
          <a:scene3d>
            <a:camera prst="orthographicFront"/>
            <a:lightRig rig="threePt" dir="t"/>
          </a:scene3d>
          <a:sp3d contourW="12700">
            <a:contourClr>
              <a:srgbClr val="00206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650803">
            <a:off x="5157453" y="2442816"/>
            <a:ext cx="1785950" cy="1785950"/>
          </a:xfrm>
          <a:prstGeom prst="teardrop">
            <a:avLst/>
          </a:prstGeom>
          <a:blipFill>
            <a:blip r:embed="rId3">
              <a:duotone>
                <a:schemeClr val="accent1">
                  <a:shade val="45000"/>
                  <a:satMod val="135000"/>
                </a:schemeClr>
                <a:prstClr val="white"/>
              </a:duotone>
              <a:lum bright="-20000" contrast="40000"/>
            </a:blip>
            <a:stretch>
              <a:fillRect/>
            </a:stretch>
          </a:blipFill>
          <a:ln w="3175">
            <a:solidFill>
              <a:srgbClr val="4E46E6"/>
            </a:solidFill>
            <a:prstDash val="sysDot"/>
          </a:ln>
          <a:effectLst>
            <a:softEdge rad="12700"/>
          </a:effectLst>
          <a:scene3d>
            <a:camera prst="orthographicFront"/>
            <a:lightRig rig="threePt" dir="t"/>
          </a:scene3d>
          <a:sp3d contourW="12700">
            <a:contourClr>
              <a:srgbClr val="00206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645645" y="3502908"/>
            <a:ext cx="1785950" cy="1785950"/>
          </a:xfrm>
          <a:prstGeom prst="teardrop">
            <a:avLst/>
          </a:prstGeom>
          <a:blipFill>
            <a:blip r:embed="rId3">
              <a:duotone>
                <a:schemeClr val="accent1">
                  <a:shade val="45000"/>
                  <a:satMod val="135000"/>
                </a:schemeClr>
                <a:prstClr val="white"/>
              </a:duotone>
              <a:lum bright="-20000" contrast="40000"/>
            </a:blip>
            <a:stretch>
              <a:fillRect/>
            </a:stretch>
          </a:blipFill>
          <a:ln w="3175">
            <a:solidFill>
              <a:srgbClr val="4E46E6"/>
            </a:solidFill>
            <a:prstDash val="sysDot"/>
          </a:ln>
          <a:effectLst>
            <a:softEdge rad="12700"/>
          </a:effectLst>
          <a:scene3d>
            <a:camera prst="orthographicFront"/>
            <a:lightRig rig="threePt" dir="t"/>
          </a:scene3d>
          <a:sp3d contourW="12700">
            <a:contourClr>
              <a:srgbClr val="00206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5000628" y="1071546"/>
            <a:ext cx="1785950" cy="1785950"/>
          </a:xfrm>
          <a:prstGeom prst="teardrop">
            <a:avLst/>
          </a:prstGeom>
          <a:blipFill>
            <a:blip r:embed="rId3">
              <a:duotone>
                <a:schemeClr val="accent1">
                  <a:shade val="45000"/>
                  <a:satMod val="135000"/>
                </a:schemeClr>
                <a:prstClr val="white"/>
              </a:duotone>
              <a:lum bright="-20000" contrast="40000"/>
            </a:blip>
            <a:stretch>
              <a:fillRect/>
            </a:stretch>
          </a:blipFill>
          <a:ln w="3175">
            <a:solidFill>
              <a:srgbClr val="4E46E6"/>
            </a:solidFill>
            <a:prstDash val="sysDot"/>
          </a:ln>
          <a:effectLst>
            <a:softEdge rad="12700"/>
          </a:effectLst>
          <a:scene3d>
            <a:camera prst="orthographicFront"/>
            <a:lightRig rig="threePt" dir="t"/>
          </a:scene3d>
          <a:sp3d contourW="12700">
            <a:contourClr>
              <a:srgbClr val="00206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532474" y="1175160"/>
            <a:ext cx="1785950" cy="1785950"/>
          </a:xfrm>
          <a:prstGeom prst="teardrop">
            <a:avLst/>
          </a:prstGeom>
          <a:blipFill>
            <a:blip r:embed="rId3">
              <a:duotone>
                <a:schemeClr val="accent1">
                  <a:shade val="45000"/>
                  <a:satMod val="135000"/>
                </a:schemeClr>
                <a:prstClr val="white"/>
              </a:duotone>
              <a:lum bright="-20000" contrast="40000"/>
            </a:blip>
            <a:stretch>
              <a:fillRect/>
            </a:stretch>
          </a:blipFill>
          <a:ln w="3175">
            <a:solidFill>
              <a:srgbClr val="4E46E6"/>
            </a:solidFill>
            <a:prstDash val="sysDot"/>
          </a:ln>
          <a:effectLst>
            <a:softEdge rad="12700"/>
          </a:effectLst>
          <a:scene3d>
            <a:camera prst="orthographicFront"/>
            <a:lightRig rig="threePt" dir="t"/>
          </a:scene3d>
          <a:sp3d contourW="12700">
            <a:contourClr>
              <a:srgbClr val="00206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374486">
            <a:off x="4514512" y="3585827"/>
            <a:ext cx="1785950" cy="1785950"/>
          </a:xfrm>
          <a:prstGeom prst="teardrop">
            <a:avLst/>
          </a:prstGeom>
          <a:blipFill>
            <a:blip r:embed="rId3">
              <a:duotone>
                <a:schemeClr val="accent1">
                  <a:shade val="45000"/>
                  <a:satMod val="135000"/>
                </a:schemeClr>
                <a:prstClr val="white"/>
              </a:duotone>
              <a:lum bright="-20000" contrast="40000"/>
            </a:blip>
            <a:stretch>
              <a:fillRect/>
            </a:stretch>
          </a:blipFill>
          <a:ln w="3175">
            <a:solidFill>
              <a:srgbClr val="4E46E6"/>
            </a:solidFill>
            <a:prstDash val="sysDot"/>
          </a:ln>
          <a:effectLst>
            <a:softEdge rad="12700"/>
          </a:effectLst>
          <a:scene3d>
            <a:camera prst="orthographicFront"/>
            <a:lightRig rig="threePt" dir="t"/>
          </a:scene3d>
          <a:sp3d contourW="12700">
            <a:contourClr>
              <a:srgbClr val="00206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000" fill="hold"/>
                                        <p:tgtEl>
                                          <p:spTgt spid="4"/>
                                        </p:tgtEl>
                                        <p:attrNameLst>
                                          <p:attrName>ppt_x</p:attrName>
                                        </p:attrNameLst>
                                      </p:cBhvr>
                                      <p:tavLst>
                                        <p:tav tm="0">
                                          <p:val>
                                            <p:strVal val="#ppt_x"/>
                                          </p:val>
                                        </p:tav>
                                        <p:tav tm="100000">
                                          <p:val>
                                            <p:strVal val="#ppt_x"/>
                                          </p:val>
                                        </p:tav>
                                      </p:tavLst>
                                    </p:anim>
                                    <p:anim calcmode="lin" valueType="num">
                                      <p:cBhvr additive="base">
                                        <p:cTn id="23" dur="2000" fill="hold"/>
                                        <p:tgtEl>
                                          <p:spTgt spid="4"/>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2"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2"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2"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2"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2"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2"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2"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2"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1"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1" fill="hold" grpId="1"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0-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0-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3" fill="hold" grpId="1"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1+ppt_w/2"/>
                                          </p:val>
                                        </p:tav>
                                      </p:tavLst>
                                    </p:anim>
                                    <p:anim calcmode="lin" valueType="num">
                                      <p:cBhvr additive="base">
                                        <p:cTn id="75" dur="2000"/>
                                        <p:tgtEl>
                                          <p:spTgt spid="7"/>
                                        </p:tgtEl>
                                        <p:attrNameLst>
                                          <p:attrName>ppt_y</p:attrName>
                                        </p:attrNameLst>
                                      </p:cBhvr>
                                      <p:tavLst>
                                        <p:tav tm="0">
                                          <p:val>
                                            <p:strVal val="ppt_y"/>
                                          </p:val>
                                        </p:tav>
                                        <p:tav tm="100000">
                                          <p:val>
                                            <p:strVal val="0-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0-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2/3*#ppt_w"/>
                                          </p:val>
                                        </p:tav>
                                        <p:tav tm="100000">
                                          <p:val>
                                            <p:strVal val="#ppt_w"/>
                                          </p:val>
                                        </p:tav>
                                      </p:tavLst>
                                    </p:anim>
                                    <p:anim calcmode="lin" valueType="num">
                                      <p:cBhvr>
                                        <p:cTn id="92" dur="2000" fill="hold"/>
                                        <p:tgtEl>
                                          <p:spTgt spid="2"/>
                                        </p:tgtEl>
                                        <p:attrNameLst>
                                          <p:attrName>ppt_h</p:attrName>
                                        </p:attrNameLst>
                                      </p:cBhvr>
                                      <p:tavLst>
                                        <p:tav tm="0">
                                          <p:val>
                                            <p:strVal val="2/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ox(out)">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Azafrán-2.jpg"/>
          <p:cNvPicPr>
            <a:picLocks noGrp="1" noChangeAspect="1"/>
          </p:cNvPicPr>
          <p:nvPr isPhoto="1"/>
        </p:nvPicPr>
        <p:blipFill>
          <a:blip r:embed="rId2">
            <a:lum/>
          </a:blip>
          <a:stretch>
            <a:fillRect/>
          </a:stretch>
        </p:blipFill>
        <p:spPr>
          <a:xfrm>
            <a:off x="0" y="3175"/>
            <a:ext cx="9144000" cy="6851650"/>
          </a:xfrm>
          <a:prstGeom prst="rect">
            <a:avLst/>
          </a:prstGeom>
          <a:noFill/>
          <a:ln>
            <a:noFill/>
          </a:ln>
          <a:effectLst/>
        </p:spPr>
      </p:pic>
      <p:sp>
        <p:nvSpPr>
          <p:cNvPr id="4" name="3 Onda"/>
          <p:cNvSpPr/>
          <p:nvPr/>
        </p:nvSpPr>
        <p:spPr>
          <a:xfrm rot="19076990">
            <a:off x="4032104" y="51041"/>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252821" flipV="1">
            <a:off x="2161207" y="90895"/>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9076990">
            <a:off x="4003775" y="1313281"/>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252821" flipV="1">
            <a:off x="2132878" y="1353135"/>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076990">
            <a:off x="4032105" y="2551370"/>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252821" flipV="1">
            <a:off x="2161208" y="2591224"/>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9076990">
            <a:off x="4003776" y="3813610"/>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252821" flipV="1">
            <a:off x="2132879" y="3853464"/>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9076990">
            <a:off x="4003775" y="5099494"/>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3252821" flipV="1">
            <a:off x="2132878" y="5139348"/>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785842"/>
            <a:ext cx="9144000" cy="7929618"/>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childTnLst>
                          </p:cTn>
                        </p:par>
                        <p:par>
                          <p:cTn id="68" fill="hold">
                            <p:stCondLst>
                              <p:cond delay="3000"/>
                            </p:stCondLst>
                            <p:childTnLst>
                              <p:par>
                                <p:cTn id="69" presetID="2" presetClass="exit" presetSubtype="9"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0-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9"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0-ppt_w/2"/>
                                          </p:val>
                                        </p:tav>
                                      </p:tavLst>
                                    </p:anim>
                                    <p:anim calcmode="lin" valueType="num">
                                      <p:cBhvr additive="base">
                                        <p:cTn id="79" dur="3000"/>
                                        <p:tgtEl>
                                          <p:spTgt spid="9"/>
                                        </p:tgtEl>
                                        <p:attrNameLst>
                                          <p:attrName>ppt_y</p:attrName>
                                        </p:attrNameLst>
                                      </p:cBhvr>
                                      <p:tavLst>
                                        <p:tav tm="0">
                                          <p:val>
                                            <p:strVal val="ppt_y"/>
                                          </p:val>
                                        </p:tav>
                                        <p:tav tm="100000">
                                          <p:val>
                                            <p:strVal val="0-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0-ppt_w/2"/>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3000"/>
                                        <p:tgtEl>
                                          <p:spTgt spid="4"/>
                                        </p:tgtEl>
                                        <p:attrNameLst>
                                          <p:attrName>ppt_x</p:attrName>
                                        </p:attrNameLst>
                                      </p:cBhvr>
                                      <p:tavLst>
                                        <p:tav tm="0">
                                          <p:val>
                                            <p:strVal val="ppt_x"/>
                                          </p:val>
                                        </p:tav>
                                        <p:tav tm="100000">
                                          <p:val>
                                            <p:strVal val="1+ppt_w/2"/>
                                          </p:val>
                                        </p:tav>
                                      </p:tavLst>
                                    </p:anim>
                                    <p:anim calcmode="lin" valueType="num">
                                      <p:cBhvr additive="base">
                                        <p:cTn id="91" dur="3000"/>
                                        <p:tgtEl>
                                          <p:spTgt spid="4"/>
                                        </p:tgtEl>
                                        <p:attrNameLst>
                                          <p:attrName>ppt_y</p:attrName>
                                        </p:attrNameLst>
                                      </p:cBhvr>
                                      <p:tavLst>
                                        <p:tav tm="0">
                                          <p:val>
                                            <p:strVal val="ppt_y"/>
                                          </p:val>
                                        </p:tav>
                                        <p:tav tm="100000">
                                          <p:val>
                                            <p:strVal val="0-ppt_h/2"/>
                                          </p:val>
                                        </p:tav>
                                      </p:tavLst>
                                    </p:anim>
                                    <p:set>
                                      <p:cBhvr>
                                        <p:cTn id="92" dur="1" fill="hold">
                                          <p:stCondLst>
                                            <p:cond delay="2999"/>
                                          </p:stCondLst>
                                        </p:cTn>
                                        <p:tgtEl>
                                          <p:spTgt spid="4"/>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0-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3" fill="hold" grpId="2"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1+ppt_w/2"/>
                                          </p:val>
                                        </p:tav>
                                      </p:tavLst>
                                    </p:anim>
                                    <p:anim calcmode="lin" valueType="num">
                                      <p:cBhvr additive="base">
                                        <p:cTn id="99" dur="3000"/>
                                        <p:tgtEl>
                                          <p:spTgt spid="8"/>
                                        </p:tgtEl>
                                        <p:attrNameLst>
                                          <p:attrName>ppt_y</p:attrName>
                                        </p:attrNameLst>
                                      </p:cBhvr>
                                      <p:tavLst>
                                        <p:tav tm="0">
                                          <p:val>
                                            <p:strVal val="ppt_y"/>
                                          </p:val>
                                        </p:tav>
                                        <p:tav tm="100000">
                                          <p:val>
                                            <p:strVal val="0-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3"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17" presetClass="entr" presetSubtype="4"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3000" fill="hold"/>
                                        <p:tgtEl>
                                          <p:spTgt spid="2"/>
                                        </p:tgtEl>
                                        <p:attrNameLst>
                                          <p:attrName>ppt_x</p:attrName>
                                        </p:attrNameLst>
                                      </p:cBhvr>
                                      <p:tavLst>
                                        <p:tav tm="0">
                                          <p:val>
                                            <p:strVal val="#ppt_x"/>
                                          </p:val>
                                        </p:tav>
                                        <p:tav tm="100000">
                                          <p:val>
                                            <p:strVal val="#ppt_x"/>
                                          </p:val>
                                        </p:tav>
                                      </p:tavLst>
                                    </p:anim>
                                    <p:anim calcmode="lin" valueType="num">
                                      <p:cBhvr>
                                        <p:cTn id="112" dur="3000" fill="hold"/>
                                        <p:tgtEl>
                                          <p:spTgt spid="2"/>
                                        </p:tgtEl>
                                        <p:attrNameLst>
                                          <p:attrName>ppt_y</p:attrName>
                                        </p:attrNameLst>
                                      </p:cBhvr>
                                      <p:tavLst>
                                        <p:tav tm="0">
                                          <p:val>
                                            <p:strVal val="#ppt_y+#ppt_h/2"/>
                                          </p:val>
                                        </p:tav>
                                        <p:tav tm="100000">
                                          <p:val>
                                            <p:strVal val="#ppt_y"/>
                                          </p:val>
                                        </p:tav>
                                      </p:tavLst>
                                    </p:anim>
                                    <p:anim calcmode="lin" valueType="num">
                                      <p:cBhvr>
                                        <p:cTn id="113" dur="3000" fill="hold"/>
                                        <p:tgtEl>
                                          <p:spTgt spid="2"/>
                                        </p:tgtEl>
                                        <p:attrNameLst>
                                          <p:attrName>ppt_w</p:attrName>
                                        </p:attrNameLst>
                                      </p:cBhvr>
                                      <p:tavLst>
                                        <p:tav tm="0">
                                          <p:val>
                                            <p:strVal val="#ppt_w"/>
                                          </p:val>
                                        </p:tav>
                                        <p:tav tm="100000">
                                          <p:val>
                                            <p:strVal val="#ppt_w"/>
                                          </p:val>
                                        </p:tav>
                                      </p:tavLst>
                                    </p:anim>
                                    <p:anim calcmode="lin" valueType="num">
                                      <p:cBhvr>
                                        <p:cTn id="114" dur="3000" fill="hold"/>
                                        <p:tgtEl>
                                          <p:spTgt spid="2"/>
                                        </p:tgtEl>
                                        <p:attrNameLst>
                                          <p:attrName>ppt_h</p:attrName>
                                        </p:attrNameLst>
                                      </p:cBhvr>
                                      <p:tavLst>
                                        <p:tav tm="0">
                                          <p:val>
                                            <p:fltVal val="0"/>
                                          </p:val>
                                        </p:tav>
                                        <p:tav tm="100000">
                                          <p:val>
                                            <p:strVal val="#ppt_h"/>
                                          </p:val>
                                        </p:tav>
                                      </p:tavLst>
                                    </p:anim>
                                  </p:childTnLst>
                                </p:cTn>
                              </p:par>
                              <p:par>
                                <p:cTn id="115" presetID="16" presetClass="entr" presetSubtype="37" fill="hold" nodeType="withEffect">
                                  <p:stCondLst>
                                    <p:cond delay="0"/>
                                  </p:stCondLst>
                                  <p:childTnLst>
                                    <p:set>
                                      <p:cBhvr>
                                        <p:cTn id="116" dur="1" fill="hold">
                                          <p:stCondLst>
                                            <p:cond delay="0"/>
                                          </p:stCondLst>
                                        </p:cTn>
                                        <p:tgtEl>
                                          <p:spTgt spid="2"/>
                                        </p:tgtEl>
                                        <p:attrNameLst>
                                          <p:attrName>style.visibility</p:attrName>
                                        </p:attrNameLst>
                                      </p:cBhvr>
                                      <p:to>
                                        <p:strVal val="visible"/>
                                      </p:to>
                                    </p:set>
                                    <p:animEffect transition="in" filter="barn(outVertical)">
                                      <p:cBhvr>
                                        <p:cTn id="11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azafran-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Medio marco"/>
          <p:cNvSpPr/>
          <p:nvPr/>
        </p:nvSpPr>
        <p:spPr>
          <a:xfrm>
            <a:off x="1071570" y="571504"/>
            <a:ext cx="2714612" cy="2428868"/>
          </a:xfrm>
          <a:prstGeom prst="halfFrame">
            <a:avLst>
              <a:gd name="adj1" fmla="val 5887"/>
              <a:gd name="adj2" fmla="val 6540"/>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71604" y="1071546"/>
            <a:ext cx="2714612" cy="2286016"/>
          </a:xfrm>
          <a:prstGeom prst="halfFrame">
            <a:avLst>
              <a:gd name="adj1" fmla="val 6821"/>
              <a:gd name="adj2" fmla="val 7751"/>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71670" y="1571612"/>
            <a:ext cx="2571768" cy="2071702"/>
          </a:xfrm>
          <a:prstGeom prst="halfFrame">
            <a:avLst>
              <a:gd name="adj1" fmla="val 6661"/>
              <a:gd name="adj2" fmla="val 7174"/>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357806" y="785806"/>
            <a:ext cx="2143140" cy="2714620"/>
          </a:xfrm>
          <a:prstGeom prst="halfFrame">
            <a:avLst>
              <a:gd name="adj1" fmla="val 7876"/>
              <a:gd name="adj2" fmla="val 6884"/>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5572132" y="642918"/>
            <a:ext cx="2643174" cy="2214578"/>
          </a:xfrm>
          <a:prstGeom prst="halfFrame">
            <a:avLst>
              <a:gd name="adj1" fmla="val 6611"/>
              <a:gd name="adj2" fmla="val 6612"/>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929190" y="1571612"/>
            <a:ext cx="2357454" cy="2071702"/>
          </a:xfrm>
          <a:prstGeom prst="halfFrame">
            <a:avLst>
              <a:gd name="adj1" fmla="val 6661"/>
              <a:gd name="adj2" fmla="val 7687"/>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000104" y="3428996"/>
            <a:ext cx="2857488" cy="2714620"/>
          </a:xfrm>
          <a:prstGeom prst="halfFrame">
            <a:avLst>
              <a:gd name="adj1" fmla="val 6334"/>
              <a:gd name="adj2" fmla="val 6334"/>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424522" y="3362296"/>
            <a:ext cx="2928926" cy="2633706"/>
          </a:xfrm>
          <a:prstGeom prst="halfFrame">
            <a:avLst>
              <a:gd name="adj1" fmla="val 4464"/>
              <a:gd name="adj2" fmla="val 5986"/>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317365" y="3183701"/>
            <a:ext cx="2214546" cy="2848020"/>
          </a:xfrm>
          <a:prstGeom prst="halfFrame">
            <a:avLst>
              <a:gd name="adj1" fmla="val 7205"/>
              <a:gd name="adj2" fmla="val 6110"/>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57356" y="3429000"/>
            <a:ext cx="2000264" cy="2571768"/>
          </a:xfrm>
          <a:prstGeom prst="halfFrame">
            <a:avLst>
              <a:gd name="adj1" fmla="val 7286"/>
              <a:gd name="adj2" fmla="val 6802"/>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714612" y="3357562"/>
            <a:ext cx="1357322" cy="2500330"/>
          </a:xfrm>
          <a:prstGeom prst="halfFrame">
            <a:avLst>
              <a:gd name="adj1" fmla="val 10086"/>
              <a:gd name="adj2" fmla="val 10438"/>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245927" y="3255139"/>
            <a:ext cx="1357290" cy="2705144"/>
          </a:xfrm>
          <a:prstGeom prst="halfFrame">
            <a:avLst>
              <a:gd name="adj1" fmla="val 8625"/>
              <a:gd name="adj2" fmla="val 11045"/>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checkerboard(across)">
                                      <p:cBhvr>
                                        <p:cTn id="58" dur="3000"/>
                                        <p:tgtEl>
                                          <p:spTgt spid="3"/>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checkerboard(across)">
                                      <p:cBhvr>
                                        <p:cTn id="61" dur="3000"/>
                                        <p:tgtEl>
                                          <p:spTgt spid="4"/>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checkerboard(across)">
                                      <p:cBhvr>
                                        <p:cTn id="64" dur="3000"/>
                                        <p:tgtEl>
                                          <p:spTgt spid="5"/>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checkerboard(across)">
                                      <p:cBhvr>
                                        <p:cTn id="67" dur="3000"/>
                                        <p:tgtEl>
                                          <p:spTgt spid="6"/>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checkerboard(across)">
                                      <p:cBhvr>
                                        <p:cTn id="70" dur="3000"/>
                                        <p:tgtEl>
                                          <p:spTgt spid="7"/>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checkerboard(across)">
                                      <p:cBhvr>
                                        <p:cTn id="73" dur="3000"/>
                                        <p:tgtEl>
                                          <p:spTgt spid="8"/>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checkerboard(across)">
                                      <p:cBhvr>
                                        <p:cTn id="76" dur="3000"/>
                                        <p:tgtEl>
                                          <p:spTgt spid="9"/>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checkerboard(across)">
                                      <p:cBhvr>
                                        <p:cTn id="79" dur="3000"/>
                                        <p:tgtEl>
                                          <p:spTgt spid="10"/>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checkerboard(across)">
                                      <p:cBhvr>
                                        <p:cTn id="82" dur="3000"/>
                                        <p:tgtEl>
                                          <p:spTgt spid="11"/>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checkerboard(across)">
                                      <p:cBhvr>
                                        <p:cTn id="85" dur="3000"/>
                                        <p:tgtEl>
                                          <p:spTgt spid="12"/>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checkerboard(across)">
                                      <p:cBhvr>
                                        <p:cTn id="88" dur="3000"/>
                                        <p:tgtEl>
                                          <p:spTgt spid="13"/>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checkerboard(across)">
                                      <p:cBhvr>
                                        <p:cTn id="91" dur="3000"/>
                                        <p:tgtEl>
                                          <p:spTgt spid="14"/>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3"/>
                                        </p:tgtEl>
                                        <p:attrNameLst>
                                          <p:attrName>ppt_x</p:attrName>
                                        </p:attrNameLst>
                                      </p:cBhvr>
                                      <p:tavLst>
                                        <p:tav tm="0">
                                          <p:val>
                                            <p:strVal val="ppt_x"/>
                                          </p:val>
                                        </p:tav>
                                        <p:tav tm="100000">
                                          <p:val>
                                            <p:strVal val="1+ppt_w/2"/>
                                          </p:val>
                                        </p:tav>
                                      </p:tavLst>
                                    </p:anim>
                                    <p:anim calcmode="lin" valueType="num">
                                      <p:cBhvr additive="base">
                                        <p:cTn id="95" dur="3000"/>
                                        <p:tgtEl>
                                          <p:spTgt spid="3"/>
                                        </p:tgtEl>
                                        <p:attrNameLst>
                                          <p:attrName>ppt_y</p:attrName>
                                        </p:attrNameLst>
                                      </p:cBhvr>
                                      <p:tavLst>
                                        <p:tav tm="0">
                                          <p:val>
                                            <p:strVal val="ppt_y"/>
                                          </p:val>
                                        </p:tav>
                                        <p:tav tm="100000">
                                          <p:val>
                                            <p:strVal val="1+ppt_h/2"/>
                                          </p:val>
                                        </p:tav>
                                      </p:tavLst>
                                    </p:anim>
                                    <p:set>
                                      <p:cBhvr>
                                        <p:cTn id="96" dur="1" fill="hold">
                                          <p:stCondLst>
                                            <p:cond delay="2999"/>
                                          </p:stCondLst>
                                        </p:cTn>
                                        <p:tgtEl>
                                          <p:spTgt spid="3"/>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1+ppt_h/2"/>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5"/>
                                        </p:tgtEl>
                                        <p:attrNameLst>
                                          <p:attrName>ppt_x</p:attrName>
                                        </p:attrNameLst>
                                      </p:cBhvr>
                                      <p:tavLst>
                                        <p:tav tm="0">
                                          <p:val>
                                            <p:strVal val="ppt_x"/>
                                          </p:val>
                                        </p:tav>
                                        <p:tav tm="100000">
                                          <p:val>
                                            <p:strVal val="1+ppt_w/2"/>
                                          </p:val>
                                        </p:tav>
                                      </p:tavLst>
                                    </p:anim>
                                    <p:anim calcmode="lin" valueType="num">
                                      <p:cBhvr additive="base">
                                        <p:cTn id="103" dur="3000"/>
                                        <p:tgtEl>
                                          <p:spTgt spid="5"/>
                                        </p:tgtEl>
                                        <p:attrNameLst>
                                          <p:attrName>ppt_y</p:attrName>
                                        </p:attrNameLst>
                                      </p:cBhvr>
                                      <p:tavLst>
                                        <p:tav tm="0">
                                          <p:val>
                                            <p:strVal val="ppt_y"/>
                                          </p:val>
                                        </p:tav>
                                        <p:tav tm="100000">
                                          <p:val>
                                            <p:strVal val="1+ppt_h/2"/>
                                          </p:val>
                                        </p:tav>
                                      </p:tavLst>
                                    </p:anim>
                                    <p:set>
                                      <p:cBhvr>
                                        <p:cTn id="104" dur="1" fill="hold">
                                          <p:stCondLst>
                                            <p:cond delay="2999"/>
                                          </p:stCondLst>
                                        </p:cTn>
                                        <p:tgtEl>
                                          <p:spTgt spid="5"/>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0-ppt_h/2"/>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0-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0-ppt_w/2"/>
                                          </p:val>
                                        </p:tav>
                                      </p:tavLst>
                                    </p:anim>
                                    <p:anim calcmode="lin" valueType="num">
                                      <p:cBhvr additive="base">
                                        <p:cTn id="115" dur="3000"/>
                                        <p:tgtEl>
                                          <p:spTgt spid="14"/>
                                        </p:tgtEl>
                                        <p:attrNameLst>
                                          <p:attrName>ppt_y</p:attrName>
                                        </p:attrNameLst>
                                      </p:cBhvr>
                                      <p:tavLst>
                                        <p:tav tm="0">
                                          <p:val>
                                            <p:strVal val="ppt_y"/>
                                          </p:val>
                                        </p:tav>
                                        <p:tav tm="100000">
                                          <p:val>
                                            <p:strVal val="0-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1+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0-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3000" fill="hold"/>
                                        <p:tgtEl>
                                          <p:spTgt spid="2"/>
                                        </p:tgtEl>
                                        <p:attrNameLst>
                                          <p:attrName>ppt_w</p:attrName>
                                        </p:attrNameLst>
                                      </p:cBhvr>
                                      <p:tavLst>
                                        <p:tav tm="0">
                                          <p:val>
                                            <p:strVal val="2/3*#ppt_w"/>
                                          </p:val>
                                        </p:tav>
                                        <p:tav tm="100000">
                                          <p:val>
                                            <p:strVal val="#ppt_w"/>
                                          </p:val>
                                        </p:tav>
                                      </p:tavLst>
                                    </p:anim>
                                    <p:anim calcmode="lin" valueType="num">
                                      <p:cBhvr>
                                        <p:cTn id="144" dur="3000" fill="hold"/>
                                        <p:tgtEl>
                                          <p:spTgt spid="2"/>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46E6"/>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crocus-primrose-meadow-white-purple-spring-nature.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
        <p:nvSpPr>
          <p:cNvPr id="4" name="3 Cheurón"/>
          <p:cNvSpPr/>
          <p:nvPr/>
        </p:nvSpPr>
        <p:spPr>
          <a:xfrm rot="5400000">
            <a:off x="3036095" y="-3036095"/>
            <a:ext cx="3071810" cy="9144000"/>
          </a:xfrm>
          <a:prstGeom prst="chevron">
            <a:avLst>
              <a:gd name="adj" fmla="val 94014"/>
            </a:avLst>
          </a:prstGeom>
          <a:solidFill>
            <a:srgbClr val="B677E5"/>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714624" y="428624"/>
            <a:ext cx="3714752" cy="9144000"/>
          </a:xfrm>
          <a:prstGeom prst="chevron">
            <a:avLst>
              <a:gd name="adj" fmla="val 94031"/>
            </a:avLst>
          </a:prstGeom>
          <a:solidFill>
            <a:srgbClr val="B677E5"/>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3321859" y="-3321859"/>
            <a:ext cx="2500282" cy="9144000"/>
          </a:xfrm>
          <a:prstGeom prst="chevron">
            <a:avLst>
              <a:gd name="adj" fmla="val 92269"/>
            </a:avLst>
          </a:prstGeom>
          <a:solidFill>
            <a:schemeClr val="bg2">
              <a:lumMod val="60000"/>
              <a:lumOff val="40000"/>
            </a:schemeClr>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000376" y="714376"/>
            <a:ext cx="3143248" cy="9144000"/>
          </a:xfrm>
          <a:prstGeom prst="chevron">
            <a:avLst>
              <a:gd name="adj" fmla="val 93530"/>
            </a:avLst>
          </a:prstGeom>
          <a:solidFill>
            <a:schemeClr val="bg2">
              <a:lumMod val="60000"/>
              <a:lumOff val="40000"/>
            </a:schemeClr>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643318" y="-3643318"/>
            <a:ext cx="1857364" cy="9144000"/>
          </a:xfrm>
          <a:prstGeom prst="chevron">
            <a:avLst>
              <a:gd name="adj" fmla="val 92099"/>
            </a:avLst>
          </a:prstGeom>
          <a:solidFill>
            <a:srgbClr val="B677E5"/>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286128" y="1000128"/>
            <a:ext cx="2571744" cy="9144000"/>
          </a:xfrm>
          <a:prstGeom prst="chevron">
            <a:avLst>
              <a:gd name="adj" fmla="val 91579"/>
            </a:avLst>
          </a:prstGeom>
          <a:solidFill>
            <a:srgbClr val="B677E5"/>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93387" y="-3893387"/>
            <a:ext cx="1357226" cy="9144000"/>
          </a:xfrm>
          <a:prstGeom prst="chevron">
            <a:avLst>
              <a:gd name="adj" fmla="val 88969"/>
            </a:avLst>
          </a:prstGeom>
          <a:solidFill>
            <a:schemeClr val="bg2">
              <a:lumMod val="20000"/>
              <a:lumOff val="80000"/>
            </a:schemeClr>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571880" y="1285880"/>
            <a:ext cx="2000240" cy="9144000"/>
          </a:xfrm>
          <a:prstGeom prst="chevron">
            <a:avLst>
              <a:gd name="adj" fmla="val 92126"/>
            </a:avLst>
          </a:prstGeom>
          <a:solidFill>
            <a:schemeClr val="bg2">
              <a:lumMod val="20000"/>
              <a:lumOff val="80000"/>
            </a:schemeClr>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2000"/>
                                        <p:tgtEl>
                                          <p:spTgt spid="4"/>
                                        </p:tgtEl>
                                      </p:cBhvr>
                                    </p:animEffect>
                                  </p:childTnLst>
                                </p:cTn>
                              </p:par>
                              <p:par>
                                <p:cTn id="11" presetID="16" presetClass="entr" presetSubtype="4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Horizontal)">
                                      <p:cBhvr>
                                        <p:cTn id="13" dur="2000"/>
                                        <p:tgtEl>
                                          <p:spTgt spid="6"/>
                                        </p:tgtEl>
                                      </p:cBhvr>
                                    </p:animEffect>
                                  </p:childTnLst>
                                </p:cTn>
                              </p:par>
                              <p:par>
                                <p:cTn id="14" presetID="16" presetClass="entr" presetSubtype="42"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outHorizontal)">
                                      <p:cBhvr>
                                        <p:cTn id="16" dur="2000"/>
                                        <p:tgtEl>
                                          <p:spTgt spid="8"/>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outHorizontal)">
                                      <p:cBhvr>
                                        <p:cTn id="19" dur="2000"/>
                                        <p:tgtEl>
                                          <p:spTgt spid="10"/>
                                        </p:tgtEl>
                                      </p:cBhvr>
                                    </p:animEffect>
                                  </p:childTnLst>
                                </p:cTn>
                              </p:par>
                              <p:par>
                                <p:cTn id="20" presetID="16" presetClass="entr" presetSubtype="4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2000"/>
                                        <p:tgtEl>
                                          <p:spTgt spid="5"/>
                                        </p:tgtEl>
                                      </p:cBhvr>
                                    </p:animEffect>
                                  </p:childTnLst>
                                </p:cTn>
                              </p:par>
                              <p:par>
                                <p:cTn id="23" presetID="16" presetClass="entr" presetSubtype="4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outHorizontal)">
                                      <p:cBhvr>
                                        <p:cTn id="25" dur="2000"/>
                                        <p:tgtEl>
                                          <p:spTgt spid="7"/>
                                        </p:tgtEl>
                                      </p:cBhvr>
                                    </p:animEffect>
                                  </p:childTnLst>
                                </p:cTn>
                              </p:par>
                              <p:par>
                                <p:cTn id="26" presetID="16" presetClass="entr" presetSubtype="42"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outHorizontal)">
                                      <p:cBhvr>
                                        <p:cTn id="28" dur="2000"/>
                                        <p:tgtEl>
                                          <p:spTgt spid="9"/>
                                        </p:tgtEl>
                                      </p:cBhvr>
                                    </p:animEffect>
                                  </p:childTnLst>
                                </p:cTn>
                              </p:par>
                              <p:par>
                                <p:cTn id="29" presetID="16" presetClass="entr" presetSubtype="42"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2000"/>
                                        <p:tgtEl>
                                          <p:spTgt spid="11"/>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ppt_x"/>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ppt_x"/>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ppt_x"/>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ppt_x"/>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000" fill="hold"/>
                                        <p:tgtEl>
                                          <p:spTgt spid="5"/>
                                        </p:tgtEl>
                                        <p:attrNameLst>
                                          <p:attrName>ppt_x</p:attrName>
                                        </p:attrNameLst>
                                      </p:cBhvr>
                                      <p:tavLst>
                                        <p:tav tm="0">
                                          <p:val>
                                            <p:strVal val="#ppt_x"/>
                                          </p:val>
                                        </p:tav>
                                        <p:tav tm="100000">
                                          <p:val>
                                            <p:strVal val="#ppt_x"/>
                                          </p:val>
                                        </p:tav>
                                      </p:tavLst>
                                    </p:anim>
                                    <p:anim calcmode="lin" valueType="num">
                                      <p:cBhvr additive="base">
                                        <p:cTn id="51" dur="2000" fill="hold"/>
                                        <p:tgtEl>
                                          <p:spTgt spid="5"/>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ppt_x"/>
                                          </p:val>
                                        </p:tav>
                                        <p:tav tm="100000">
                                          <p:val>
                                            <p:strVal val="#ppt_x"/>
                                          </p:val>
                                        </p:tav>
                                      </p:tavLst>
                                    </p:anim>
                                    <p:anim calcmode="lin" valueType="num">
                                      <p:cBhvr additive="base">
                                        <p:cTn id="55" dur="2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000" fill="hold"/>
                                        <p:tgtEl>
                                          <p:spTgt spid="9"/>
                                        </p:tgtEl>
                                        <p:attrNameLst>
                                          <p:attrName>ppt_x</p:attrName>
                                        </p:attrNameLst>
                                      </p:cBhvr>
                                      <p:tavLst>
                                        <p:tav tm="0">
                                          <p:val>
                                            <p:strVal val="#ppt_x"/>
                                          </p:val>
                                        </p:tav>
                                        <p:tav tm="100000">
                                          <p:val>
                                            <p:strVal val="#ppt_x"/>
                                          </p:val>
                                        </p:tav>
                                      </p:tavLst>
                                    </p:anim>
                                    <p:anim calcmode="lin" valueType="num">
                                      <p:cBhvr additive="base">
                                        <p:cTn id="59" dur="2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ppt_x"/>
                                          </p:val>
                                        </p:tav>
                                        <p:tav tm="100000">
                                          <p:val>
                                            <p:strVal val="#ppt_x"/>
                                          </p:val>
                                        </p:tav>
                                      </p:tavLst>
                                    </p:anim>
                                    <p:anim calcmode="lin" valueType="num">
                                      <p:cBhvr additive="base">
                                        <p:cTn id="63" dur="2000" fill="hold"/>
                                        <p:tgtEl>
                                          <p:spTgt spid="11"/>
                                        </p:tgtEl>
                                        <p:attrNameLst>
                                          <p:attrName>ppt_y</p:attrName>
                                        </p:attrNameLst>
                                      </p:cBhvr>
                                      <p:tavLst>
                                        <p:tav tm="0">
                                          <p:val>
                                            <p:strVal val="0-#ppt_h/2"/>
                                          </p:val>
                                        </p:tav>
                                        <p:tav tm="100000">
                                          <p:val>
                                            <p:strVal val="#ppt_y"/>
                                          </p:val>
                                        </p:tav>
                                      </p:tavLst>
                                    </p:anim>
                                  </p:childTnLst>
                                </p:cTn>
                              </p:par>
                            </p:childTnLst>
                          </p:cTn>
                        </p:par>
                        <p:par>
                          <p:cTn id="64" fill="hold">
                            <p:stCondLst>
                              <p:cond delay="2000"/>
                            </p:stCondLst>
                            <p:childTnLst>
                              <p:par>
                                <p:cTn id="65" presetID="16" presetClass="exit" presetSubtype="26" fill="hold" grpId="2" nodeType="afterEffect">
                                  <p:stCondLst>
                                    <p:cond delay="0"/>
                                  </p:stCondLst>
                                  <p:childTnLst>
                                    <p:animEffect transition="out" filter="barn(inHorizontal)">
                                      <p:cBhvr>
                                        <p:cTn id="66" dur="2000"/>
                                        <p:tgtEl>
                                          <p:spTgt spid="4"/>
                                        </p:tgtEl>
                                      </p:cBhvr>
                                    </p:animEffect>
                                    <p:set>
                                      <p:cBhvr>
                                        <p:cTn id="67" dur="1" fill="hold">
                                          <p:stCondLst>
                                            <p:cond delay="1999"/>
                                          </p:stCondLst>
                                        </p:cTn>
                                        <p:tgtEl>
                                          <p:spTgt spid="4"/>
                                        </p:tgtEl>
                                        <p:attrNameLst>
                                          <p:attrName>style.visibility</p:attrName>
                                        </p:attrNameLst>
                                      </p:cBhvr>
                                      <p:to>
                                        <p:strVal val="hidden"/>
                                      </p:to>
                                    </p:set>
                                  </p:childTnLst>
                                </p:cTn>
                              </p:par>
                              <p:par>
                                <p:cTn id="68" presetID="16" presetClass="exit" presetSubtype="26" fill="hold" grpId="2" nodeType="withEffect">
                                  <p:stCondLst>
                                    <p:cond delay="0"/>
                                  </p:stCondLst>
                                  <p:childTnLst>
                                    <p:animEffect transition="out" filter="barn(inHorizontal)">
                                      <p:cBhvr>
                                        <p:cTn id="69" dur="2000"/>
                                        <p:tgtEl>
                                          <p:spTgt spid="6"/>
                                        </p:tgtEl>
                                      </p:cBhvr>
                                    </p:animEffect>
                                    <p:set>
                                      <p:cBhvr>
                                        <p:cTn id="70" dur="1" fill="hold">
                                          <p:stCondLst>
                                            <p:cond delay="1999"/>
                                          </p:stCondLst>
                                        </p:cTn>
                                        <p:tgtEl>
                                          <p:spTgt spid="6"/>
                                        </p:tgtEl>
                                        <p:attrNameLst>
                                          <p:attrName>style.visibility</p:attrName>
                                        </p:attrNameLst>
                                      </p:cBhvr>
                                      <p:to>
                                        <p:strVal val="hidden"/>
                                      </p:to>
                                    </p:set>
                                  </p:childTnLst>
                                </p:cTn>
                              </p:par>
                              <p:par>
                                <p:cTn id="71" presetID="16" presetClass="exit" presetSubtype="26" fill="hold" grpId="2" nodeType="withEffect">
                                  <p:stCondLst>
                                    <p:cond delay="0"/>
                                  </p:stCondLst>
                                  <p:childTnLst>
                                    <p:animEffect transition="out" filter="barn(inHorizontal)">
                                      <p:cBhvr>
                                        <p:cTn id="72" dur="2000"/>
                                        <p:tgtEl>
                                          <p:spTgt spid="8"/>
                                        </p:tgtEl>
                                      </p:cBhvr>
                                    </p:animEffect>
                                    <p:set>
                                      <p:cBhvr>
                                        <p:cTn id="73" dur="1" fill="hold">
                                          <p:stCondLst>
                                            <p:cond delay="1999"/>
                                          </p:stCondLst>
                                        </p:cTn>
                                        <p:tgtEl>
                                          <p:spTgt spid="8"/>
                                        </p:tgtEl>
                                        <p:attrNameLst>
                                          <p:attrName>style.visibility</p:attrName>
                                        </p:attrNameLst>
                                      </p:cBhvr>
                                      <p:to>
                                        <p:strVal val="hidden"/>
                                      </p:to>
                                    </p:set>
                                  </p:childTnLst>
                                </p:cTn>
                              </p:par>
                              <p:par>
                                <p:cTn id="74" presetID="16" presetClass="exit" presetSubtype="26" fill="hold" grpId="2" nodeType="withEffect">
                                  <p:stCondLst>
                                    <p:cond delay="0"/>
                                  </p:stCondLst>
                                  <p:childTnLst>
                                    <p:animEffect transition="out" filter="barn(inHorizontal)">
                                      <p:cBhvr>
                                        <p:cTn id="75" dur="2000"/>
                                        <p:tgtEl>
                                          <p:spTgt spid="10"/>
                                        </p:tgtEl>
                                      </p:cBhvr>
                                    </p:animEffect>
                                    <p:set>
                                      <p:cBhvr>
                                        <p:cTn id="76" dur="1" fill="hold">
                                          <p:stCondLst>
                                            <p:cond delay="1999"/>
                                          </p:stCondLst>
                                        </p:cTn>
                                        <p:tgtEl>
                                          <p:spTgt spid="10"/>
                                        </p:tgtEl>
                                        <p:attrNameLst>
                                          <p:attrName>style.visibility</p:attrName>
                                        </p:attrNameLst>
                                      </p:cBhvr>
                                      <p:to>
                                        <p:strVal val="hidden"/>
                                      </p:to>
                                    </p:set>
                                  </p:childTnLst>
                                </p:cTn>
                              </p:par>
                              <p:par>
                                <p:cTn id="77" presetID="16" presetClass="exit" presetSubtype="26" fill="hold" grpId="2" nodeType="withEffect">
                                  <p:stCondLst>
                                    <p:cond delay="0"/>
                                  </p:stCondLst>
                                  <p:childTnLst>
                                    <p:animEffect transition="out" filter="barn(inHorizontal)">
                                      <p:cBhvr>
                                        <p:cTn id="78" dur="2000"/>
                                        <p:tgtEl>
                                          <p:spTgt spid="5"/>
                                        </p:tgtEl>
                                      </p:cBhvr>
                                    </p:animEffect>
                                    <p:set>
                                      <p:cBhvr>
                                        <p:cTn id="79" dur="1" fill="hold">
                                          <p:stCondLst>
                                            <p:cond delay="1999"/>
                                          </p:stCondLst>
                                        </p:cTn>
                                        <p:tgtEl>
                                          <p:spTgt spid="5"/>
                                        </p:tgtEl>
                                        <p:attrNameLst>
                                          <p:attrName>style.visibility</p:attrName>
                                        </p:attrNameLst>
                                      </p:cBhvr>
                                      <p:to>
                                        <p:strVal val="hidden"/>
                                      </p:to>
                                    </p:set>
                                  </p:childTnLst>
                                </p:cTn>
                              </p:par>
                              <p:par>
                                <p:cTn id="80" presetID="16" presetClass="exit" presetSubtype="26" fill="hold" grpId="2" nodeType="withEffect">
                                  <p:stCondLst>
                                    <p:cond delay="0"/>
                                  </p:stCondLst>
                                  <p:childTnLst>
                                    <p:animEffect transition="out" filter="barn(inHorizontal)">
                                      <p:cBhvr>
                                        <p:cTn id="81" dur="2000"/>
                                        <p:tgtEl>
                                          <p:spTgt spid="7"/>
                                        </p:tgtEl>
                                      </p:cBhvr>
                                    </p:animEffect>
                                    <p:set>
                                      <p:cBhvr>
                                        <p:cTn id="82" dur="1" fill="hold">
                                          <p:stCondLst>
                                            <p:cond delay="1999"/>
                                          </p:stCondLst>
                                        </p:cTn>
                                        <p:tgtEl>
                                          <p:spTgt spid="7"/>
                                        </p:tgtEl>
                                        <p:attrNameLst>
                                          <p:attrName>style.visibility</p:attrName>
                                        </p:attrNameLst>
                                      </p:cBhvr>
                                      <p:to>
                                        <p:strVal val="hidden"/>
                                      </p:to>
                                    </p:set>
                                  </p:childTnLst>
                                </p:cTn>
                              </p:par>
                              <p:par>
                                <p:cTn id="83" presetID="16" presetClass="exit" presetSubtype="26" fill="hold" grpId="2" nodeType="withEffect">
                                  <p:stCondLst>
                                    <p:cond delay="0"/>
                                  </p:stCondLst>
                                  <p:childTnLst>
                                    <p:animEffect transition="out" filter="barn(inHorizontal)">
                                      <p:cBhvr>
                                        <p:cTn id="84" dur="2000"/>
                                        <p:tgtEl>
                                          <p:spTgt spid="9"/>
                                        </p:tgtEl>
                                      </p:cBhvr>
                                    </p:animEffect>
                                    <p:set>
                                      <p:cBhvr>
                                        <p:cTn id="85" dur="1" fill="hold">
                                          <p:stCondLst>
                                            <p:cond delay="1999"/>
                                          </p:stCondLst>
                                        </p:cTn>
                                        <p:tgtEl>
                                          <p:spTgt spid="9"/>
                                        </p:tgtEl>
                                        <p:attrNameLst>
                                          <p:attrName>style.visibility</p:attrName>
                                        </p:attrNameLst>
                                      </p:cBhvr>
                                      <p:to>
                                        <p:strVal val="hidden"/>
                                      </p:to>
                                    </p:set>
                                  </p:childTnLst>
                                </p:cTn>
                              </p:par>
                              <p:par>
                                <p:cTn id="86" presetID="16" presetClass="exit" presetSubtype="26" fill="hold" grpId="2" nodeType="withEffect">
                                  <p:stCondLst>
                                    <p:cond delay="0"/>
                                  </p:stCondLst>
                                  <p:childTnLst>
                                    <p:animEffect transition="out" filter="barn(inHorizontal)">
                                      <p:cBhvr>
                                        <p:cTn id="87" dur="2000"/>
                                        <p:tgtEl>
                                          <p:spTgt spid="11"/>
                                        </p:tgtEl>
                                      </p:cBhvr>
                                    </p:animEffect>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ppt_x"/>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ppt_x"/>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4" fill="hold" grpId="3"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ppt_x"/>
                                          </p:val>
                                        </p:tav>
                                      </p:tavLst>
                                    </p:anim>
                                    <p:anim calcmode="lin" valueType="num">
                                      <p:cBhvr additive="base">
                                        <p:cTn id="99" dur="2000"/>
                                        <p:tgtEl>
                                          <p:spTgt spid="8"/>
                                        </p:tgtEl>
                                        <p:attrNameLst>
                                          <p:attrName>ppt_y</p:attrName>
                                        </p:attrNameLst>
                                      </p:cBhvr>
                                      <p:tavLst>
                                        <p:tav tm="0">
                                          <p:val>
                                            <p:strVal val="ppt_y"/>
                                          </p:val>
                                        </p:tav>
                                        <p:tav tm="100000">
                                          <p:val>
                                            <p:strVal val="1+ppt_h/2"/>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4" fill="hold" grpId="3"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ppt_x"/>
                                          </p:val>
                                        </p:tav>
                                      </p:tavLst>
                                    </p:anim>
                                    <p:anim calcmode="lin" valueType="num">
                                      <p:cBhvr additive="base">
                                        <p:cTn id="103" dur="2000"/>
                                        <p:tgtEl>
                                          <p:spTgt spid="10"/>
                                        </p:tgtEl>
                                        <p:attrNameLst>
                                          <p:attrName>ppt_y</p:attrName>
                                        </p:attrNameLst>
                                      </p:cBhvr>
                                      <p:tavLst>
                                        <p:tav tm="0">
                                          <p:val>
                                            <p:strVal val="ppt_y"/>
                                          </p:val>
                                        </p:tav>
                                        <p:tav tm="100000">
                                          <p:val>
                                            <p:strVal val="1+ppt_h/2"/>
                                          </p:val>
                                        </p:tav>
                                      </p:tavLst>
                                    </p:anim>
                                    <p:set>
                                      <p:cBhvr>
                                        <p:cTn id="104" dur="1" fill="hold">
                                          <p:stCondLst>
                                            <p:cond delay="1999"/>
                                          </p:stCondLst>
                                        </p:cTn>
                                        <p:tgtEl>
                                          <p:spTgt spid="10"/>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ppt_x"/>
                                          </p:val>
                                        </p:tav>
                                      </p:tavLst>
                                    </p:anim>
                                    <p:anim calcmode="lin" valueType="num">
                                      <p:cBhvr additive="base">
                                        <p:cTn id="107" dur="2000"/>
                                        <p:tgtEl>
                                          <p:spTgt spid="5"/>
                                        </p:tgtEl>
                                        <p:attrNameLst>
                                          <p:attrName>ppt_y</p:attrName>
                                        </p:attrNameLst>
                                      </p:cBhvr>
                                      <p:tavLst>
                                        <p:tav tm="0">
                                          <p:val>
                                            <p:strVal val="ppt_y"/>
                                          </p:val>
                                        </p:tav>
                                        <p:tav tm="100000">
                                          <p:val>
                                            <p:strVal val="0-ppt_h/2"/>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2000"/>
                                        <p:tgtEl>
                                          <p:spTgt spid="7"/>
                                        </p:tgtEl>
                                        <p:attrNameLst>
                                          <p:attrName>ppt_x</p:attrName>
                                        </p:attrNameLst>
                                      </p:cBhvr>
                                      <p:tavLst>
                                        <p:tav tm="0">
                                          <p:val>
                                            <p:strVal val="ppt_x"/>
                                          </p:val>
                                        </p:tav>
                                        <p:tav tm="100000">
                                          <p:val>
                                            <p:strVal val="ppt_x"/>
                                          </p:val>
                                        </p:tav>
                                      </p:tavLst>
                                    </p:anim>
                                    <p:anim calcmode="lin" valueType="num">
                                      <p:cBhvr additive="base">
                                        <p:cTn id="111" dur="2000"/>
                                        <p:tgtEl>
                                          <p:spTgt spid="7"/>
                                        </p:tgtEl>
                                        <p:attrNameLst>
                                          <p:attrName>ppt_y</p:attrName>
                                        </p:attrNameLst>
                                      </p:cBhvr>
                                      <p:tavLst>
                                        <p:tav tm="0">
                                          <p:val>
                                            <p:strVal val="ppt_y"/>
                                          </p:val>
                                        </p:tav>
                                        <p:tav tm="100000">
                                          <p:val>
                                            <p:strVal val="0-ppt_h/2"/>
                                          </p:val>
                                        </p:tav>
                                      </p:tavLst>
                                    </p:anim>
                                    <p:set>
                                      <p:cBhvr>
                                        <p:cTn id="112" dur="1" fill="hold">
                                          <p:stCondLst>
                                            <p:cond delay="1999"/>
                                          </p:stCondLst>
                                        </p:cTn>
                                        <p:tgtEl>
                                          <p:spTgt spid="7"/>
                                        </p:tgtEl>
                                        <p:attrNameLst>
                                          <p:attrName>style.visibility</p:attrName>
                                        </p:attrNameLst>
                                      </p:cBhvr>
                                      <p:to>
                                        <p:strVal val="hidden"/>
                                      </p:to>
                                    </p:set>
                                  </p:childTnLst>
                                </p:cTn>
                              </p:par>
                              <p:par>
                                <p:cTn id="113" presetID="2" presetClass="exit" presetSubtype="1" fill="hold" grpId="3"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ppt_x"/>
                                          </p:val>
                                        </p:tav>
                                      </p:tavLst>
                                    </p:anim>
                                    <p:anim calcmode="lin" valueType="num">
                                      <p:cBhvr additive="base">
                                        <p:cTn id="115" dur="2000"/>
                                        <p:tgtEl>
                                          <p:spTgt spid="9"/>
                                        </p:tgtEl>
                                        <p:attrNameLst>
                                          <p:attrName>ppt_y</p:attrName>
                                        </p:attrNameLst>
                                      </p:cBhvr>
                                      <p:tavLst>
                                        <p:tav tm="0">
                                          <p:val>
                                            <p:strVal val="ppt_y"/>
                                          </p:val>
                                        </p:tav>
                                        <p:tav tm="100000">
                                          <p:val>
                                            <p:strVal val="0-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1" fill="hold" grpId="3"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ppt_x"/>
                                          </p:val>
                                        </p:tav>
                                      </p:tavLst>
                                    </p:anim>
                                    <p:anim calcmode="lin" valueType="num">
                                      <p:cBhvr additive="base">
                                        <p:cTn id="119" dur="2000"/>
                                        <p:tgtEl>
                                          <p:spTgt spid="11"/>
                                        </p:tgtEl>
                                        <p:attrNameLst>
                                          <p:attrName>ppt_y</p:attrName>
                                        </p:attrNameLst>
                                      </p:cBhvr>
                                      <p:tavLst>
                                        <p:tav tm="0">
                                          <p:val>
                                            <p:strVal val="ppt_y"/>
                                          </p:val>
                                        </p:tav>
                                        <p:tav tm="100000">
                                          <p:val>
                                            <p:strVal val="0-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 calcmode="lin" valueType="num">
                                      <p:cBhvr>
                                        <p:cTn id="123" dur="2000" fill="hold"/>
                                        <p:tgtEl>
                                          <p:spTgt spid="2"/>
                                        </p:tgtEl>
                                        <p:attrNameLst>
                                          <p:attrName>ppt_w</p:attrName>
                                        </p:attrNameLst>
                                      </p:cBhvr>
                                      <p:tavLst>
                                        <p:tav tm="0">
                                          <p:val>
                                            <p:strVal val="2/3*#ppt_w"/>
                                          </p:val>
                                        </p:tav>
                                        <p:tav tm="100000">
                                          <p:val>
                                            <p:strVal val="#ppt_w"/>
                                          </p:val>
                                        </p:tav>
                                      </p:tavLst>
                                    </p:anim>
                                    <p:anim calcmode="lin" valueType="num">
                                      <p:cBhvr>
                                        <p:cTn id="124" dur="2000" fill="hold"/>
                                        <p:tgtEl>
                                          <p:spTgt spid="2"/>
                                        </p:tgtEl>
                                        <p:attrNameLst>
                                          <p:attrName>ppt_h</p:attrName>
                                        </p:attrNameLst>
                                      </p:cBhvr>
                                      <p:tavLst>
                                        <p:tav tm="0">
                                          <p:val>
                                            <p:strVal val="2/3*#ppt_h"/>
                                          </p:val>
                                        </p:tav>
                                        <p:tav tm="100000">
                                          <p:val>
                                            <p:strVal val="#ppt_h"/>
                                          </p:val>
                                        </p:tav>
                                      </p:tavLst>
                                    </p:anim>
                                  </p:childTnLst>
                                </p:cTn>
                              </p:par>
                              <p:par>
                                <p:cTn id="125" presetID="8" presetClass="entr" presetSubtype="32" fill="hold" nodeType="withEffect">
                                  <p:stCondLst>
                                    <p:cond delay="0"/>
                                  </p:stCondLst>
                                  <p:childTnLst>
                                    <p:set>
                                      <p:cBhvr>
                                        <p:cTn id="126" dur="1" fill="hold">
                                          <p:stCondLst>
                                            <p:cond delay="0"/>
                                          </p:stCondLst>
                                        </p:cTn>
                                        <p:tgtEl>
                                          <p:spTgt spid="2"/>
                                        </p:tgtEl>
                                        <p:attrNameLst>
                                          <p:attrName>style.visibility</p:attrName>
                                        </p:attrNameLst>
                                      </p:cBhvr>
                                      <p:to>
                                        <p:strVal val="visible"/>
                                      </p:to>
                                    </p:set>
                                    <p:animEffect transition="in" filter="diamond(out)">
                                      <p:cBhvr>
                                        <p:cTn id="1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46E6"/>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azafran-crocus-sativus-5-bulbos-754011-MLM20464208522_102015-F.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ágrima"/>
          <p:cNvSpPr/>
          <p:nvPr/>
        </p:nvSpPr>
        <p:spPr>
          <a:xfrm rot="18738454">
            <a:off x="3829220" y="3829226"/>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FF660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08450">
            <a:off x="3616684" y="687734"/>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FF660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501933">
            <a:off x="1970934" y="2399570"/>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FF660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879137">
            <a:off x="5321381" y="2392430"/>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FF660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4"/>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6"/>
                                        </p:tgtEl>
                                        <p:attrNameLst>
                                          <p:attrName>r</p:attrName>
                                        </p:attrNameLst>
                                      </p:cBhvr>
                                    </p:animRot>
                                  </p:childTnLst>
                                </p:cTn>
                              </p:par>
                            </p:childTnLst>
                          </p:cTn>
                        </p:par>
                        <p:par>
                          <p:cTn id="32" fill="hold">
                            <p:stCondLst>
                              <p:cond delay="2000"/>
                            </p:stCondLst>
                            <p:childTnLst>
                              <p:par>
                                <p:cTn id="33" presetID="2" presetClass="exit" presetSubtype="1" fill="hold" grpId="2" nodeType="afterEffect">
                                  <p:stCondLst>
                                    <p:cond delay="0"/>
                                  </p:stCondLst>
                                  <p:childTnLst>
                                    <p:anim calcmode="lin" valueType="num">
                                      <p:cBhvr additive="base">
                                        <p:cTn id="34" dur="2000"/>
                                        <p:tgtEl>
                                          <p:spTgt spid="3"/>
                                        </p:tgtEl>
                                        <p:attrNameLst>
                                          <p:attrName>ppt_x</p:attrName>
                                        </p:attrNameLst>
                                      </p:cBhvr>
                                      <p:tavLst>
                                        <p:tav tm="0">
                                          <p:val>
                                            <p:strVal val="ppt_x"/>
                                          </p:val>
                                        </p:tav>
                                        <p:tav tm="100000">
                                          <p:val>
                                            <p:strVal val="ppt_x"/>
                                          </p:val>
                                        </p:tav>
                                      </p:tavLst>
                                    </p:anim>
                                    <p:anim calcmode="lin" valueType="num">
                                      <p:cBhvr additive="base">
                                        <p:cTn id="35" dur="2000"/>
                                        <p:tgtEl>
                                          <p:spTgt spid="3"/>
                                        </p:tgtEl>
                                        <p:attrNameLst>
                                          <p:attrName>ppt_y</p:attrName>
                                        </p:attrNameLst>
                                      </p:cBhvr>
                                      <p:tavLst>
                                        <p:tav tm="0">
                                          <p:val>
                                            <p:strVal val="ppt_y"/>
                                          </p:val>
                                        </p:tav>
                                        <p:tav tm="100000">
                                          <p:val>
                                            <p:strVal val="0-ppt_h/2"/>
                                          </p:val>
                                        </p:tav>
                                      </p:tavLst>
                                    </p:anim>
                                    <p:set>
                                      <p:cBhvr>
                                        <p:cTn id="36" dur="1" fill="hold">
                                          <p:stCondLst>
                                            <p:cond delay="1999"/>
                                          </p:stCondLst>
                                        </p:cTn>
                                        <p:tgtEl>
                                          <p:spTgt spid="3"/>
                                        </p:tgtEl>
                                        <p:attrNameLst>
                                          <p:attrName>style.visibility</p:attrName>
                                        </p:attrNameLst>
                                      </p:cBhvr>
                                      <p:to>
                                        <p:strVal val="hidden"/>
                                      </p:to>
                                    </p:set>
                                  </p:childTnLst>
                                </p:cTn>
                              </p:par>
                              <p:par>
                                <p:cTn id="37" presetID="2" presetClass="exit" presetSubtype="4" fill="hold" grpId="2" nodeType="withEffect">
                                  <p:stCondLst>
                                    <p:cond delay="0"/>
                                  </p:stCondLst>
                                  <p:childTnLst>
                                    <p:anim calcmode="lin" valueType="num">
                                      <p:cBhvr additive="base">
                                        <p:cTn id="38" dur="2000"/>
                                        <p:tgtEl>
                                          <p:spTgt spid="4"/>
                                        </p:tgtEl>
                                        <p:attrNameLst>
                                          <p:attrName>ppt_x</p:attrName>
                                        </p:attrNameLst>
                                      </p:cBhvr>
                                      <p:tavLst>
                                        <p:tav tm="0">
                                          <p:val>
                                            <p:strVal val="ppt_x"/>
                                          </p:val>
                                        </p:tav>
                                        <p:tav tm="100000">
                                          <p:val>
                                            <p:strVal val="ppt_x"/>
                                          </p:val>
                                        </p:tav>
                                      </p:tavLst>
                                    </p:anim>
                                    <p:anim calcmode="lin" valueType="num">
                                      <p:cBhvr additive="base">
                                        <p:cTn id="39" dur="2000"/>
                                        <p:tgtEl>
                                          <p:spTgt spid="4"/>
                                        </p:tgtEl>
                                        <p:attrNameLst>
                                          <p:attrName>ppt_y</p:attrName>
                                        </p:attrNameLst>
                                      </p:cBhvr>
                                      <p:tavLst>
                                        <p:tav tm="0">
                                          <p:val>
                                            <p:strVal val="ppt_y"/>
                                          </p:val>
                                        </p:tav>
                                        <p:tav tm="100000">
                                          <p:val>
                                            <p:strVal val="1+ppt_h/2"/>
                                          </p:val>
                                        </p:tav>
                                      </p:tavLst>
                                    </p:anim>
                                    <p:set>
                                      <p:cBhvr>
                                        <p:cTn id="40" dur="1" fill="hold">
                                          <p:stCondLst>
                                            <p:cond delay="1999"/>
                                          </p:stCondLst>
                                        </p:cTn>
                                        <p:tgtEl>
                                          <p:spTgt spid="4"/>
                                        </p:tgtEl>
                                        <p:attrNameLst>
                                          <p:attrName>style.visibility</p:attrName>
                                        </p:attrNameLst>
                                      </p:cBhvr>
                                      <p:to>
                                        <p:strVal val="hidden"/>
                                      </p:to>
                                    </p:set>
                                  </p:childTnLst>
                                </p:cTn>
                              </p:par>
                              <p:par>
                                <p:cTn id="41" presetID="2" presetClass="exit" presetSubtype="2" fill="hold" grpId="2" nodeType="with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1+ppt_w/2"/>
                                          </p:val>
                                        </p:tav>
                                      </p:tavLst>
                                    </p:anim>
                                    <p:anim calcmode="lin" valueType="num">
                                      <p:cBhvr additive="base">
                                        <p:cTn id="43" dur="2000"/>
                                        <p:tgtEl>
                                          <p:spTgt spid="5"/>
                                        </p:tgtEl>
                                        <p:attrNameLst>
                                          <p:attrName>ppt_y</p:attrName>
                                        </p:attrNameLst>
                                      </p:cBhvr>
                                      <p:tavLst>
                                        <p:tav tm="0">
                                          <p:val>
                                            <p:strVal val="ppt_y"/>
                                          </p:val>
                                        </p:tav>
                                        <p:tav tm="100000">
                                          <p:val>
                                            <p:strVal val="ppt_y"/>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0-ppt_w/2"/>
                                          </p:val>
                                        </p:tav>
                                      </p:tavLst>
                                    </p:anim>
                                    <p:anim calcmode="lin" valueType="num">
                                      <p:cBhvr additive="base">
                                        <p:cTn id="47" dur="2000"/>
                                        <p:tgtEl>
                                          <p:spTgt spid="6"/>
                                        </p:tgtEl>
                                        <p:attrNameLst>
                                          <p:attrName>ppt_y</p:attrName>
                                        </p:attrNameLst>
                                      </p:cBhvr>
                                      <p:tavLst>
                                        <p:tav tm="0">
                                          <p:val>
                                            <p:strVal val="ppt_y"/>
                                          </p:val>
                                        </p:tav>
                                        <p:tav tm="100000">
                                          <p:val>
                                            <p:strVal val="ppt_y"/>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strVal val="2/3*#ppt_w"/>
                                          </p:val>
                                        </p:tav>
                                        <p:tav tm="100000">
                                          <p:val>
                                            <p:strVal val="#ppt_w"/>
                                          </p:val>
                                        </p:tav>
                                      </p:tavLst>
                                    </p:anim>
                                    <p:anim calcmode="lin" valueType="num">
                                      <p:cBhvr>
                                        <p:cTn id="52" dur="2000" fill="hold"/>
                                        <p:tgtEl>
                                          <p:spTgt spid="2"/>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box(out)">
                                      <p:cBhvr>
                                        <p:cTn id="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Consuegra 070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heurón"/>
          <p:cNvSpPr/>
          <p:nvPr/>
        </p:nvSpPr>
        <p:spPr>
          <a:xfrm>
            <a:off x="1785918" y="0"/>
            <a:ext cx="2071670" cy="1643050"/>
          </a:xfrm>
          <a:prstGeom prst="chevron">
            <a:avLst>
              <a:gd name="adj" fmla="val 104146"/>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a:off x="1785918" y="1643050"/>
            <a:ext cx="2071670" cy="1714512"/>
          </a:xfrm>
          <a:prstGeom prst="chevron">
            <a:avLst>
              <a:gd name="adj" fmla="val 102107"/>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1785918" y="3357562"/>
            <a:ext cx="2071670" cy="1643074"/>
          </a:xfrm>
          <a:prstGeom prst="chevron">
            <a:avLst>
              <a:gd name="adj" fmla="val 104145"/>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1785918" y="5000636"/>
            <a:ext cx="2071670" cy="1857364"/>
          </a:xfrm>
          <a:prstGeom prst="chevron">
            <a:avLst>
              <a:gd name="adj" fmla="val 95104"/>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5286380" y="0"/>
            <a:ext cx="2071670" cy="1643050"/>
          </a:xfrm>
          <a:prstGeom prst="chevron">
            <a:avLst>
              <a:gd name="adj" fmla="val 104145"/>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286380" y="1643050"/>
            <a:ext cx="2071670" cy="1714512"/>
          </a:xfrm>
          <a:prstGeom prst="chevron">
            <a:avLst>
              <a:gd name="adj" fmla="val 100267"/>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5286380" y="3357562"/>
            <a:ext cx="2071670" cy="1643074"/>
          </a:xfrm>
          <a:prstGeom prst="chevron">
            <a:avLst>
              <a:gd name="adj" fmla="val 104146"/>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5286380" y="5000636"/>
            <a:ext cx="2071670" cy="1857364"/>
          </a:xfrm>
          <a:prstGeom prst="chevron">
            <a:avLst>
              <a:gd name="adj" fmla="val 90860"/>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4714876" y="0"/>
            <a:ext cx="2071670" cy="1643050"/>
          </a:xfrm>
          <a:prstGeom prst="chevron">
            <a:avLst>
              <a:gd name="adj" fmla="val 101267"/>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643438" y="1643050"/>
            <a:ext cx="2071670" cy="1714512"/>
          </a:xfrm>
          <a:prstGeom prst="chevron">
            <a:avLst>
              <a:gd name="adj" fmla="val 99348"/>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4643438" y="3357562"/>
            <a:ext cx="2071670" cy="1643074"/>
          </a:xfrm>
          <a:prstGeom prst="chevron">
            <a:avLst>
              <a:gd name="adj" fmla="val 102226"/>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4643438" y="5000636"/>
            <a:ext cx="2071670" cy="1857364"/>
          </a:xfrm>
          <a:prstGeom prst="chevron">
            <a:avLst>
              <a:gd name="adj" fmla="val 91709"/>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571736" y="0"/>
            <a:ext cx="2071670" cy="1643050"/>
          </a:xfrm>
          <a:prstGeom prst="chevron">
            <a:avLst>
              <a:gd name="adj" fmla="val 102227"/>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2571736" y="1643050"/>
            <a:ext cx="2071670" cy="1714512"/>
          </a:xfrm>
          <a:prstGeom prst="chevron">
            <a:avLst>
              <a:gd name="adj" fmla="val 101187"/>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2571736" y="3357562"/>
            <a:ext cx="2071670" cy="1643074"/>
          </a:xfrm>
          <a:prstGeom prst="chevron">
            <a:avLst>
              <a:gd name="adj" fmla="val 105106"/>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2500298" y="5000636"/>
            <a:ext cx="2071670" cy="1857364"/>
          </a:xfrm>
          <a:prstGeom prst="chevron">
            <a:avLst>
              <a:gd name="adj" fmla="val 95953"/>
            </a:avLst>
          </a:prstGeom>
          <a:blipFill>
            <a:blip r:embed="rId3">
              <a:duotone>
                <a:prstClr val="black"/>
                <a:srgbClr val="7030A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142900"/>
            <a:ext cx="9144000" cy="70009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1+#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1+#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2000" fill="hold"/>
                                        <p:tgtEl>
                                          <p:spTgt spid="18"/>
                                        </p:tgtEl>
                                        <p:attrNameLst>
                                          <p:attrName>ppt_x</p:attrName>
                                        </p:attrNameLst>
                                      </p:cBhvr>
                                      <p:tavLst>
                                        <p:tav tm="0">
                                          <p:val>
                                            <p:strVal val="1+#ppt_w/2"/>
                                          </p:val>
                                        </p:tav>
                                        <p:tav tm="100000">
                                          <p:val>
                                            <p:strVal val="#ppt_x"/>
                                          </p:val>
                                        </p:tav>
                                      </p:tavLst>
                                    </p:anim>
                                    <p:anim calcmode="lin" valueType="num">
                                      <p:cBhvr additive="base">
                                        <p:cTn id="39" dur="2000" fill="hold"/>
                                        <p:tgtEl>
                                          <p:spTgt spid="1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0-#ppt_w/2"/>
                                          </p:val>
                                        </p:tav>
                                        <p:tav tm="100000">
                                          <p:val>
                                            <p:strVal val="#ppt_x"/>
                                          </p:val>
                                        </p:tav>
                                      </p:tavLst>
                                    </p:anim>
                                    <p:anim calcmode="lin" valueType="num">
                                      <p:cBhvr additive="base">
                                        <p:cTn id="43" dur="2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0-#ppt_w/2"/>
                                          </p:val>
                                        </p:tav>
                                        <p:tav tm="100000">
                                          <p:val>
                                            <p:strVal val="#ppt_x"/>
                                          </p:val>
                                        </p:tav>
                                      </p:tavLst>
                                    </p:anim>
                                    <p:anim calcmode="lin" valueType="num">
                                      <p:cBhvr additive="base">
                                        <p:cTn id="47" dur="2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2000" fill="hold"/>
                                        <p:tgtEl>
                                          <p:spTgt spid="13"/>
                                        </p:tgtEl>
                                        <p:attrNameLst>
                                          <p:attrName>ppt_x</p:attrName>
                                        </p:attrNameLst>
                                      </p:cBhvr>
                                      <p:tavLst>
                                        <p:tav tm="0">
                                          <p:val>
                                            <p:strVal val="0-#ppt_w/2"/>
                                          </p:val>
                                        </p:tav>
                                        <p:tav tm="100000">
                                          <p:val>
                                            <p:strVal val="#ppt_x"/>
                                          </p:val>
                                        </p:tav>
                                      </p:tavLst>
                                    </p:anim>
                                    <p:anim calcmode="lin" valueType="num">
                                      <p:cBhvr additive="base">
                                        <p:cTn id="67" dur="2000" fill="hold"/>
                                        <p:tgtEl>
                                          <p:spTgt spid="13"/>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2000" fill="hold"/>
                                        <p:tgtEl>
                                          <p:spTgt spid="14"/>
                                        </p:tgtEl>
                                        <p:attrNameLst>
                                          <p:attrName>ppt_x</p:attrName>
                                        </p:attrNameLst>
                                      </p:cBhvr>
                                      <p:tavLst>
                                        <p:tav tm="0">
                                          <p:val>
                                            <p:strVal val="0-#ppt_w/2"/>
                                          </p:val>
                                        </p:tav>
                                        <p:tav tm="100000">
                                          <p:val>
                                            <p:strVal val="#ppt_x"/>
                                          </p:val>
                                        </p:tav>
                                      </p:tavLst>
                                    </p:anim>
                                    <p:anim calcmode="lin" valueType="num">
                                      <p:cBhvr additive="base">
                                        <p:cTn id="71" dur="2000" fill="hold"/>
                                        <p:tgtEl>
                                          <p:spTgt spid="14"/>
                                        </p:tgtEl>
                                        <p:attrNameLst>
                                          <p:attrName>ppt_y</p:attrName>
                                        </p:attrNameLst>
                                      </p:cBhvr>
                                      <p:tavLst>
                                        <p:tav tm="0">
                                          <p:val>
                                            <p:strVal val="#ppt_y"/>
                                          </p:val>
                                        </p:tav>
                                        <p:tav tm="100000">
                                          <p:val>
                                            <p:strVal val="#ppt_y"/>
                                          </p:val>
                                        </p:tav>
                                      </p:tavLst>
                                    </p:anim>
                                  </p:childTnLst>
                                </p:cTn>
                              </p:par>
                              <p:par>
                                <p:cTn id="72" presetID="3" presetClass="entr" presetSubtype="5" fill="hold" grpId="2" nodeType="with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blinds(vertical)">
                                      <p:cBhvr>
                                        <p:cTn id="74" dur="2000"/>
                                        <p:tgtEl>
                                          <p:spTgt spid="3"/>
                                        </p:tgtEl>
                                      </p:cBhvr>
                                    </p:animEffect>
                                  </p:childTnLst>
                                </p:cTn>
                              </p:par>
                              <p:par>
                                <p:cTn id="75" presetID="3" presetClass="entr" presetSubtype="5" fill="hold" grpId="2" nodeType="withEffect">
                                  <p:stCondLst>
                                    <p:cond delay="0"/>
                                  </p:stCondLst>
                                  <p:childTnLst>
                                    <p:set>
                                      <p:cBhvr>
                                        <p:cTn id="76" dur="1" fill="hold">
                                          <p:stCondLst>
                                            <p:cond delay="0"/>
                                          </p:stCondLst>
                                        </p:cTn>
                                        <p:tgtEl>
                                          <p:spTgt spid="4"/>
                                        </p:tgtEl>
                                        <p:attrNameLst>
                                          <p:attrName>style.visibility</p:attrName>
                                        </p:attrNameLst>
                                      </p:cBhvr>
                                      <p:to>
                                        <p:strVal val="visible"/>
                                      </p:to>
                                    </p:set>
                                    <p:animEffect transition="in" filter="blinds(vertical)">
                                      <p:cBhvr>
                                        <p:cTn id="77" dur="2000"/>
                                        <p:tgtEl>
                                          <p:spTgt spid="4"/>
                                        </p:tgtEl>
                                      </p:cBhvr>
                                    </p:animEffect>
                                  </p:childTnLst>
                                </p:cTn>
                              </p:par>
                              <p:par>
                                <p:cTn id="78" presetID="3" presetClass="entr" presetSubtype="5" fill="hold" grpId="2" nodeType="withEffect">
                                  <p:stCondLst>
                                    <p:cond delay="0"/>
                                  </p:stCondLst>
                                  <p:childTnLst>
                                    <p:set>
                                      <p:cBhvr>
                                        <p:cTn id="79" dur="1" fill="hold">
                                          <p:stCondLst>
                                            <p:cond delay="0"/>
                                          </p:stCondLst>
                                        </p:cTn>
                                        <p:tgtEl>
                                          <p:spTgt spid="5"/>
                                        </p:tgtEl>
                                        <p:attrNameLst>
                                          <p:attrName>style.visibility</p:attrName>
                                        </p:attrNameLst>
                                      </p:cBhvr>
                                      <p:to>
                                        <p:strVal val="visible"/>
                                      </p:to>
                                    </p:set>
                                    <p:animEffect transition="in" filter="blinds(vertical)">
                                      <p:cBhvr>
                                        <p:cTn id="80" dur="2000"/>
                                        <p:tgtEl>
                                          <p:spTgt spid="5"/>
                                        </p:tgtEl>
                                      </p:cBhvr>
                                    </p:animEffect>
                                  </p:childTnLst>
                                </p:cTn>
                              </p:par>
                              <p:par>
                                <p:cTn id="81" presetID="3" presetClass="entr" presetSubtype="5" fill="hold" grpId="2"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vertical)">
                                      <p:cBhvr>
                                        <p:cTn id="83" dur="2000"/>
                                        <p:tgtEl>
                                          <p:spTgt spid="6"/>
                                        </p:tgtEl>
                                      </p:cBhvr>
                                    </p:animEffect>
                                  </p:childTnLst>
                                </p:cTn>
                              </p:par>
                              <p:par>
                                <p:cTn id="84" presetID="3" presetClass="entr" presetSubtype="5" fill="hold" grpId="2"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blinds(vertical)">
                                      <p:cBhvr>
                                        <p:cTn id="86" dur="2000"/>
                                        <p:tgtEl>
                                          <p:spTgt spid="7"/>
                                        </p:tgtEl>
                                      </p:cBhvr>
                                    </p:animEffect>
                                  </p:childTnLst>
                                </p:cTn>
                              </p:par>
                              <p:par>
                                <p:cTn id="87" presetID="3" presetClass="entr" presetSubtype="5" fill="hold" grpId="2" nodeType="withEffect">
                                  <p:stCondLst>
                                    <p:cond delay="0"/>
                                  </p:stCondLst>
                                  <p:childTnLst>
                                    <p:set>
                                      <p:cBhvr>
                                        <p:cTn id="88" dur="1" fill="hold">
                                          <p:stCondLst>
                                            <p:cond delay="0"/>
                                          </p:stCondLst>
                                        </p:cTn>
                                        <p:tgtEl>
                                          <p:spTgt spid="8"/>
                                        </p:tgtEl>
                                        <p:attrNameLst>
                                          <p:attrName>style.visibility</p:attrName>
                                        </p:attrNameLst>
                                      </p:cBhvr>
                                      <p:to>
                                        <p:strVal val="visible"/>
                                      </p:to>
                                    </p:set>
                                    <p:animEffect transition="in" filter="blinds(vertical)">
                                      <p:cBhvr>
                                        <p:cTn id="89" dur="2000"/>
                                        <p:tgtEl>
                                          <p:spTgt spid="8"/>
                                        </p:tgtEl>
                                      </p:cBhvr>
                                    </p:animEffect>
                                  </p:childTnLst>
                                </p:cTn>
                              </p:par>
                              <p:par>
                                <p:cTn id="90" presetID="3" presetClass="entr" presetSubtype="5" fill="hold" grpId="2"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blinds(vertical)">
                                      <p:cBhvr>
                                        <p:cTn id="92" dur="2000"/>
                                        <p:tgtEl>
                                          <p:spTgt spid="9"/>
                                        </p:tgtEl>
                                      </p:cBhvr>
                                    </p:animEffect>
                                  </p:childTnLst>
                                </p:cTn>
                              </p:par>
                              <p:par>
                                <p:cTn id="93" presetID="3" presetClass="entr" presetSubtype="5" fill="hold" grpId="2" nodeType="withEffect">
                                  <p:stCondLst>
                                    <p:cond delay="0"/>
                                  </p:stCondLst>
                                  <p:childTnLst>
                                    <p:set>
                                      <p:cBhvr>
                                        <p:cTn id="94" dur="1" fill="hold">
                                          <p:stCondLst>
                                            <p:cond delay="0"/>
                                          </p:stCondLst>
                                        </p:cTn>
                                        <p:tgtEl>
                                          <p:spTgt spid="10"/>
                                        </p:tgtEl>
                                        <p:attrNameLst>
                                          <p:attrName>style.visibility</p:attrName>
                                        </p:attrNameLst>
                                      </p:cBhvr>
                                      <p:to>
                                        <p:strVal val="visible"/>
                                      </p:to>
                                    </p:set>
                                    <p:animEffect transition="in" filter="blinds(vertical)">
                                      <p:cBhvr>
                                        <p:cTn id="95" dur="2000"/>
                                        <p:tgtEl>
                                          <p:spTgt spid="10"/>
                                        </p:tgtEl>
                                      </p:cBhvr>
                                    </p:animEffect>
                                  </p:childTnLst>
                                </p:cTn>
                              </p:par>
                              <p:par>
                                <p:cTn id="96" presetID="3" presetClass="entr" presetSubtype="5"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blinds(vertical)">
                                      <p:cBhvr>
                                        <p:cTn id="98" dur="2000"/>
                                        <p:tgtEl>
                                          <p:spTgt spid="11"/>
                                        </p:tgtEl>
                                      </p:cBhvr>
                                    </p:animEffect>
                                  </p:childTnLst>
                                </p:cTn>
                              </p:par>
                              <p:par>
                                <p:cTn id="99" presetID="3" presetClass="entr" presetSubtype="5" fill="hold" grpId="2" nodeType="with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blinds(vertical)">
                                      <p:cBhvr>
                                        <p:cTn id="101" dur="2000"/>
                                        <p:tgtEl>
                                          <p:spTgt spid="12"/>
                                        </p:tgtEl>
                                      </p:cBhvr>
                                    </p:animEffect>
                                  </p:childTnLst>
                                </p:cTn>
                              </p:par>
                              <p:par>
                                <p:cTn id="102" presetID="3" presetClass="entr" presetSubtype="5" fill="hold" grpId="2"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blinds(vertical)">
                                      <p:cBhvr>
                                        <p:cTn id="104" dur="2000"/>
                                        <p:tgtEl>
                                          <p:spTgt spid="13"/>
                                        </p:tgtEl>
                                      </p:cBhvr>
                                    </p:animEffect>
                                  </p:childTnLst>
                                </p:cTn>
                              </p:par>
                              <p:par>
                                <p:cTn id="105" presetID="3" presetClass="entr" presetSubtype="5" fill="hold" grpId="2" nodeType="with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blinds(vertical)">
                                      <p:cBhvr>
                                        <p:cTn id="107" dur="2000"/>
                                        <p:tgtEl>
                                          <p:spTgt spid="14"/>
                                        </p:tgtEl>
                                      </p:cBhvr>
                                    </p:animEffect>
                                  </p:childTnLst>
                                </p:cTn>
                              </p:par>
                              <p:par>
                                <p:cTn id="108" presetID="3" presetClass="entr" presetSubtype="5" fill="hold" grpId="2"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blinds(vertical)">
                                      <p:cBhvr>
                                        <p:cTn id="110" dur="2000"/>
                                        <p:tgtEl>
                                          <p:spTgt spid="15"/>
                                        </p:tgtEl>
                                      </p:cBhvr>
                                    </p:animEffect>
                                  </p:childTnLst>
                                </p:cTn>
                              </p:par>
                              <p:par>
                                <p:cTn id="111" presetID="3" presetClass="entr" presetSubtype="5" fill="hold" grpId="2"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blinds(vertical)">
                                      <p:cBhvr>
                                        <p:cTn id="113" dur="2000"/>
                                        <p:tgtEl>
                                          <p:spTgt spid="16"/>
                                        </p:tgtEl>
                                      </p:cBhvr>
                                    </p:animEffect>
                                  </p:childTnLst>
                                </p:cTn>
                              </p:par>
                              <p:par>
                                <p:cTn id="114" presetID="3" presetClass="entr" presetSubtype="5" fill="hold" grpId="2"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blinds(vertical)">
                                      <p:cBhvr>
                                        <p:cTn id="116" dur="2000"/>
                                        <p:tgtEl>
                                          <p:spTgt spid="17"/>
                                        </p:tgtEl>
                                      </p:cBhvr>
                                    </p:animEffect>
                                  </p:childTnLst>
                                </p:cTn>
                              </p:par>
                              <p:par>
                                <p:cTn id="117" presetID="3" presetClass="entr" presetSubtype="5" fill="hold" grpId="2" nodeType="withEffect">
                                  <p:stCondLst>
                                    <p:cond delay="0"/>
                                  </p:stCondLst>
                                  <p:childTnLst>
                                    <p:set>
                                      <p:cBhvr>
                                        <p:cTn id="118" dur="1" fill="hold">
                                          <p:stCondLst>
                                            <p:cond delay="0"/>
                                          </p:stCondLst>
                                        </p:cTn>
                                        <p:tgtEl>
                                          <p:spTgt spid="18"/>
                                        </p:tgtEl>
                                        <p:attrNameLst>
                                          <p:attrName>style.visibility</p:attrName>
                                        </p:attrNameLst>
                                      </p:cBhvr>
                                      <p:to>
                                        <p:strVal val="visible"/>
                                      </p:to>
                                    </p:set>
                                    <p:animEffect transition="in" filter="blinds(vertical)">
                                      <p:cBhvr>
                                        <p:cTn id="119" dur="2000"/>
                                        <p:tgtEl>
                                          <p:spTgt spid="18"/>
                                        </p:tgtEl>
                                      </p:cBhvr>
                                    </p:animEffect>
                                  </p:childTnLst>
                                </p:cTn>
                              </p:par>
                            </p:childTnLst>
                          </p:cTn>
                        </p:par>
                        <p:par>
                          <p:cTn id="120" fill="hold">
                            <p:stCondLst>
                              <p:cond delay="2000"/>
                            </p:stCondLst>
                            <p:childTnLst>
                              <p:par>
                                <p:cTn id="121" presetID="2" presetClass="exit" presetSubtype="4" fill="hold" grpId="1" nodeType="afterEffect">
                                  <p:stCondLst>
                                    <p:cond delay="0"/>
                                  </p:stCondLst>
                                  <p:childTnLst>
                                    <p:anim calcmode="lin" valueType="num">
                                      <p:cBhvr additive="base">
                                        <p:cTn id="122" dur="2000"/>
                                        <p:tgtEl>
                                          <p:spTgt spid="3"/>
                                        </p:tgtEl>
                                        <p:attrNameLst>
                                          <p:attrName>ppt_x</p:attrName>
                                        </p:attrNameLst>
                                      </p:cBhvr>
                                      <p:tavLst>
                                        <p:tav tm="0">
                                          <p:val>
                                            <p:strVal val="ppt_x"/>
                                          </p:val>
                                        </p:tav>
                                        <p:tav tm="100000">
                                          <p:val>
                                            <p:strVal val="ppt_x"/>
                                          </p:val>
                                        </p:tav>
                                      </p:tavLst>
                                    </p:anim>
                                    <p:anim calcmode="lin" valueType="num">
                                      <p:cBhvr additive="base">
                                        <p:cTn id="123" dur="2000"/>
                                        <p:tgtEl>
                                          <p:spTgt spid="3"/>
                                        </p:tgtEl>
                                        <p:attrNameLst>
                                          <p:attrName>ppt_y</p:attrName>
                                        </p:attrNameLst>
                                      </p:cBhvr>
                                      <p:tavLst>
                                        <p:tav tm="0">
                                          <p:val>
                                            <p:strVal val="ppt_y"/>
                                          </p:val>
                                        </p:tav>
                                        <p:tav tm="100000">
                                          <p:val>
                                            <p:strVal val="1+ppt_h/2"/>
                                          </p:val>
                                        </p:tav>
                                      </p:tavLst>
                                    </p:anim>
                                    <p:set>
                                      <p:cBhvr>
                                        <p:cTn id="124" dur="1" fill="hold">
                                          <p:stCondLst>
                                            <p:cond delay="1999"/>
                                          </p:stCondLst>
                                        </p:cTn>
                                        <p:tgtEl>
                                          <p:spTgt spid="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2000"/>
                                        <p:tgtEl>
                                          <p:spTgt spid="4"/>
                                        </p:tgtEl>
                                        <p:attrNameLst>
                                          <p:attrName>ppt_x</p:attrName>
                                        </p:attrNameLst>
                                      </p:cBhvr>
                                      <p:tavLst>
                                        <p:tav tm="0">
                                          <p:val>
                                            <p:strVal val="ppt_x"/>
                                          </p:val>
                                        </p:tav>
                                        <p:tav tm="100000">
                                          <p:val>
                                            <p:strVal val="ppt_x"/>
                                          </p:val>
                                        </p:tav>
                                      </p:tavLst>
                                    </p:anim>
                                    <p:anim calcmode="lin" valueType="num">
                                      <p:cBhvr additive="base">
                                        <p:cTn id="127" dur="2000"/>
                                        <p:tgtEl>
                                          <p:spTgt spid="4"/>
                                        </p:tgtEl>
                                        <p:attrNameLst>
                                          <p:attrName>ppt_y</p:attrName>
                                        </p:attrNameLst>
                                      </p:cBhvr>
                                      <p:tavLst>
                                        <p:tav tm="0">
                                          <p:val>
                                            <p:strVal val="ppt_y"/>
                                          </p:val>
                                        </p:tav>
                                        <p:tav tm="100000">
                                          <p:val>
                                            <p:strVal val="1+ppt_h/2"/>
                                          </p:val>
                                        </p:tav>
                                      </p:tavLst>
                                    </p:anim>
                                    <p:set>
                                      <p:cBhvr>
                                        <p:cTn id="128" dur="1" fill="hold">
                                          <p:stCondLst>
                                            <p:cond delay="1999"/>
                                          </p:stCondLst>
                                        </p:cTn>
                                        <p:tgtEl>
                                          <p:spTgt spid="4"/>
                                        </p:tgtEl>
                                        <p:attrNameLst>
                                          <p:attrName>style.visibility</p:attrName>
                                        </p:attrNameLst>
                                      </p:cBhvr>
                                      <p:to>
                                        <p:strVal val="hidden"/>
                                      </p:to>
                                    </p:set>
                                  </p:childTnLst>
                                </p:cTn>
                              </p:par>
                              <p:par>
                                <p:cTn id="129" presetID="2" presetClass="exit" presetSubtype="4" fill="hold" grpId="1" nodeType="with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ppt_x"/>
                                          </p:val>
                                        </p:tav>
                                      </p:tavLst>
                                    </p:anim>
                                    <p:anim calcmode="lin" valueType="num">
                                      <p:cBhvr additive="base">
                                        <p:cTn id="131" dur="2000"/>
                                        <p:tgtEl>
                                          <p:spTgt spid="5"/>
                                        </p:tgtEl>
                                        <p:attrNameLst>
                                          <p:attrName>ppt_y</p:attrName>
                                        </p:attrNameLst>
                                      </p:cBhvr>
                                      <p:tavLst>
                                        <p:tav tm="0">
                                          <p:val>
                                            <p:strVal val="ppt_y"/>
                                          </p:val>
                                        </p:tav>
                                        <p:tav tm="100000">
                                          <p:val>
                                            <p:strVal val="1+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4" fill="hold" grpId="1"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ppt_x"/>
                                          </p:val>
                                        </p:tav>
                                      </p:tavLst>
                                    </p:anim>
                                    <p:anim calcmode="lin" valueType="num">
                                      <p:cBhvr additive="base">
                                        <p:cTn id="135" dur="2000"/>
                                        <p:tgtEl>
                                          <p:spTgt spid="6"/>
                                        </p:tgtEl>
                                        <p:attrNameLst>
                                          <p:attrName>ppt_y</p:attrName>
                                        </p:attrNameLst>
                                      </p:cBhvr>
                                      <p:tavLst>
                                        <p:tav tm="0">
                                          <p:val>
                                            <p:strVal val="ppt_y"/>
                                          </p:val>
                                        </p:tav>
                                        <p:tav tm="100000">
                                          <p:val>
                                            <p:strVal val="1+ppt_h/2"/>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4" fill="hold" grpId="1"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ppt_x"/>
                                          </p:val>
                                        </p:tav>
                                      </p:tavLst>
                                    </p:anim>
                                    <p:anim calcmode="lin" valueType="num">
                                      <p:cBhvr additive="base">
                                        <p:cTn id="139" dur="2000"/>
                                        <p:tgtEl>
                                          <p:spTgt spid="15"/>
                                        </p:tgtEl>
                                        <p:attrNameLst>
                                          <p:attrName>ppt_y</p:attrName>
                                        </p:attrNameLst>
                                      </p:cBhvr>
                                      <p:tavLst>
                                        <p:tav tm="0">
                                          <p:val>
                                            <p:strVal val="ppt_y"/>
                                          </p:val>
                                        </p:tav>
                                        <p:tav tm="100000">
                                          <p:val>
                                            <p:strVal val="1+ppt_h/2"/>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4" fill="hold" grpId="1" nodeType="withEffect">
                                  <p:stCondLst>
                                    <p:cond delay="0"/>
                                  </p:stCondLst>
                                  <p:childTnLst>
                                    <p:anim calcmode="lin" valueType="num">
                                      <p:cBhvr additive="base">
                                        <p:cTn id="142" dur="2000"/>
                                        <p:tgtEl>
                                          <p:spTgt spid="16"/>
                                        </p:tgtEl>
                                        <p:attrNameLst>
                                          <p:attrName>ppt_x</p:attrName>
                                        </p:attrNameLst>
                                      </p:cBhvr>
                                      <p:tavLst>
                                        <p:tav tm="0">
                                          <p:val>
                                            <p:strVal val="ppt_x"/>
                                          </p:val>
                                        </p:tav>
                                        <p:tav tm="100000">
                                          <p:val>
                                            <p:strVal val="ppt_x"/>
                                          </p:val>
                                        </p:tav>
                                      </p:tavLst>
                                    </p:anim>
                                    <p:anim calcmode="lin" valueType="num">
                                      <p:cBhvr additive="base">
                                        <p:cTn id="143" dur="2000"/>
                                        <p:tgtEl>
                                          <p:spTgt spid="16"/>
                                        </p:tgtEl>
                                        <p:attrNameLst>
                                          <p:attrName>ppt_y</p:attrName>
                                        </p:attrNameLst>
                                      </p:cBhvr>
                                      <p:tavLst>
                                        <p:tav tm="0">
                                          <p:val>
                                            <p:strVal val="ppt_y"/>
                                          </p:val>
                                        </p:tav>
                                        <p:tav tm="100000">
                                          <p:val>
                                            <p:strVal val="1+ppt_h/2"/>
                                          </p:val>
                                        </p:tav>
                                      </p:tavLst>
                                    </p:anim>
                                    <p:set>
                                      <p:cBhvr>
                                        <p:cTn id="144" dur="1" fill="hold">
                                          <p:stCondLst>
                                            <p:cond delay="1999"/>
                                          </p:stCondLst>
                                        </p:cTn>
                                        <p:tgtEl>
                                          <p:spTgt spid="16"/>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2000"/>
                                        <p:tgtEl>
                                          <p:spTgt spid="17"/>
                                        </p:tgtEl>
                                        <p:attrNameLst>
                                          <p:attrName>ppt_x</p:attrName>
                                        </p:attrNameLst>
                                      </p:cBhvr>
                                      <p:tavLst>
                                        <p:tav tm="0">
                                          <p:val>
                                            <p:strVal val="ppt_x"/>
                                          </p:val>
                                        </p:tav>
                                        <p:tav tm="100000">
                                          <p:val>
                                            <p:strVal val="ppt_x"/>
                                          </p:val>
                                        </p:tav>
                                      </p:tavLst>
                                    </p:anim>
                                    <p:anim calcmode="lin" valueType="num">
                                      <p:cBhvr additive="base">
                                        <p:cTn id="147" dur="2000"/>
                                        <p:tgtEl>
                                          <p:spTgt spid="17"/>
                                        </p:tgtEl>
                                        <p:attrNameLst>
                                          <p:attrName>ppt_y</p:attrName>
                                        </p:attrNameLst>
                                      </p:cBhvr>
                                      <p:tavLst>
                                        <p:tav tm="0">
                                          <p:val>
                                            <p:strVal val="ppt_y"/>
                                          </p:val>
                                        </p:tav>
                                        <p:tav tm="100000">
                                          <p:val>
                                            <p:strVal val="1+ppt_h/2"/>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4" fill="hold" grpId="1" nodeType="withEffect">
                                  <p:stCondLst>
                                    <p:cond delay="0"/>
                                  </p:stCondLst>
                                  <p:childTnLst>
                                    <p:anim calcmode="lin" valueType="num">
                                      <p:cBhvr additive="base">
                                        <p:cTn id="150" dur="2000"/>
                                        <p:tgtEl>
                                          <p:spTgt spid="18"/>
                                        </p:tgtEl>
                                        <p:attrNameLst>
                                          <p:attrName>ppt_x</p:attrName>
                                        </p:attrNameLst>
                                      </p:cBhvr>
                                      <p:tavLst>
                                        <p:tav tm="0">
                                          <p:val>
                                            <p:strVal val="ppt_x"/>
                                          </p:val>
                                        </p:tav>
                                        <p:tav tm="100000">
                                          <p:val>
                                            <p:strVal val="ppt_x"/>
                                          </p:val>
                                        </p:tav>
                                      </p:tavLst>
                                    </p:anim>
                                    <p:anim calcmode="lin" valueType="num">
                                      <p:cBhvr additive="base">
                                        <p:cTn id="151" dur="2000"/>
                                        <p:tgtEl>
                                          <p:spTgt spid="18"/>
                                        </p:tgtEl>
                                        <p:attrNameLst>
                                          <p:attrName>ppt_y</p:attrName>
                                        </p:attrNameLst>
                                      </p:cBhvr>
                                      <p:tavLst>
                                        <p:tav tm="0">
                                          <p:val>
                                            <p:strVal val="ppt_y"/>
                                          </p:val>
                                        </p:tav>
                                        <p:tav tm="100000">
                                          <p:val>
                                            <p:strVal val="1+ppt_h/2"/>
                                          </p:val>
                                        </p:tav>
                                      </p:tavLst>
                                    </p:anim>
                                    <p:set>
                                      <p:cBhvr>
                                        <p:cTn id="152" dur="1" fill="hold">
                                          <p:stCondLst>
                                            <p:cond delay="1999"/>
                                          </p:stCondLst>
                                        </p:cTn>
                                        <p:tgtEl>
                                          <p:spTgt spid="18"/>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ppt_x"/>
                                          </p:val>
                                        </p:tav>
                                      </p:tavLst>
                                    </p:anim>
                                    <p:anim calcmode="lin" valueType="num">
                                      <p:cBhvr additive="base">
                                        <p:cTn id="155" dur="2000"/>
                                        <p:tgtEl>
                                          <p:spTgt spid="7"/>
                                        </p:tgtEl>
                                        <p:attrNameLst>
                                          <p:attrName>ppt_y</p:attrName>
                                        </p:attrNameLst>
                                      </p:cBhvr>
                                      <p:tavLst>
                                        <p:tav tm="0">
                                          <p:val>
                                            <p:strVal val="ppt_y"/>
                                          </p:val>
                                        </p:tav>
                                        <p:tav tm="100000">
                                          <p:val>
                                            <p:strVal val="0-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2000"/>
                                        <p:tgtEl>
                                          <p:spTgt spid="8"/>
                                        </p:tgtEl>
                                        <p:attrNameLst>
                                          <p:attrName>ppt_x</p:attrName>
                                        </p:attrNameLst>
                                      </p:cBhvr>
                                      <p:tavLst>
                                        <p:tav tm="0">
                                          <p:val>
                                            <p:strVal val="ppt_x"/>
                                          </p:val>
                                        </p:tav>
                                        <p:tav tm="100000">
                                          <p:val>
                                            <p:strVal val="ppt_x"/>
                                          </p:val>
                                        </p:tav>
                                      </p:tavLst>
                                    </p:anim>
                                    <p:anim calcmode="lin" valueType="num">
                                      <p:cBhvr additive="base">
                                        <p:cTn id="159" dur="2000"/>
                                        <p:tgtEl>
                                          <p:spTgt spid="8"/>
                                        </p:tgtEl>
                                        <p:attrNameLst>
                                          <p:attrName>ppt_y</p:attrName>
                                        </p:attrNameLst>
                                      </p:cBhvr>
                                      <p:tavLst>
                                        <p:tav tm="0">
                                          <p:val>
                                            <p:strVal val="ppt_y"/>
                                          </p:val>
                                        </p:tav>
                                        <p:tav tm="100000">
                                          <p:val>
                                            <p:strVal val="0-ppt_h/2"/>
                                          </p:val>
                                        </p:tav>
                                      </p:tavLst>
                                    </p:anim>
                                    <p:set>
                                      <p:cBhvr>
                                        <p:cTn id="160" dur="1" fill="hold">
                                          <p:stCondLst>
                                            <p:cond delay="1999"/>
                                          </p:stCondLst>
                                        </p:cTn>
                                        <p:tgtEl>
                                          <p:spTgt spid="8"/>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2000"/>
                                        <p:tgtEl>
                                          <p:spTgt spid="9"/>
                                        </p:tgtEl>
                                        <p:attrNameLst>
                                          <p:attrName>ppt_x</p:attrName>
                                        </p:attrNameLst>
                                      </p:cBhvr>
                                      <p:tavLst>
                                        <p:tav tm="0">
                                          <p:val>
                                            <p:strVal val="ppt_x"/>
                                          </p:val>
                                        </p:tav>
                                        <p:tav tm="100000">
                                          <p:val>
                                            <p:strVal val="ppt_x"/>
                                          </p:val>
                                        </p:tav>
                                      </p:tavLst>
                                    </p:anim>
                                    <p:anim calcmode="lin" valueType="num">
                                      <p:cBhvr additive="base">
                                        <p:cTn id="163" dur="2000"/>
                                        <p:tgtEl>
                                          <p:spTgt spid="9"/>
                                        </p:tgtEl>
                                        <p:attrNameLst>
                                          <p:attrName>ppt_y</p:attrName>
                                        </p:attrNameLst>
                                      </p:cBhvr>
                                      <p:tavLst>
                                        <p:tav tm="0">
                                          <p:val>
                                            <p:strVal val="ppt_y"/>
                                          </p:val>
                                        </p:tav>
                                        <p:tav tm="100000">
                                          <p:val>
                                            <p:strVal val="0-ppt_h/2"/>
                                          </p:val>
                                        </p:tav>
                                      </p:tavLst>
                                    </p:anim>
                                    <p:set>
                                      <p:cBhvr>
                                        <p:cTn id="164" dur="1" fill="hold">
                                          <p:stCondLst>
                                            <p:cond delay="1999"/>
                                          </p:stCondLst>
                                        </p:cTn>
                                        <p:tgtEl>
                                          <p:spTgt spid="9"/>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2000"/>
                                        <p:tgtEl>
                                          <p:spTgt spid="10"/>
                                        </p:tgtEl>
                                        <p:attrNameLst>
                                          <p:attrName>ppt_x</p:attrName>
                                        </p:attrNameLst>
                                      </p:cBhvr>
                                      <p:tavLst>
                                        <p:tav tm="0">
                                          <p:val>
                                            <p:strVal val="ppt_x"/>
                                          </p:val>
                                        </p:tav>
                                        <p:tav tm="100000">
                                          <p:val>
                                            <p:strVal val="ppt_x"/>
                                          </p:val>
                                        </p:tav>
                                      </p:tavLst>
                                    </p:anim>
                                    <p:anim calcmode="lin" valueType="num">
                                      <p:cBhvr additive="base">
                                        <p:cTn id="167" dur="2000"/>
                                        <p:tgtEl>
                                          <p:spTgt spid="10"/>
                                        </p:tgtEl>
                                        <p:attrNameLst>
                                          <p:attrName>ppt_y</p:attrName>
                                        </p:attrNameLst>
                                      </p:cBhvr>
                                      <p:tavLst>
                                        <p:tav tm="0">
                                          <p:val>
                                            <p:strVal val="ppt_y"/>
                                          </p:val>
                                        </p:tav>
                                        <p:tav tm="100000">
                                          <p:val>
                                            <p:strVal val="0-ppt_h/2"/>
                                          </p:val>
                                        </p:tav>
                                      </p:tavLst>
                                    </p:anim>
                                    <p:set>
                                      <p:cBhvr>
                                        <p:cTn id="168" dur="1" fill="hold">
                                          <p:stCondLst>
                                            <p:cond delay="1999"/>
                                          </p:stCondLst>
                                        </p:cTn>
                                        <p:tgtEl>
                                          <p:spTgt spid="10"/>
                                        </p:tgtEl>
                                        <p:attrNameLst>
                                          <p:attrName>style.visibility</p:attrName>
                                        </p:attrNameLst>
                                      </p:cBhvr>
                                      <p:to>
                                        <p:strVal val="hidden"/>
                                      </p:to>
                                    </p:set>
                                  </p:childTnLst>
                                </p:cTn>
                              </p:par>
                              <p:par>
                                <p:cTn id="169" presetID="2" presetClass="exit" presetSubtype="1" fill="hold" grpId="1" nodeType="withEffect">
                                  <p:stCondLst>
                                    <p:cond delay="0"/>
                                  </p:stCondLst>
                                  <p:childTnLst>
                                    <p:anim calcmode="lin" valueType="num">
                                      <p:cBhvr additive="base">
                                        <p:cTn id="170" dur="2000"/>
                                        <p:tgtEl>
                                          <p:spTgt spid="11"/>
                                        </p:tgtEl>
                                        <p:attrNameLst>
                                          <p:attrName>ppt_x</p:attrName>
                                        </p:attrNameLst>
                                      </p:cBhvr>
                                      <p:tavLst>
                                        <p:tav tm="0">
                                          <p:val>
                                            <p:strVal val="ppt_x"/>
                                          </p:val>
                                        </p:tav>
                                        <p:tav tm="100000">
                                          <p:val>
                                            <p:strVal val="ppt_x"/>
                                          </p:val>
                                        </p:tav>
                                      </p:tavLst>
                                    </p:anim>
                                    <p:anim calcmode="lin" valueType="num">
                                      <p:cBhvr additive="base">
                                        <p:cTn id="171" dur="2000"/>
                                        <p:tgtEl>
                                          <p:spTgt spid="11"/>
                                        </p:tgtEl>
                                        <p:attrNameLst>
                                          <p:attrName>ppt_y</p:attrName>
                                        </p:attrNameLst>
                                      </p:cBhvr>
                                      <p:tavLst>
                                        <p:tav tm="0">
                                          <p:val>
                                            <p:strVal val="ppt_y"/>
                                          </p:val>
                                        </p:tav>
                                        <p:tav tm="100000">
                                          <p:val>
                                            <p:strVal val="0-ppt_h/2"/>
                                          </p:val>
                                        </p:tav>
                                      </p:tavLst>
                                    </p:anim>
                                    <p:set>
                                      <p:cBhvr>
                                        <p:cTn id="172" dur="1" fill="hold">
                                          <p:stCondLst>
                                            <p:cond delay="1999"/>
                                          </p:stCondLst>
                                        </p:cTn>
                                        <p:tgtEl>
                                          <p:spTgt spid="11"/>
                                        </p:tgtEl>
                                        <p:attrNameLst>
                                          <p:attrName>style.visibility</p:attrName>
                                        </p:attrNameLst>
                                      </p:cBhvr>
                                      <p:to>
                                        <p:strVal val="hidden"/>
                                      </p:to>
                                    </p:set>
                                  </p:childTnLst>
                                </p:cTn>
                              </p:par>
                              <p:par>
                                <p:cTn id="173" presetID="2" presetClass="exit" presetSubtype="1" fill="hold" grpId="1" nodeType="withEffect">
                                  <p:stCondLst>
                                    <p:cond delay="0"/>
                                  </p:stCondLst>
                                  <p:childTnLst>
                                    <p:anim calcmode="lin" valueType="num">
                                      <p:cBhvr additive="base">
                                        <p:cTn id="174" dur="2000"/>
                                        <p:tgtEl>
                                          <p:spTgt spid="12"/>
                                        </p:tgtEl>
                                        <p:attrNameLst>
                                          <p:attrName>ppt_x</p:attrName>
                                        </p:attrNameLst>
                                      </p:cBhvr>
                                      <p:tavLst>
                                        <p:tav tm="0">
                                          <p:val>
                                            <p:strVal val="ppt_x"/>
                                          </p:val>
                                        </p:tav>
                                        <p:tav tm="100000">
                                          <p:val>
                                            <p:strVal val="ppt_x"/>
                                          </p:val>
                                        </p:tav>
                                      </p:tavLst>
                                    </p:anim>
                                    <p:anim calcmode="lin" valueType="num">
                                      <p:cBhvr additive="base">
                                        <p:cTn id="175" dur="2000"/>
                                        <p:tgtEl>
                                          <p:spTgt spid="12"/>
                                        </p:tgtEl>
                                        <p:attrNameLst>
                                          <p:attrName>ppt_y</p:attrName>
                                        </p:attrNameLst>
                                      </p:cBhvr>
                                      <p:tavLst>
                                        <p:tav tm="0">
                                          <p:val>
                                            <p:strVal val="ppt_y"/>
                                          </p:val>
                                        </p:tav>
                                        <p:tav tm="100000">
                                          <p:val>
                                            <p:strVal val="0-ppt_h/2"/>
                                          </p:val>
                                        </p:tav>
                                      </p:tavLst>
                                    </p:anim>
                                    <p:set>
                                      <p:cBhvr>
                                        <p:cTn id="176" dur="1" fill="hold">
                                          <p:stCondLst>
                                            <p:cond delay="1999"/>
                                          </p:stCondLst>
                                        </p:cTn>
                                        <p:tgtEl>
                                          <p:spTgt spid="12"/>
                                        </p:tgtEl>
                                        <p:attrNameLst>
                                          <p:attrName>style.visibility</p:attrName>
                                        </p:attrNameLst>
                                      </p:cBhvr>
                                      <p:to>
                                        <p:strVal val="hidden"/>
                                      </p:to>
                                    </p:set>
                                  </p:childTnLst>
                                </p:cTn>
                              </p:par>
                              <p:par>
                                <p:cTn id="177" presetID="2" presetClass="exit" presetSubtype="1" fill="hold" grpId="1" nodeType="withEffect">
                                  <p:stCondLst>
                                    <p:cond delay="0"/>
                                  </p:stCondLst>
                                  <p:childTnLst>
                                    <p:anim calcmode="lin" valueType="num">
                                      <p:cBhvr additive="base">
                                        <p:cTn id="178" dur="2000"/>
                                        <p:tgtEl>
                                          <p:spTgt spid="13"/>
                                        </p:tgtEl>
                                        <p:attrNameLst>
                                          <p:attrName>ppt_x</p:attrName>
                                        </p:attrNameLst>
                                      </p:cBhvr>
                                      <p:tavLst>
                                        <p:tav tm="0">
                                          <p:val>
                                            <p:strVal val="ppt_x"/>
                                          </p:val>
                                        </p:tav>
                                        <p:tav tm="100000">
                                          <p:val>
                                            <p:strVal val="ppt_x"/>
                                          </p:val>
                                        </p:tav>
                                      </p:tavLst>
                                    </p:anim>
                                    <p:anim calcmode="lin" valueType="num">
                                      <p:cBhvr additive="base">
                                        <p:cTn id="179" dur="2000"/>
                                        <p:tgtEl>
                                          <p:spTgt spid="13"/>
                                        </p:tgtEl>
                                        <p:attrNameLst>
                                          <p:attrName>ppt_y</p:attrName>
                                        </p:attrNameLst>
                                      </p:cBhvr>
                                      <p:tavLst>
                                        <p:tav tm="0">
                                          <p:val>
                                            <p:strVal val="ppt_y"/>
                                          </p:val>
                                        </p:tav>
                                        <p:tav tm="100000">
                                          <p:val>
                                            <p:strVal val="0-ppt_h/2"/>
                                          </p:val>
                                        </p:tav>
                                      </p:tavLst>
                                    </p:anim>
                                    <p:set>
                                      <p:cBhvr>
                                        <p:cTn id="180" dur="1" fill="hold">
                                          <p:stCondLst>
                                            <p:cond delay="1999"/>
                                          </p:stCondLst>
                                        </p:cTn>
                                        <p:tgtEl>
                                          <p:spTgt spid="13"/>
                                        </p:tgtEl>
                                        <p:attrNameLst>
                                          <p:attrName>style.visibility</p:attrName>
                                        </p:attrNameLst>
                                      </p:cBhvr>
                                      <p:to>
                                        <p:strVal val="hidden"/>
                                      </p:to>
                                    </p:set>
                                  </p:childTnLst>
                                </p:cTn>
                              </p:par>
                              <p:par>
                                <p:cTn id="181" presetID="2" presetClass="exit" presetSubtype="1" fill="hold" grpId="1" nodeType="withEffect">
                                  <p:stCondLst>
                                    <p:cond delay="0"/>
                                  </p:stCondLst>
                                  <p:childTnLst>
                                    <p:anim calcmode="lin" valueType="num">
                                      <p:cBhvr additive="base">
                                        <p:cTn id="182" dur="2000"/>
                                        <p:tgtEl>
                                          <p:spTgt spid="14"/>
                                        </p:tgtEl>
                                        <p:attrNameLst>
                                          <p:attrName>ppt_x</p:attrName>
                                        </p:attrNameLst>
                                      </p:cBhvr>
                                      <p:tavLst>
                                        <p:tav tm="0">
                                          <p:val>
                                            <p:strVal val="ppt_x"/>
                                          </p:val>
                                        </p:tav>
                                        <p:tav tm="100000">
                                          <p:val>
                                            <p:strVal val="ppt_x"/>
                                          </p:val>
                                        </p:tav>
                                      </p:tavLst>
                                    </p:anim>
                                    <p:anim calcmode="lin" valueType="num">
                                      <p:cBhvr additive="base">
                                        <p:cTn id="183" dur="2000"/>
                                        <p:tgtEl>
                                          <p:spTgt spid="14"/>
                                        </p:tgtEl>
                                        <p:attrNameLst>
                                          <p:attrName>ppt_y</p:attrName>
                                        </p:attrNameLst>
                                      </p:cBhvr>
                                      <p:tavLst>
                                        <p:tav tm="0">
                                          <p:val>
                                            <p:strVal val="ppt_y"/>
                                          </p:val>
                                        </p:tav>
                                        <p:tav tm="100000">
                                          <p:val>
                                            <p:strVal val="0-ppt_h/2"/>
                                          </p:val>
                                        </p:tav>
                                      </p:tavLst>
                                    </p:anim>
                                    <p:set>
                                      <p:cBhvr>
                                        <p:cTn id="184"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bulbos-de-azafran-19593-MLA20172843528_102014-F.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Elipse"/>
          <p:cNvSpPr/>
          <p:nvPr/>
        </p:nvSpPr>
        <p:spPr>
          <a:xfrm>
            <a:off x="1928794" y="2643182"/>
            <a:ext cx="1928826" cy="1714512"/>
          </a:xfrm>
          <a:prstGeom prst="ellipse">
            <a:avLst/>
          </a:prstGeom>
          <a:blipFill>
            <a:blip r:embed="rId3">
              <a:duotone>
                <a:schemeClr val="accent4">
                  <a:shade val="45000"/>
                  <a:satMod val="135000"/>
                </a:schemeClr>
                <a:prstClr val="white"/>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4000496" y="4643446"/>
            <a:ext cx="1928826" cy="1714512"/>
          </a:xfrm>
          <a:prstGeom prst="ellipse">
            <a:avLst/>
          </a:prstGeom>
          <a:blipFill>
            <a:blip r:embed="rId3">
              <a:duotone>
                <a:schemeClr val="accent4">
                  <a:shade val="45000"/>
                  <a:satMod val="135000"/>
                </a:schemeClr>
                <a:prstClr val="white"/>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857620" y="500042"/>
            <a:ext cx="1928826" cy="1714512"/>
          </a:xfrm>
          <a:prstGeom prst="ellipse">
            <a:avLst/>
          </a:prstGeom>
          <a:blipFill>
            <a:blip r:embed="rId3">
              <a:duotone>
                <a:schemeClr val="accent4">
                  <a:shade val="45000"/>
                  <a:satMod val="135000"/>
                </a:schemeClr>
                <a:prstClr val="white"/>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286512" y="2428868"/>
            <a:ext cx="1928826" cy="1714512"/>
          </a:xfrm>
          <a:prstGeom prst="ellipse">
            <a:avLst/>
          </a:prstGeom>
          <a:blipFill>
            <a:blip r:embed="rId3">
              <a:duotone>
                <a:schemeClr val="accent4">
                  <a:shade val="45000"/>
                  <a:satMod val="135000"/>
                </a:schemeClr>
                <a:prstClr val="white"/>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214546" y="1000108"/>
            <a:ext cx="1928826" cy="1714512"/>
          </a:xfrm>
          <a:prstGeom prst="ellipse">
            <a:avLst/>
          </a:prstGeom>
          <a:blipFill>
            <a:blip r:embed="rId3">
              <a:duotone>
                <a:schemeClr val="accent4">
                  <a:shade val="45000"/>
                  <a:satMod val="135000"/>
                </a:schemeClr>
                <a:prstClr val="white"/>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643570" y="1000108"/>
            <a:ext cx="1928826" cy="1714512"/>
          </a:xfrm>
          <a:prstGeom prst="ellipse">
            <a:avLst/>
          </a:prstGeom>
          <a:blipFill>
            <a:blip r:embed="rId3">
              <a:duotone>
                <a:schemeClr val="accent4">
                  <a:shade val="45000"/>
                  <a:satMod val="135000"/>
                </a:schemeClr>
                <a:prstClr val="white"/>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14546" y="4357694"/>
            <a:ext cx="1928826" cy="1714512"/>
          </a:xfrm>
          <a:prstGeom prst="ellipse">
            <a:avLst/>
          </a:prstGeom>
          <a:blipFill>
            <a:blip r:embed="rId3">
              <a:duotone>
                <a:schemeClr val="accent4">
                  <a:shade val="45000"/>
                  <a:satMod val="135000"/>
                </a:schemeClr>
                <a:prstClr val="white"/>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715008" y="4143380"/>
            <a:ext cx="1928826" cy="1714512"/>
          </a:xfrm>
          <a:prstGeom prst="ellipse">
            <a:avLst/>
          </a:prstGeom>
          <a:blipFill>
            <a:blip r:embed="rId3">
              <a:duotone>
                <a:schemeClr val="accent4">
                  <a:shade val="45000"/>
                  <a:satMod val="135000"/>
                </a:schemeClr>
                <a:prstClr val="white"/>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0-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0-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1+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0-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2000"/>
                                        <p:tgtEl>
                                          <p:spTgt spid="3"/>
                                        </p:tgtEl>
                                        <p:attrNameLst>
                                          <p:attrName>ppt_w</p:attrName>
                                        </p:attrNameLst>
                                      </p:cBhvr>
                                      <p:tavLst>
                                        <p:tav tm="0">
                                          <p:val>
                                            <p:strVal val="ppt_w"/>
                                          </p:val>
                                        </p:tav>
                                        <p:tav tm="100000">
                                          <p:val>
                                            <p:strVal val="2/3*ppt_w"/>
                                          </p:val>
                                        </p:tav>
                                      </p:tavLst>
                                    </p:anim>
                                    <p:anim calcmode="lin" valueType="num">
                                      <p:cBhvr>
                                        <p:cTn id="107" dur="2000"/>
                                        <p:tgtEl>
                                          <p:spTgt spid="3"/>
                                        </p:tgtEl>
                                        <p:attrNameLst>
                                          <p:attrName>ppt_h</p:attrName>
                                        </p:attrNameLst>
                                      </p:cBhvr>
                                      <p:tavLst>
                                        <p:tav tm="0">
                                          <p:val>
                                            <p:strVal val="ppt_h"/>
                                          </p:val>
                                        </p:tav>
                                        <p:tav tm="100000">
                                          <p:val>
                                            <p:strVal val="2/3*ppt_h"/>
                                          </p:val>
                                        </p:tav>
                                      </p:tavLst>
                                    </p:anim>
                                    <p:set>
                                      <p:cBhvr>
                                        <p:cTn id="108" dur="1" fill="hold">
                                          <p:stCondLst>
                                            <p:cond delay="1999"/>
                                          </p:stCondLst>
                                        </p:cTn>
                                        <p:tgtEl>
                                          <p:spTgt spid="3"/>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2000"/>
                                        <p:tgtEl>
                                          <p:spTgt spid="4"/>
                                        </p:tgtEl>
                                        <p:attrNameLst>
                                          <p:attrName>ppt_w</p:attrName>
                                        </p:attrNameLst>
                                      </p:cBhvr>
                                      <p:tavLst>
                                        <p:tav tm="0">
                                          <p:val>
                                            <p:strVal val="ppt_w"/>
                                          </p:val>
                                        </p:tav>
                                        <p:tav tm="100000">
                                          <p:val>
                                            <p:strVal val="2/3*ppt_w"/>
                                          </p:val>
                                        </p:tav>
                                      </p:tavLst>
                                    </p:anim>
                                    <p:anim calcmode="lin" valueType="num">
                                      <p:cBhvr>
                                        <p:cTn id="111" dur="2000"/>
                                        <p:tgtEl>
                                          <p:spTgt spid="4"/>
                                        </p:tgtEl>
                                        <p:attrNameLst>
                                          <p:attrName>ppt_h</p:attrName>
                                        </p:attrNameLst>
                                      </p:cBhvr>
                                      <p:tavLst>
                                        <p:tav tm="0">
                                          <p:val>
                                            <p:strVal val="ppt_h"/>
                                          </p:val>
                                        </p:tav>
                                        <p:tav tm="100000">
                                          <p:val>
                                            <p:strVal val="2/3*ppt_h"/>
                                          </p:val>
                                        </p:tav>
                                      </p:tavLst>
                                    </p:anim>
                                    <p:set>
                                      <p:cBhvr>
                                        <p:cTn id="112" dur="1" fill="hold">
                                          <p:stCondLst>
                                            <p:cond delay="1999"/>
                                          </p:stCondLst>
                                        </p:cTn>
                                        <p:tgtEl>
                                          <p:spTgt spid="4"/>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2000"/>
                                        <p:tgtEl>
                                          <p:spTgt spid="5"/>
                                        </p:tgtEl>
                                        <p:attrNameLst>
                                          <p:attrName>ppt_w</p:attrName>
                                        </p:attrNameLst>
                                      </p:cBhvr>
                                      <p:tavLst>
                                        <p:tav tm="0">
                                          <p:val>
                                            <p:strVal val="ppt_w"/>
                                          </p:val>
                                        </p:tav>
                                        <p:tav tm="100000">
                                          <p:val>
                                            <p:strVal val="2/3*ppt_w"/>
                                          </p:val>
                                        </p:tav>
                                      </p:tavLst>
                                    </p:anim>
                                    <p:anim calcmode="lin" valueType="num">
                                      <p:cBhvr>
                                        <p:cTn id="115" dur="2000"/>
                                        <p:tgtEl>
                                          <p:spTgt spid="5"/>
                                        </p:tgtEl>
                                        <p:attrNameLst>
                                          <p:attrName>ppt_h</p:attrName>
                                        </p:attrNameLst>
                                      </p:cBhvr>
                                      <p:tavLst>
                                        <p:tav tm="0">
                                          <p:val>
                                            <p:strVal val="ppt_h"/>
                                          </p:val>
                                        </p:tav>
                                        <p:tav tm="100000">
                                          <p:val>
                                            <p:strVal val="2/3*ppt_h"/>
                                          </p:val>
                                        </p:tav>
                                      </p:tavLst>
                                    </p:anim>
                                    <p:set>
                                      <p:cBhvr>
                                        <p:cTn id="116" dur="1" fill="hold">
                                          <p:stCondLst>
                                            <p:cond delay="1999"/>
                                          </p:stCondLst>
                                        </p:cTn>
                                        <p:tgtEl>
                                          <p:spTgt spid="5"/>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2000"/>
                                        <p:tgtEl>
                                          <p:spTgt spid="6"/>
                                        </p:tgtEl>
                                        <p:attrNameLst>
                                          <p:attrName>ppt_w</p:attrName>
                                        </p:attrNameLst>
                                      </p:cBhvr>
                                      <p:tavLst>
                                        <p:tav tm="0">
                                          <p:val>
                                            <p:strVal val="ppt_w"/>
                                          </p:val>
                                        </p:tav>
                                        <p:tav tm="100000">
                                          <p:val>
                                            <p:strVal val="2/3*ppt_w"/>
                                          </p:val>
                                        </p:tav>
                                      </p:tavLst>
                                    </p:anim>
                                    <p:anim calcmode="lin" valueType="num">
                                      <p:cBhvr>
                                        <p:cTn id="119" dur="2000"/>
                                        <p:tgtEl>
                                          <p:spTgt spid="6"/>
                                        </p:tgtEl>
                                        <p:attrNameLst>
                                          <p:attrName>ppt_h</p:attrName>
                                        </p:attrNameLst>
                                      </p:cBhvr>
                                      <p:tavLst>
                                        <p:tav tm="0">
                                          <p:val>
                                            <p:strVal val="ppt_h"/>
                                          </p:val>
                                        </p:tav>
                                        <p:tav tm="100000">
                                          <p:val>
                                            <p:strVal val="2/3*ppt_h"/>
                                          </p:val>
                                        </p:tav>
                                      </p:tavLst>
                                    </p:anim>
                                    <p:set>
                                      <p:cBhvr>
                                        <p:cTn id="120" dur="1" fill="hold">
                                          <p:stCondLst>
                                            <p:cond delay="1999"/>
                                          </p:stCondLst>
                                        </p:cTn>
                                        <p:tgtEl>
                                          <p:spTgt spid="6"/>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2000"/>
                                        <p:tgtEl>
                                          <p:spTgt spid="7"/>
                                        </p:tgtEl>
                                        <p:attrNameLst>
                                          <p:attrName>ppt_w</p:attrName>
                                        </p:attrNameLst>
                                      </p:cBhvr>
                                      <p:tavLst>
                                        <p:tav tm="0">
                                          <p:val>
                                            <p:strVal val="ppt_w"/>
                                          </p:val>
                                        </p:tav>
                                        <p:tav tm="100000">
                                          <p:val>
                                            <p:strVal val="2/3*ppt_w"/>
                                          </p:val>
                                        </p:tav>
                                      </p:tavLst>
                                    </p:anim>
                                    <p:anim calcmode="lin" valueType="num">
                                      <p:cBhvr>
                                        <p:cTn id="123" dur="2000"/>
                                        <p:tgtEl>
                                          <p:spTgt spid="7"/>
                                        </p:tgtEl>
                                        <p:attrNameLst>
                                          <p:attrName>ppt_h</p:attrName>
                                        </p:attrNameLst>
                                      </p:cBhvr>
                                      <p:tavLst>
                                        <p:tav tm="0">
                                          <p:val>
                                            <p:strVal val="ppt_h"/>
                                          </p:val>
                                        </p:tav>
                                        <p:tav tm="100000">
                                          <p:val>
                                            <p:strVal val="2/3*ppt_h"/>
                                          </p:val>
                                        </p:tav>
                                      </p:tavLst>
                                    </p:anim>
                                    <p:set>
                                      <p:cBhvr>
                                        <p:cTn id="124" dur="1" fill="hold">
                                          <p:stCondLst>
                                            <p:cond delay="1999"/>
                                          </p:stCondLst>
                                        </p:cTn>
                                        <p:tgtEl>
                                          <p:spTgt spid="7"/>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2000"/>
                                        <p:tgtEl>
                                          <p:spTgt spid="8"/>
                                        </p:tgtEl>
                                        <p:attrNameLst>
                                          <p:attrName>ppt_w</p:attrName>
                                        </p:attrNameLst>
                                      </p:cBhvr>
                                      <p:tavLst>
                                        <p:tav tm="0">
                                          <p:val>
                                            <p:strVal val="ppt_w"/>
                                          </p:val>
                                        </p:tav>
                                        <p:tav tm="100000">
                                          <p:val>
                                            <p:strVal val="2/3*ppt_w"/>
                                          </p:val>
                                        </p:tav>
                                      </p:tavLst>
                                    </p:anim>
                                    <p:anim calcmode="lin" valueType="num">
                                      <p:cBhvr>
                                        <p:cTn id="127" dur="2000"/>
                                        <p:tgtEl>
                                          <p:spTgt spid="8"/>
                                        </p:tgtEl>
                                        <p:attrNameLst>
                                          <p:attrName>ppt_h</p:attrName>
                                        </p:attrNameLst>
                                      </p:cBhvr>
                                      <p:tavLst>
                                        <p:tav tm="0">
                                          <p:val>
                                            <p:strVal val="ppt_h"/>
                                          </p:val>
                                        </p:tav>
                                        <p:tav tm="100000">
                                          <p:val>
                                            <p:strVal val="2/3*ppt_h"/>
                                          </p:val>
                                        </p:tav>
                                      </p:tavLst>
                                    </p:anim>
                                    <p:set>
                                      <p:cBhvr>
                                        <p:cTn id="128" dur="1" fill="hold">
                                          <p:stCondLst>
                                            <p:cond delay="1999"/>
                                          </p:stCondLst>
                                        </p:cTn>
                                        <p:tgtEl>
                                          <p:spTgt spid="8"/>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2/3*ppt_w"/>
                                          </p:val>
                                        </p:tav>
                                      </p:tavLst>
                                    </p:anim>
                                    <p:anim calcmode="lin" valueType="num">
                                      <p:cBhvr>
                                        <p:cTn id="131" dur="2000"/>
                                        <p:tgtEl>
                                          <p:spTgt spid="9"/>
                                        </p:tgtEl>
                                        <p:attrNameLst>
                                          <p:attrName>ppt_h</p:attrName>
                                        </p:attrNameLst>
                                      </p:cBhvr>
                                      <p:tavLst>
                                        <p:tav tm="0">
                                          <p:val>
                                            <p:strVal val="ppt_h"/>
                                          </p:val>
                                        </p:tav>
                                        <p:tav tm="100000">
                                          <p:val>
                                            <p:strVal val="2/3*ppt_h"/>
                                          </p:val>
                                        </p:tav>
                                      </p:tavLst>
                                    </p:anim>
                                    <p:set>
                                      <p:cBhvr>
                                        <p:cTn id="132" dur="1" fill="hold">
                                          <p:stCondLst>
                                            <p:cond delay="1999"/>
                                          </p:stCondLst>
                                        </p:cTn>
                                        <p:tgtEl>
                                          <p:spTgt spid="9"/>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2000"/>
                                        <p:tgtEl>
                                          <p:spTgt spid="10"/>
                                        </p:tgtEl>
                                        <p:attrNameLst>
                                          <p:attrName>ppt_w</p:attrName>
                                        </p:attrNameLst>
                                      </p:cBhvr>
                                      <p:tavLst>
                                        <p:tav tm="0">
                                          <p:val>
                                            <p:strVal val="ppt_w"/>
                                          </p:val>
                                        </p:tav>
                                        <p:tav tm="100000">
                                          <p:val>
                                            <p:strVal val="2/3*ppt_w"/>
                                          </p:val>
                                        </p:tav>
                                      </p:tavLst>
                                    </p:anim>
                                    <p:anim calcmode="lin" valueType="num">
                                      <p:cBhvr>
                                        <p:cTn id="135" dur="2000"/>
                                        <p:tgtEl>
                                          <p:spTgt spid="10"/>
                                        </p:tgtEl>
                                        <p:attrNameLst>
                                          <p:attrName>ppt_h</p:attrName>
                                        </p:attrNameLst>
                                      </p:cBhvr>
                                      <p:tavLst>
                                        <p:tav tm="0">
                                          <p:val>
                                            <p:strVal val="ppt_h"/>
                                          </p:val>
                                        </p:tav>
                                        <p:tav tm="100000">
                                          <p:val>
                                            <p:strVal val="2/3*ppt_h"/>
                                          </p:val>
                                        </p:tav>
                                      </p:tavLst>
                                    </p:anim>
                                    <p:set>
                                      <p:cBhvr>
                                        <p:cTn id="136" dur="1" fill="hold">
                                          <p:stCondLst>
                                            <p:cond delay="1999"/>
                                          </p:stCondLst>
                                        </p:cTn>
                                        <p:tgtEl>
                                          <p:spTgt spid="10"/>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box(out)">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46E6"/>
            </a:gs>
            <a:gs pos="50000">
              <a:schemeClr val="accent1">
                <a:tint val="44500"/>
                <a:satMod val="160000"/>
              </a:schemeClr>
            </a:gs>
            <a:gs pos="100000">
              <a:schemeClr val="accent1">
                <a:tint val="23500"/>
                <a:satMod val="160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crocus-sativus-la-manch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Triángulo isósceles"/>
          <p:cNvSpPr/>
          <p:nvPr/>
        </p:nvSpPr>
        <p:spPr>
          <a:xfrm rot="5400000">
            <a:off x="-87609" y="3016543"/>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5400000">
            <a:off x="-87609" y="873403"/>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16200000">
            <a:off x="7080142" y="873403"/>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7080142" y="2945105"/>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1984061" y="3087981"/>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1984061" y="873403"/>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4913019" y="873403"/>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6200000">
            <a:off x="4913019" y="2945105"/>
            <a:ext cx="2151467" cy="1976249"/>
          </a:xfrm>
          <a:prstGeom prst="triangle">
            <a:avLst/>
          </a:prstGeom>
          <a:blipFill dpi="0" rotWithShape="1">
            <a:blip r:embed="rId3" cstate="print">
              <a:duotone>
                <a:schemeClr val="accent4">
                  <a:shade val="45000"/>
                  <a:satMod val="135000"/>
                </a:schemeClr>
                <a:prstClr val="white"/>
              </a:duotone>
              <a:lum contrast="40000"/>
            </a:blip>
            <a:srcRect/>
            <a:stretch>
              <a:fillRect/>
            </a:stretch>
          </a:blipFill>
          <a:ln>
            <a:solidFill>
              <a:srgbClr val="B677E5"/>
            </a:solidFill>
          </a:ln>
          <a:effectLst>
            <a:reflection blurRad="6350" stA="50000" endA="300" endPos="90000" dir="5400000" sy="-100000" algn="bl" rotWithShape="0"/>
          </a:effectLst>
          <a:scene3d>
            <a:camera prst="orthographicFront">
              <a:rot lat="0" lon="20699996" rev="0"/>
            </a:camera>
            <a:lightRig rig="threePt" dir="t"/>
          </a:scene3d>
          <a:sp3d z="247650" extrusionH="215900" contourW="12700">
            <a:bevelT w="247650" h="285750" prst="artDeco"/>
            <a:contourClr>
              <a:srgbClr val="D0A8EE"/>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0-#ppt_w/2"/>
                                          </p:val>
                                        </p:tav>
                                        <p:tav tm="100000">
                                          <p:val>
                                            <p:strVal val="#ppt_x"/>
                                          </p:val>
                                        </p:tav>
                                      </p:tavLst>
                                    </p:anim>
                                    <p:anim calcmode="lin" valueType="num">
                                      <p:cBhvr additive="base">
                                        <p:cTn id="31" dur="2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16" presetClass="entr" presetSubtype="42"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barn(outHorizontal)">
                                      <p:cBhvr>
                                        <p:cTn id="42" dur="2000"/>
                                        <p:tgtEl>
                                          <p:spTgt spid="3"/>
                                        </p:tgtEl>
                                      </p:cBhvr>
                                    </p:animEffect>
                                  </p:childTnLst>
                                </p:cTn>
                              </p:par>
                              <p:par>
                                <p:cTn id="43" presetID="16" presetClass="entr" presetSubtype="42"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barn(outHorizontal)">
                                      <p:cBhvr>
                                        <p:cTn id="45" dur="2000"/>
                                        <p:tgtEl>
                                          <p:spTgt spid="4"/>
                                        </p:tgtEl>
                                      </p:cBhvr>
                                    </p:animEffect>
                                  </p:childTnLst>
                                </p:cTn>
                              </p:par>
                              <p:par>
                                <p:cTn id="46" presetID="16" presetClass="entr" presetSubtype="42" fill="hold" grpId="1"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barn(outHorizontal)">
                                      <p:cBhvr>
                                        <p:cTn id="48" dur="2000"/>
                                        <p:tgtEl>
                                          <p:spTgt spid="5"/>
                                        </p:tgtEl>
                                      </p:cBhvr>
                                    </p:animEffect>
                                  </p:childTnLst>
                                </p:cTn>
                              </p:par>
                              <p:par>
                                <p:cTn id="49" presetID="16" presetClass="entr" presetSubtype="42"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barn(outHorizontal)">
                                      <p:cBhvr>
                                        <p:cTn id="51" dur="2000"/>
                                        <p:tgtEl>
                                          <p:spTgt spid="6"/>
                                        </p:tgtEl>
                                      </p:cBhvr>
                                    </p:animEffect>
                                  </p:childTnLst>
                                </p:cTn>
                              </p:par>
                              <p:par>
                                <p:cTn id="52" presetID="16" presetClass="entr" presetSubtype="42"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arn(outHorizontal)">
                                      <p:cBhvr>
                                        <p:cTn id="54" dur="2000"/>
                                        <p:tgtEl>
                                          <p:spTgt spid="7"/>
                                        </p:tgtEl>
                                      </p:cBhvr>
                                    </p:animEffect>
                                  </p:childTnLst>
                                </p:cTn>
                              </p:par>
                              <p:par>
                                <p:cTn id="55" presetID="16" presetClass="entr" presetSubtype="42"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barn(outHorizontal)">
                                      <p:cBhvr>
                                        <p:cTn id="57" dur="2000"/>
                                        <p:tgtEl>
                                          <p:spTgt spid="8"/>
                                        </p:tgtEl>
                                      </p:cBhvr>
                                    </p:animEffect>
                                  </p:childTnLst>
                                </p:cTn>
                              </p:par>
                              <p:par>
                                <p:cTn id="58" presetID="16" presetClass="entr" presetSubtype="42" fill="hold" grpId="1"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barn(outHorizontal)">
                                      <p:cBhvr>
                                        <p:cTn id="60" dur="2000"/>
                                        <p:tgtEl>
                                          <p:spTgt spid="9"/>
                                        </p:tgtEl>
                                      </p:cBhvr>
                                    </p:animEffect>
                                  </p:childTnLst>
                                </p:cTn>
                              </p:par>
                              <p:par>
                                <p:cTn id="61" presetID="16" presetClass="entr" presetSubtype="42" fill="hold" grpId="1"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arn(outHorizontal)">
                                      <p:cBhvr>
                                        <p:cTn id="63" dur="2000"/>
                                        <p:tgtEl>
                                          <p:spTgt spid="10"/>
                                        </p:tgtEl>
                                      </p:cBhvr>
                                    </p:animEffect>
                                  </p:childTnLst>
                                </p:cTn>
                              </p:par>
                            </p:childTnLst>
                          </p:cTn>
                        </p:par>
                        <p:par>
                          <p:cTn id="64" fill="hold">
                            <p:stCondLst>
                              <p:cond delay="2000"/>
                            </p:stCondLst>
                            <p:childTnLst>
                              <p:par>
                                <p:cTn id="65" presetID="2" presetClass="exit" presetSubtype="2" fill="hold" grpId="2" nodeType="afterEffect">
                                  <p:stCondLst>
                                    <p:cond delay="0"/>
                                  </p:stCondLst>
                                  <p:childTnLst>
                                    <p:anim calcmode="lin" valueType="num">
                                      <p:cBhvr additive="base">
                                        <p:cTn id="66" dur="2000"/>
                                        <p:tgtEl>
                                          <p:spTgt spid="3"/>
                                        </p:tgtEl>
                                        <p:attrNameLst>
                                          <p:attrName>ppt_x</p:attrName>
                                        </p:attrNameLst>
                                      </p:cBhvr>
                                      <p:tavLst>
                                        <p:tav tm="0">
                                          <p:val>
                                            <p:strVal val="ppt_x"/>
                                          </p:val>
                                        </p:tav>
                                        <p:tav tm="100000">
                                          <p:val>
                                            <p:strVal val="1+ppt_w/2"/>
                                          </p:val>
                                        </p:tav>
                                      </p:tavLst>
                                    </p:anim>
                                    <p:anim calcmode="lin" valueType="num">
                                      <p:cBhvr additive="base">
                                        <p:cTn id="67" dur="2000"/>
                                        <p:tgtEl>
                                          <p:spTgt spid="3"/>
                                        </p:tgtEl>
                                        <p:attrNameLst>
                                          <p:attrName>ppt_y</p:attrName>
                                        </p:attrNameLst>
                                      </p:cBhvr>
                                      <p:tavLst>
                                        <p:tav tm="0">
                                          <p:val>
                                            <p:strVal val="ppt_y"/>
                                          </p:val>
                                        </p:tav>
                                        <p:tav tm="100000">
                                          <p:val>
                                            <p:strVal val="ppt_y"/>
                                          </p:val>
                                        </p:tav>
                                      </p:tavLst>
                                    </p:anim>
                                    <p:set>
                                      <p:cBhvr>
                                        <p:cTn id="68" dur="1" fill="hold">
                                          <p:stCondLst>
                                            <p:cond delay="1999"/>
                                          </p:stCondLst>
                                        </p:cTn>
                                        <p:tgtEl>
                                          <p:spTgt spid="3"/>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2000"/>
                                        <p:tgtEl>
                                          <p:spTgt spid="4"/>
                                        </p:tgtEl>
                                        <p:attrNameLst>
                                          <p:attrName>ppt_x</p:attrName>
                                        </p:attrNameLst>
                                      </p:cBhvr>
                                      <p:tavLst>
                                        <p:tav tm="0">
                                          <p:val>
                                            <p:strVal val="ppt_x"/>
                                          </p:val>
                                        </p:tav>
                                        <p:tav tm="100000">
                                          <p:val>
                                            <p:strVal val="1+ppt_w/2"/>
                                          </p:val>
                                        </p:tav>
                                      </p:tavLst>
                                    </p:anim>
                                    <p:anim calcmode="lin" valueType="num">
                                      <p:cBhvr additive="base">
                                        <p:cTn id="71" dur="2000"/>
                                        <p:tgtEl>
                                          <p:spTgt spid="4"/>
                                        </p:tgtEl>
                                        <p:attrNameLst>
                                          <p:attrName>ppt_y</p:attrName>
                                        </p:attrNameLst>
                                      </p:cBhvr>
                                      <p:tavLst>
                                        <p:tav tm="0">
                                          <p:val>
                                            <p:strVal val="ppt_y"/>
                                          </p:val>
                                        </p:tav>
                                        <p:tav tm="100000">
                                          <p:val>
                                            <p:strVal val="ppt_y"/>
                                          </p:val>
                                        </p:tav>
                                      </p:tavLst>
                                    </p:anim>
                                    <p:set>
                                      <p:cBhvr>
                                        <p:cTn id="72" dur="1" fill="hold">
                                          <p:stCondLst>
                                            <p:cond delay="1999"/>
                                          </p:stCondLst>
                                        </p:cTn>
                                        <p:tgtEl>
                                          <p:spTgt spid="4"/>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1+ppt_w/2"/>
                                          </p:val>
                                        </p:tav>
                                      </p:tavLst>
                                    </p:anim>
                                    <p:anim calcmode="lin" valueType="num">
                                      <p:cBhvr additive="base">
                                        <p:cTn id="75" dur="2000"/>
                                        <p:tgtEl>
                                          <p:spTgt spid="7"/>
                                        </p:tgtEl>
                                        <p:attrNameLst>
                                          <p:attrName>ppt_y</p:attrName>
                                        </p:attrNameLst>
                                      </p:cBhvr>
                                      <p:tavLst>
                                        <p:tav tm="0">
                                          <p:val>
                                            <p:strVal val="ppt_y"/>
                                          </p:val>
                                        </p:tav>
                                        <p:tav tm="100000">
                                          <p:val>
                                            <p:strVal val="ppt_y"/>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1+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6"/>
                                        </p:tgtEl>
                                        <p:attrNameLst>
                                          <p:attrName>ppt_x</p:attrName>
                                        </p:attrNameLst>
                                      </p:cBhvr>
                                      <p:tavLst>
                                        <p:tav tm="0">
                                          <p:val>
                                            <p:strVal val="ppt_x"/>
                                          </p:val>
                                        </p:tav>
                                        <p:tav tm="100000">
                                          <p:val>
                                            <p:strVal val="0-ppt_w/2"/>
                                          </p:val>
                                        </p:tav>
                                      </p:tavLst>
                                    </p:anim>
                                    <p:anim calcmode="lin" valueType="num">
                                      <p:cBhvr additive="base">
                                        <p:cTn id="87" dur="2000"/>
                                        <p:tgtEl>
                                          <p:spTgt spid="6"/>
                                        </p:tgtEl>
                                        <p:attrNameLst>
                                          <p:attrName>ppt_y</p:attrName>
                                        </p:attrNameLst>
                                      </p:cBhvr>
                                      <p:tavLst>
                                        <p:tav tm="0">
                                          <p:val>
                                            <p:strVal val="ppt_y"/>
                                          </p:val>
                                        </p:tav>
                                        <p:tav tm="100000">
                                          <p:val>
                                            <p:strVal val="ppt_y"/>
                                          </p:val>
                                        </p:tav>
                                      </p:tavLst>
                                    </p:anim>
                                    <p:set>
                                      <p:cBhvr>
                                        <p:cTn id="88" dur="1" fill="hold">
                                          <p:stCondLst>
                                            <p:cond delay="1999"/>
                                          </p:stCondLst>
                                        </p:cTn>
                                        <p:tgtEl>
                                          <p:spTgt spid="6"/>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0-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2000"/>
                                        <p:tgtEl>
                                          <p:spTgt spid="10"/>
                                        </p:tgtEl>
                                        <p:attrNameLst>
                                          <p:attrName>ppt_x</p:attrName>
                                        </p:attrNameLst>
                                      </p:cBhvr>
                                      <p:tavLst>
                                        <p:tav tm="0">
                                          <p:val>
                                            <p:strVal val="ppt_x"/>
                                          </p:val>
                                        </p:tav>
                                        <p:tav tm="100000">
                                          <p:val>
                                            <p:strVal val="0-ppt_w/2"/>
                                          </p:val>
                                        </p:tav>
                                      </p:tavLst>
                                    </p:anim>
                                    <p:anim calcmode="lin" valueType="num">
                                      <p:cBhvr additive="base">
                                        <p:cTn id="95" dur="2000"/>
                                        <p:tgtEl>
                                          <p:spTgt spid="10"/>
                                        </p:tgtEl>
                                        <p:attrNameLst>
                                          <p:attrName>ppt_y</p:attrName>
                                        </p:attrNameLst>
                                      </p:cBhvr>
                                      <p:tavLst>
                                        <p:tav tm="0">
                                          <p:val>
                                            <p:strVal val="ppt_y"/>
                                          </p:val>
                                        </p:tav>
                                        <p:tav tm="100000">
                                          <p:val>
                                            <p:strVal val="ppt_y"/>
                                          </p:val>
                                        </p:tav>
                                      </p:tavLst>
                                    </p:anim>
                                    <p:set>
                                      <p:cBhvr>
                                        <p:cTn id="96" dur="1" fill="hold">
                                          <p:stCondLst>
                                            <p:cond delay="1999"/>
                                          </p:stCondLst>
                                        </p:cTn>
                                        <p:tgtEl>
                                          <p:spTgt spid="10"/>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2"/>
                                        </p:tgtEl>
                                        <p:attrNameLst>
                                          <p:attrName>style.visibility</p:attrName>
                                        </p:attrNameLst>
                                      </p:cBhvr>
                                      <p:to>
                                        <p:strVal val="visible"/>
                                      </p:to>
                                    </p:set>
                                    <p:anim calcmode="lin" valueType="num">
                                      <p:cBhvr>
                                        <p:cTn id="99" dur="2000" fill="hold"/>
                                        <p:tgtEl>
                                          <p:spTgt spid="2"/>
                                        </p:tgtEl>
                                        <p:attrNameLst>
                                          <p:attrName>ppt_w</p:attrName>
                                        </p:attrNameLst>
                                      </p:cBhvr>
                                      <p:tavLst>
                                        <p:tav tm="0">
                                          <p:val>
                                            <p:strVal val="4/3*#ppt_w"/>
                                          </p:val>
                                        </p:tav>
                                        <p:tav tm="100000">
                                          <p:val>
                                            <p:strVal val="#ppt_w"/>
                                          </p:val>
                                        </p:tav>
                                      </p:tavLst>
                                    </p:anim>
                                    <p:anim calcmode="lin" valueType="num">
                                      <p:cBhvr>
                                        <p:cTn id="100" dur="2000" fill="hold"/>
                                        <p:tgtEl>
                                          <p:spTgt spid="2"/>
                                        </p:tgtEl>
                                        <p:attrNameLst>
                                          <p:attrName>ppt_h</p:attrName>
                                        </p:attrNameLst>
                                      </p:cBhvr>
                                      <p:tavLst>
                                        <p:tav tm="0">
                                          <p:val>
                                            <p:strVal val="4/3*#ppt_h"/>
                                          </p:val>
                                        </p:tav>
                                        <p:tav tm="100000">
                                          <p:val>
                                            <p:strVal val="#ppt_h"/>
                                          </p:val>
                                        </p:tav>
                                      </p:tavLst>
                                    </p:anim>
                                  </p:childTnLst>
                                </p:cTn>
                              </p:par>
                              <p:par>
                                <p:cTn id="101" presetID="16" presetClass="entr" presetSubtype="37" fill="hold" nodeType="with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barn(outVertical)">
                                      <p:cBhvr>
                                        <p:cTn id="10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10800000" scaled="1"/>
          <a:tileRect/>
        </a:gradFill>
        <a:effectLst/>
      </p:bgPr>
    </p:bg>
    <p:spTree>
      <p:nvGrpSpPr>
        <p:cNvPr id="1" name=""/>
        <p:cNvGrpSpPr/>
        <p:nvPr/>
      </p:nvGrpSpPr>
      <p:grpSpPr>
        <a:xfrm>
          <a:off x="0" y="0"/>
          <a:ext cx="0" cy="0"/>
          <a:chOff x="0" y="0"/>
          <a:chExt cx="0" cy="0"/>
        </a:xfrm>
      </p:grpSpPr>
      <p:pic>
        <p:nvPicPr>
          <p:cNvPr id="2" name="1 Imagen" descr="crocus_vernus_flower_record2.jpg"/>
          <p:cNvPicPr>
            <a:picLocks noGrp="1" noChangeAspect="1"/>
          </p:cNvPicPr>
          <p:nvPr isPhoto="1"/>
        </p:nvPicPr>
        <p:blipFill>
          <a:blip r:embed="rId2">
            <a:lum/>
          </a:blip>
          <a:stretch>
            <a:fillRect/>
          </a:stretch>
        </p:blipFill>
        <p:spPr>
          <a:xfrm>
            <a:off x="1" y="0"/>
            <a:ext cx="9144000" cy="6858000"/>
          </a:xfrm>
          <a:prstGeom prst="rect">
            <a:avLst/>
          </a:prstGeom>
          <a:noFill/>
          <a:ln>
            <a:noFill/>
          </a:ln>
        </p:spPr>
      </p:pic>
      <p:sp>
        <p:nvSpPr>
          <p:cNvPr id="4" name="3 Luna"/>
          <p:cNvSpPr/>
          <p:nvPr/>
        </p:nvSpPr>
        <p:spPr>
          <a:xfrm>
            <a:off x="-285720"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285752"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857288"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428760"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000264"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571736"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3143272"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714744"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4286280"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4857752"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88"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6000760"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6572264"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7143800" y="857232"/>
            <a:ext cx="2714612" cy="4643470"/>
          </a:xfrm>
          <a:prstGeom prst="moon">
            <a:avLst>
              <a:gd name="adj" fmla="val 21724"/>
            </a:avLst>
          </a:prstGeom>
          <a:blipFill>
            <a:blip r:embed="rId3">
              <a:duotone>
                <a:schemeClr val="accent4">
                  <a:shade val="45000"/>
                  <a:satMod val="135000"/>
                </a:schemeClr>
                <a:prstClr val="white"/>
              </a:duotone>
              <a:lum contrast="40000"/>
            </a:blip>
            <a:stretch>
              <a:fillRect/>
            </a:stretch>
          </a:blipFill>
          <a:ln w="3175">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57222" y="0"/>
            <a:ext cx="9501222"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0-#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0-#ppt_w/2"/>
                                          </p:val>
                                        </p:tav>
                                        <p:tav tm="100000">
                                          <p:val>
                                            <p:strVal val="#ppt_x"/>
                                          </p:val>
                                        </p:tav>
                                      </p:tavLst>
                                    </p:anim>
                                    <p:anim calcmode="lin" valueType="num">
                                      <p:cBhvr additive="base">
                                        <p:cTn id="19" dur="2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0-#ppt_w/2"/>
                                          </p:val>
                                        </p:tav>
                                        <p:tav tm="100000">
                                          <p:val>
                                            <p:strVal val="#ppt_x"/>
                                          </p:val>
                                        </p:tav>
                                      </p:tavLst>
                                    </p:anim>
                                    <p:anim calcmode="lin" valueType="num">
                                      <p:cBhvr additive="base">
                                        <p:cTn id="23" dur="2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0-#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0-#ppt_w/2"/>
                                          </p:val>
                                        </p:tav>
                                        <p:tav tm="100000">
                                          <p:val>
                                            <p:strVal val="#ppt_x"/>
                                          </p:val>
                                        </p:tav>
                                      </p:tavLst>
                                    </p:anim>
                                    <p:anim calcmode="lin" valueType="num">
                                      <p:cBhvr additive="base">
                                        <p:cTn id="31" dur="2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0-#ppt_w/2"/>
                                          </p:val>
                                        </p:tav>
                                        <p:tav tm="100000">
                                          <p:val>
                                            <p:strVal val="#ppt_x"/>
                                          </p:val>
                                        </p:tav>
                                      </p:tavLst>
                                    </p:anim>
                                    <p:anim calcmode="lin" valueType="num">
                                      <p:cBhvr additive="base">
                                        <p:cTn id="39" dur="2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0-#ppt_w/2"/>
                                          </p:val>
                                        </p:tav>
                                        <p:tav tm="100000">
                                          <p:val>
                                            <p:strVal val="#ppt_x"/>
                                          </p:val>
                                        </p:tav>
                                      </p:tavLst>
                                    </p:anim>
                                    <p:anim calcmode="lin" valueType="num">
                                      <p:cBhvr additive="base">
                                        <p:cTn id="43" dur="2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0-#ppt_w/2"/>
                                          </p:val>
                                        </p:tav>
                                        <p:tav tm="100000">
                                          <p:val>
                                            <p:strVal val="#ppt_x"/>
                                          </p:val>
                                        </p:tav>
                                      </p:tavLst>
                                    </p:anim>
                                    <p:anim calcmode="lin" valueType="num">
                                      <p:cBhvr additive="base">
                                        <p:cTn id="47" dur="2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0-#ppt_w/2"/>
                                          </p:val>
                                        </p:tav>
                                        <p:tav tm="100000">
                                          <p:val>
                                            <p:strVal val="#ppt_x"/>
                                          </p:val>
                                        </p:tav>
                                      </p:tavLst>
                                    </p:anim>
                                    <p:anim calcmode="lin" valueType="num">
                                      <p:cBhvr additive="base">
                                        <p:cTn id="51" dur="2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0-#ppt_w/2"/>
                                          </p:val>
                                        </p:tav>
                                        <p:tav tm="100000">
                                          <p:val>
                                            <p:strVal val="#ppt_x"/>
                                          </p:val>
                                        </p:tav>
                                      </p:tavLst>
                                    </p:anim>
                                    <p:anim calcmode="lin" valueType="num">
                                      <p:cBhvr additive="base">
                                        <p:cTn id="55" dur="2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0-#ppt_w/2"/>
                                          </p:val>
                                        </p:tav>
                                        <p:tav tm="100000">
                                          <p:val>
                                            <p:strVal val="#ppt_x"/>
                                          </p:val>
                                        </p:tav>
                                      </p:tavLst>
                                    </p:anim>
                                    <p:anim calcmode="lin" valueType="num">
                                      <p:cBhvr additive="base">
                                        <p:cTn id="63" dur="2000" fill="hold"/>
                                        <p:tgtEl>
                                          <p:spTgt spid="17"/>
                                        </p:tgtEl>
                                        <p:attrNameLst>
                                          <p:attrName>ppt_y</p:attrName>
                                        </p:attrNameLst>
                                      </p:cBhvr>
                                      <p:tavLst>
                                        <p:tav tm="0">
                                          <p:val>
                                            <p:strVal val="#ppt_y"/>
                                          </p:val>
                                        </p:tav>
                                        <p:tav tm="100000">
                                          <p:val>
                                            <p:strVal val="#ppt_y"/>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2000" fill="hold"/>
                                        <p:tgtEl>
                                          <p:spTgt spid="4"/>
                                        </p:tgtEl>
                                        <p:attrNameLst>
                                          <p:attrName>ppt_w</p:attrName>
                                        </p:attrNameLst>
                                      </p:cBhvr>
                                      <p:tavLst>
                                        <p:tav tm="0" fmla="#ppt_w*sin(2.5*pi*$)">
                                          <p:val>
                                            <p:fltVal val="0"/>
                                          </p:val>
                                        </p:tav>
                                        <p:tav tm="100000">
                                          <p:val>
                                            <p:fltVal val="1"/>
                                          </p:val>
                                        </p:tav>
                                      </p:tavLst>
                                    </p:anim>
                                    <p:anim calcmode="lin" valueType="num">
                                      <p:cBhvr>
                                        <p:cTn id="67" dur="2000" fill="hold"/>
                                        <p:tgtEl>
                                          <p:spTgt spid="4"/>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2000" fill="hold"/>
                                        <p:tgtEl>
                                          <p:spTgt spid="5"/>
                                        </p:tgtEl>
                                        <p:attrNameLst>
                                          <p:attrName>ppt_w</p:attrName>
                                        </p:attrNameLst>
                                      </p:cBhvr>
                                      <p:tavLst>
                                        <p:tav tm="0" fmla="#ppt_w*sin(2.5*pi*$)">
                                          <p:val>
                                            <p:fltVal val="0"/>
                                          </p:val>
                                        </p:tav>
                                        <p:tav tm="100000">
                                          <p:val>
                                            <p:fltVal val="1"/>
                                          </p:val>
                                        </p:tav>
                                      </p:tavLst>
                                    </p:anim>
                                    <p:anim calcmode="lin" valueType="num">
                                      <p:cBhvr>
                                        <p:cTn id="71" dur="2000" fill="hold"/>
                                        <p:tgtEl>
                                          <p:spTgt spid="5"/>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2000" fill="hold"/>
                                        <p:tgtEl>
                                          <p:spTgt spid="6"/>
                                        </p:tgtEl>
                                        <p:attrNameLst>
                                          <p:attrName>ppt_w</p:attrName>
                                        </p:attrNameLst>
                                      </p:cBhvr>
                                      <p:tavLst>
                                        <p:tav tm="0" fmla="#ppt_w*sin(2.5*pi*$)">
                                          <p:val>
                                            <p:fltVal val="0"/>
                                          </p:val>
                                        </p:tav>
                                        <p:tav tm="100000">
                                          <p:val>
                                            <p:fltVal val="1"/>
                                          </p:val>
                                        </p:tav>
                                      </p:tavLst>
                                    </p:anim>
                                    <p:anim calcmode="lin" valueType="num">
                                      <p:cBhvr>
                                        <p:cTn id="75" dur="2000" fill="hold"/>
                                        <p:tgtEl>
                                          <p:spTgt spid="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p:cTn id="78" dur="2000" fill="hold"/>
                                        <p:tgtEl>
                                          <p:spTgt spid="7"/>
                                        </p:tgtEl>
                                        <p:attrNameLst>
                                          <p:attrName>ppt_w</p:attrName>
                                        </p:attrNameLst>
                                      </p:cBhvr>
                                      <p:tavLst>
                                        <p:tav tm="0" fmla="#ppt_w*sin(2.5*pi*$)">
                                          <p:val>
                                            <p:fltVal val="0"/>
                                          </p:val>
                                        </p:tav>
                                        <p:tav tm="100000">
                                          <p:val>
                                            <p:fltVal val="1"/>
                                          </p:val>
                                        </p:tav>
                                      </p:tavLst>
                                    </p:anim>
                                    <p:anim calcmode="lin" valueType="num">
                                      <p:cBhvr>
                                        <p:cTn id="79" dur="2000" fill="hold"/>
                                        <p:tgtEl>
                                          <p:spTgt spid="7"/>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2000" fill="hold"/>
                                        <p:tgtEl>
                                          <p:spTgt spid="8"/>
                                        </p:tgtEl>
                                        <p:attrNameLst>
                                          <p:attrName>ppt_w</p:attrName>
                                        </p:attrNameLst>
                                      </p:cBhvr>
                                      <p:tavLst>
                                        <p:tav tm="0" fmla="#ppt_w*sin(2.5*pi*$)">
                                          <p:val>
                                            <p:fltVal val="0"/>
                                          </p:val>
                                        </p:tav>
                                        <p:tav tm="100000">
                                          <p:val>
                                            <p:fltVal val="1"/>
                                          </p:val>
                                        </p:tav>
                                      </p:tavLst>
                                    </p:anim>
                                    <p:anim calcmode="lin" valueType="num">
                                      <p:cBhvr>
                                        <p:cTn id="83" dur="2000" fill="hold"/>
                                        <p:tgtEl>
                                          <p:spTgt spid="8"/>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2000" fill="hold"/>
                                        <p:tgtEl>
                                          <p:spTgt spid="9"/>
                                        </p:tgtEl>
                                        <p:attrNameLst>
                                          <p:attrName>ppt_w</p:attrName>
                                        </p:attrNameLst>
                                      </p:cBhvr>
                                      <p:tavLst>
                                        <p:tav tm="0" fmla="#ppt_w*sin(2.5*pi*$)">
                                          <p:val>
                                            <p:fltVal val="0"/>
                                          </p:val>
                                        </p:tav>
                                        <p:tav tm="100000">
                                          <p:val>
                                            <p:fltVal val="1"/>
                                          </p:val>
                                        </p:tav>
                                      </p:tavLst>
                                    </p:anim>
                                    <p:anim calcmode="lin" valueType="num">
                                      <p:cBhvr>
                                        <p:cTn id="87" dur="2000" fill="hold"/>
                                        <p:tgtEl>
                                          <p:spTgt spid="9"/>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2000" fill="hold"/>
                                        <p:tgtEl>
                                          <p:spTgt spid="10"/>
                                        </p:tgtEl>
                                        <p:attrNameLst>
                                          <p:attrName>ppt_w</p:attrName>
                                        </p:attrNameLst>
                                      </p:cBhvr>
                                      <p:tavLst>
                                        <p:tav tm="0" fmla="#ppt_w*sin(2.5*pi*$)">
                                          <p:val>
                                            <p:fltVal val="0"/>
                                          </p:val>
                                        </p:tav>
                                        <p:tav tm="100000">
                                          <p:val>
                                            <p:fltVal val="1"/>
                                          </p:val>
                                        </p:tav>
                                      </p:tavLst>
                                    </p:anim>
                                    <p:anim calcmode="lin" valueType="num">
                                      <p:cBhvr>
                                        <p:cTn id="91" dur="2000" fill="hold"/>
                                        <p:tgtEl>
                                          <p:spTgt spid="10"/>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2000" fill="hold"/>
                                        <p:tgtEl>
                                          <p:spTgt spid="11"/>
                                        </p:tgtEl>
                                        <p:attrNameLst>
                                          <p:attrName>ppt_w</p:attrName>
                                        </p:attrNameLst>
                                      </p:cBhvr>
                                      <p:tavLst>
                                        <p:tav tm="0" fmla="#ppt_w*sin(2.5*pi*$)">
                                          <p:val>
                                            <p:fltVal val="0"/>
                                          </p:val>
                                        </p:tav>
                                        <p:tav tm="100000">
                                          <p:val>
                                            <p:fltVal val="1"/>
                                          </p:val>
                                        </p:tav>
                                      </p:tavLst>
                                    </p:anim>
                                    <p:anim calcmode="lin" valueType="num">
                                      <p:cBhvr>
                                        <p:cTn id="95" dur="2000" fill="hold"/>
                                        <p:tgtEl>
                                          <p:spTgt spid="11"/>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2000" fill="hold"/>
                                        <p:tgtEl>
                                          <p:spTgt spid="12"/>
                                        </p:tgtEl>
                                        <p:attrNameLst>
                                          <p:attrName>ppt_w</p:attrName>
                                        </p:attrNameLst>
                                      </p:cBhvr>
                                      <p:tavLst>
                                        <p:tav tm="0" fmla="#ppt_w*sin(2.5*pi*$)">
                                          <p:val>
                                            <p:fltVal val="0"/>
                                          </p:val>
                                        </p:tav>
                                        <p:tav tm="100000">
                                          <p:val>
                                            <p:fltVal val="1"/>
                                          </p:val>
                                        </p:tav>
                                      </p:tavLst>
                                    </p:anim>
                                    <p:anim calcmode="lin" valueType="num">
                                      <p:cBhvr>
                                        <p:cTn id="99" dur="2000" fill="hold"/>
                                        <p:tgtEl>
                                          <p:spTgt spid="12"/>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2000" fill="hold"/>
                                        <p:tgtEl>
                                          <p:spTgt spid="13"/>
                                        </p:tgtEl>
                                        <p:attrNameLst>
                                          <p:attrName>ppt_w</p:attrName>
                                        </p:attrNameLst>
                                      </p:cBhvr>
                                      <p:tavLst>
                                        <p:tav tm="0" fmla="#ppt_w*sin(2.5*pi*$)">
                                          <p:val>
                                            <p:fltVal val="0"/>
                                          </p:val>
                                        </p:tav>
                                        <p:tav tm="100000">
                                          <p:val>
                                            <p:fltVal val="1"/>
                                          </p:val>
                                        </p:tav>
                                      </p:tavLst>
                                    </p:anim>
                                    <p:anim calcmode="lin" valueType="num">
                                      <p:cBhvr>
                                        <p:cTn id="103" dur="2000" fill="hold"/>
                                        <p:tgtEl>
                                          <p:spTgt spid="13"/>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2000" fill="hold"/>
                                        <p:tgtEl>
                                          <p:spTgt spid="14"/>
                                        </p:tgtEl>
                                        <p:attrNameLst>
                                          <p:attrName>ppt_w</p:attrName>
                                        </p:attrNameLst>
                                      </p:cBhvr>
                                      <p:tavLst>
                                        <p:tav tm="0" fmla="#ppt_w*sin(2.5*pi*$)">
                                          <p:val>
                                            <p:fltVal val="0"/>
                                          </p:val>
                                        </p:tav>
                                        <p:tav tm="100000">
                                          <p:val>
                                            <p:fltVal val="1"/>
                                          </p:val>
                                        </p:tav>
                                      </p:tavLst>
                                    </p:anim>
                                    <p:anim calcmode="lin" valueType="num">
                                      <p:cBhvr>
                                        <p:cTn id="107" dur="2000" fill="hold"/>
                                        <p:tgtEl>
                                          <p:spTgt spid="14"/>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p:cTn id="110" dur="2000" fill="hold"/>
                                        <p:tgtEl>
                                          <p:spTgt spid="15"/>
                                        </p:tgtEl>
                                        <p:attrNameLst>
                                          <p:attrName>ppt_w</p:attrName>
                                        </p:attrNameLst>
                                      </p:cBhvr>
                                      <p:tavLst>
                                        <p:tav tm="0" fmla="#ppt_w*sin(2.5*pi*$)">
                                          <p:val>
                                            <p:fltVal val="0"/>
                                          </p:val>
                                        </p:tav>
                                        <p:tav tm="100000">
                                          <p:val>
                                            <p:fltVal val="1"/>
                                          </p:val>
                                        </p:tav>
                                      </p:tavLst>
                                    </p:anim>
                                    <p:anim calcmode="lin" valueType="num">
                                      <p:cBhvr>
                                        <p:cTn id="111" dur="2000" fill="hold"/>
                                        <p:tgtEl>
                                          <p:spTgt spid="15"/>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2000" fill="hold"/>
                                        <p:tgtEl>
                                          <p:spTgt spid="16"/>
                                        </p:tgtEl>
                                        <p:attrNameLst>
                                          <p:attrName>ppt_w</p:attrName>
                                        </p:attrNameLst>
                                      </p:cBhvr>
                                      <p:tavLst>
                                        <p:tav tm="0" fmla="#ppt_w*sin(2.5*pi*$)">
                                          <p:val>
                                            <p:fltVal val="0"/>
                                          </p:val>
                                        </p:tav>
                                        <p:tav tm="100000">
                                          <p:val>
                                            <p:fltVal val="1"/>
                                          </p:val>
                                        </p:tav>
                                      </p:tavLst>
                                    </p:anim>
                                    <p:anim calcmode="lin" valueType="num">
                                      <p:cBhvr>
                                        <p:cTn id="115" dur="2000" fill="hold"/>
                                        <p:tgtEl>
                                          <p:spTgt spid="16"/>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p:cTn id="118" dur="2000" fill="hold"/>
                                        <p:tgtEl>
                                          <p:spTgt spid="17"/>
                                        </p:tgtEl>
                                        <p:attrNameLst>
                                          <p:attrName>ppt_w</p:attrName>
                                        </p:attrNameLst>
                                      </p:cBhvr>
                                      <p:tavLst>
                                        <p:tav tm="0" fmla="#ppt_w*sin(2.5*pi*$)">
                                          <p:val>
                                            <p:fltVal val="0"/>
                                          </p:val>
                                        </p:tav>
                                        <p:tav tm="100000">
                                          <p:val>
                                            <p:fltVal val="1"/>
                                          </p:val>
                                        </p:tav>
                                      </p:tavLst>
                                    </p:anim>
                                    <p:anim calcmode="lin" valueType="num">
                                      <p:cBhvr>
                                        <p:cTn id="119" dur="2000" fill="hold"/>
                                        <p:tgtEl>
                                          <p:spTgt spid="17"/>
                                        </p:tgtEl>
                                        <p:attrNameLst>
                                          <p:attrName>ppt_h</p:attrName>
                                        </p:attrNameLst>
                                      </p:cBhvr>
                                      <p:tavLst>
                                        <p:tav tm="0">
                                          <p:val>
                                            <p:strVal val="#ppt_h"/>
                                          </p:val>
                                        </p:tav>
                                        <p:tav tm="100000">
                                          <p:val>
                                            <p:strVal val="#ppt_h"/>
                                          </p:val>
                                        </p:tav>
                                      </p:tavLst>
                                    </p:anim>
                                  </p:childTnLst>
                                </p:cTn>
                              </p:par>
                            </p:childTnLst>
                          </p:cTn>
                        </p:par>
                        <p:par>
                          <p:cTn id="120" fill="hold">
                            <p:stCondLst>
                              <p:cond delay="2000"/>
                            </p:stCondLst>
                            <p:childTnLst>
                              <p:par>
                                <p:cTn id="121" presetID="2" presetClass="exit" presetSubtype="8" fill="hold" grpId="2" nodeType="after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0-ppt_w/2"/>
                                          </p:val>
                                        </p:tav>
                                      </p:tavLst>
                                    </p:anim>
                                    <p:anim calcmode="lin" valueType="num">
                                      <p:cBhvr additive="base">
                                        <p:cTn id="123" dur="2000"/>
                                        <p:tgtEl>
                                          <p:spTgt spid="4"/>
                                        </p:tgtEl>
                                        <p:attrNameLst>
                                          <p:attrName>ppt_y</p:attrName>
                                        </p:attrNameLst>
                                      </p:cBhvr>
                                      <p:tavLst>
                                        <p:tav tm="0">
                                          <p:val>
                                            <p:strVal val="ppt_y"/>
                                          </p:val>
                                        </p:tav>
                                        <p:tav tm="100000">
                                          <p:val>
                                            <p:strVal val="ppt_y"/>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5"/>
                                        </p:tgtEl>
                                        <p:attrNameLst>
                                          <p:attrName>ppt_x</p:attrName>
                                        </p:attrNameLst>
                                      </p:cBhvr>
                                      <p:tavLst>
                                        <p:tav tm="0">
                                          <p:val>
                                            <p:strVal val="ppt_x"/>
                                          </p:val>
                                        </p:tav>
                                        <p:tav tm="100000">
                                          <p:val>
                                            <p:strVal val="0-ppt_w/2"/>
                                          </p:val>
                                        </p:tav>
                                      </p:tavLst>
                                    </p:anim>
                                    <p:anim calcmode="lin" valueType="num">
                                      <p:cBhvr additive="base">
                                        <p:cTn id="127" dur="2000"/>
                                        <p:tgtEl>
                                          <p:spTgt spid="5"/>
                                        </p:tgtEl>
                                        <p:attrNameLst>
                                          <p:attrName>ppt_y</p:attrName>
                                        </p:attrNameLst>
                                      </p:cBhvr>
                                      <p:tavLst>
                                        <p:tav tm="0">
                                          <p:val>
                                            <p:strVal val="ppt_y"/>
                                          </p:val>
                                        </p:tav>
                                        <p:tav tm="100000">
                                          <p:val>
                                            <p:strVal val="ppt_y"/>
                                          </p:val>
                                        </p:tav>
                                      </p:tavLst>
                                    </p:anim>
                                    <p:set>
                                      <p:cBhvr>
                                        <p:cTn id="128" dur="1" fill="hold">
                                          <p:stCondLst>
                                            <p:cond delay="1999"/>
                                          </p:stCondLst>
                                        </p:cTn>
                                        <p:tgtEl>
                                          <p:spTgt spid="5"/>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0-ppt_w/2"/>
                                          </p:val>
                                        </p:tav>
                                      </p:tavLst>
                                    </p:anim>
                                    <p:anim calcmode="lin" valueType="num">
                                      <p:cBhvr additive="base">
                                        <p:cTn id="131" dur="2000"/>
                                        <p:tgtEl>
                                          <p:spTgt spid="6"/>
                                        </p:tgtEl>
                                        <p:attrNameLst>
                                          <p:attrName>ppt_y</p:attrName>
                                        </p:attrNameLst>
                                      </p:cBhvr>
                                      <p:tavLst>
                                        <p:tav tm="0">
                                          <p:val>
                                            <p:strVal val="ppt_y"/>
                                          </p:val>
                                        </p:tav>
                                        <p:tav tm="100000">
                                          <p:val>
                                            <p:strVal val="ppt_y"/>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7"/>
                                        </p:tgtEl>
                                        <p:attrNameLst>
                                          <p:attrName>ppt_x</p:attrName>
                                        </p:attrNameLst>
                                      </p:cBhvr>
                                      <p:tavLst>
                                        <p:tav tm="0">
                                          <p:val>
                                            <p:strVal val="ppt_x"/>
                                          </p:val>
                                        </p:tav>
                                        <p:tav tm="100000">
                                          <p:val>
                                            <p:strVal val="0-ppt_w/2"/>
                                          </p:val>
                                        </p:tav>
                                      </p:tavLst>
                                    </p:anim>
                                    <p:anim calcmode="lin" valueType="num">
                                      <p:cBhvr additive="base">
                                        <p:cTn id="135" dur="2000"/>
                                        <p:tgtEl>
                                          <p:spTgt spid="7"/>
                                        </p:tgtEl>
                                        <p:attrNameLst>
                                          <p:attrName>ppt_y</p:attrName>
                                        </p:attrNameLst>
                                      </p:cBhvr>
                                      <p:tavLst>
                                        <p:tav tm="0">
                                          <p:val>
                                            <p:strVal val="ppt_y"/>
                                          </p:val>
                                        </p:tav>
                                        <p:tav tm="100000">
                                          <p:val>
                                            <p:strVal val="ppt_y"/>
                                          </p:val>
                                        </p:tav>
                                      </p:tavLst>
                                    </p:anim>
                                    <p:set>
                                      <p:cBhvr>
                                        <p:cTn id="136" dur="1" fill="hold">
                                          <p:stCondLst>
                                            <p:cond delay="1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8"/>
                                        </p:tgtEl>
                                        <p:attrNameLst>
                                          <p:attrName>ppt_x</p:attrName>
                                        </p:attrNameLst>
                                      </p:cBhvr>
                                      <p:tavLst>
                                        <p:tav tm="0">
                                          <p:val>
                                            <p:strVal val="ppt_x"/>
                                          </p:val>
                                        </p:tav>
                                        <p:tav tm="100000">
                                          <p:val>
                                            <p:strVal val="0-ppt_w/2"/>
                                          </p:val>
                                        </p:tav>
                                      </p:tavLst>
                                    </p:anim>
                                    <p:anim calcmode="lin" valueType="num">
                                      <p:cBhvr additive="base">
                                        <p:cTn id="139" dur="2000"/>
                                        <p:tgtEl>
                                          <p:spTgt spid="8"/>
                                        </p:tgtEl>
                                        <p:attrNameLst>
                                          <p:attrName>ppt_y</p:attrName>
                                        </p:attrNameLst>
                                      </p:cBhvr>
                                      <p:tavLst>
                                        <p:tav tm="0">
                                          <p:val>
                                            <p:strVal val="ppt_y"/>
                                          </p:val>
                                        </p:tav>
                                        <p:tav tm="100000">
                                          <p:val>
                                            <p:strVal val="ppt_y"/>
                                          </p:val>
                                        </p:tav>
                                      </p:tavLst>
                                    </p:anim>
                                    <p:set>
                                      <p:cBhvr>
                                        <p:cTn id="140" dur="1" fill="hold">
                                          <p:stCondLst>
                                            <p:cond delay="1999"/>
                                          </p:stCondLst>
                                        </p:cTn>
                                        <p:tgtEl>
                                          <p:spTgt spid="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0-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ppt_y"/>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11"/>
                                        </p:tgtEl>
                                        <p:attrNameLst>
                                          <p:attrName>ppt_x</p:attrName>
                                        </p:attrNameLst>
                                      </p:cBhvr>
                                      <p:tavLst>
                                        <p:tav tm="0">
                                          <p:val>
                                            <p:strVal val="ppt_x"/>
                                          </p:val>
                                        </p:tav>
                                        <p:tav tm="100000">
                                          <p:val>
                                            <p:strVal val="0-ppt_w/2"/>
                                          </p:val>
                                        </p:tav>
                                      </p:tavLst>
                                    </p:anim>
                                    <p:anim calcmode="lin" valueType="num">
                                      <p:cBhvr additive="base">
                                        <p:cTn id="151" dur="2000"/>
                                        <p:tgtEl>
                                          <p:spTgt spid="11"/>
                                        </p:tgtEl>
                                        <p:attrNameLst>
                                          <p:attrName>ppt_y</p:attrName>
                                        </p:attrNameLst>
                                      </p:cBhvr>
                                      <p:tavLst>
                                        <p:tav tm="0">
                                          <p:val>
                                            <p:strVal val="ppt_y"/>
                                          </p:val>
                                        </p:tav>
                                        <p:tav tm="100000">
                                          <p:val>
                                            <p:strVal val="ppt_y"/>
                                          </p:val>
                                        </p:tav>
                                      </p:tavLst>
                                    </p:anim>
                                    <p:set>
                                      <p:cBhvr>
                                        <p:cTn id="152" dur="1" fill="hold">
                                          <p:stCondLst>
                                            <p:cond delay="1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0-ppt_w/2"/>
                                          </p:val>
                                        </p:tav>
                                      </p:tavLst>
                                    </p:anim>
                                    <p:anim calcmode="lin" valueType="num">
                                      <p:cBhvr additive="base">
                                        <p:cTn id="155" dur="2000"/>
                                        <p:tgtEl>
                                          <p:spTgt spid="12"/>
                                        </p:tgtEl>
                                        <p:attrNameLst>
                                          <p:attrName>ppt_y</p:attrName>
                                        </p:attrNameLst>
                                      </p:cBhvr>
                                      <p:tavLst>
                                        <p:tav tm="0">
                                          <p:val>
                                            <p:strVal val="ppt_y"/>
                                          </p:val>
                                        </p:tav>
                                        <p:tav tm="100000">
                                          <p:val>
                                            <p:strVal val="ppt_y"/>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0-ppt_w/2"/>
                                          </p:val>
                                        </p:tav>
                                      </p:tavLst>
                                    </p:anim>
                                    <p:anim calcmode="lin" valueType="num">
                                      <p:cBhvr additive="base">
                                        <p:cTn id="159" dur="2000"/>
                                        <p:tgtEl>
                                          <p:spTgt spid="13"/>
                                        </p:tgtEl>
                                        <p:attrNameLst>
                                          <p:attrName>ppt_y</p:attrName>
                                        </p:attrNameLst>
                                      </p:cBhvr>
                                      <p:tavLst>
                                        <p:tav tm="0">
                                          <p:val>
                                            <p:strVal val="ppt_y"/>
                                          </p:val>
                                        </p:tav>
                                        <p:tav tm="100000">
                                          <p:val>
                                            <p:strVal val="ppt_y"/>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5"/>
                                        </p:tgtEl>
                                        <p:attrNameLst>
                                          <p:attrName>ppt_x</p:attrName>
                                        </p:attrNameLst>
                                      </p:cBhvr>
                                      <p:tavLst>
                                        <p:tav tm="0">
                                          <p:val>
                                            <p:strVal val="ppt_x"/>
                                          </p:val>
                                        </p:tav>
                                        <p:tav tm="100000">
                                          <p:val>
                                            <p:strVal val="0-ppt_w/2"/>
                                          </p:val>
                                        </p:tav>
                                      </p:tavLst>
                                    </p:anim>
                                    <p:anim calcmode="lin" valueType="num">
                                      <p:cBhvr additive="base">
                                        <p:cTn id="167" dur="2000"/>
                                        <p:tgtEl>
                                          <p:spTgt spid="15"/>
                                        </p:tgtEl>
                                        <p:attrNameLst>
                                          <p:attrName>ppt_y</p:attrName>
                                        </p:attrNameLst>
                                      </p:cBhvr>
                                      <p:tavLst>
                                        <p:tav tm="0">
                                          <p:val>
                                            <p:strVal val="ppt_y"/>
                                          </p:val>
                                        </p:tav>
                                        <p:tav tm="100000">
                                          <p:val>
                                            <p:strVal val="ppt_y"/>
                                          </p:val>
                                        </p:tav>
                                      </p:tavLst>
                                    </p:anim>
                                    <p:set>
                                      <p:cBhvr>
                                        <p:cTn id="168" dur="1" fill="hold">
                                          <p:stCondLst>
                                            <p:cond delay="1999"/>
                                          </p:stCondLst>
                                        </p:cTn>
                                        <p:tgtEl>
                                          <p:spTgt spid="1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7"/>
                                        </p:tgtEl>
                                        <p:attrNameLst>
                                          <p:attrName>ppt_x</p:attrName>
                                        </p:attrNameLst>
                                      </p:cBhvr>
                                      <p:tavLst>
                                        <p:tav tm="0">
                                          <p:val>
                                            <p:strVal val="ppt_x"/>
                                          </p:val>
                                        </p:tav>
                                        <p:tav tm="100000">
                                          <p:val>
                                            <p:strVal val="0-ppt_w/2"/>
                                          </p:val>
                                        </p:tav>
                                      </p:tavLst>
                                    </p:anim>
                                    <p:anim calcmode="lin" valueType="num">
                                      <p:cBhvr additive="base">
                                        <p:cTn id="175" dur="2000"/>
                                        <p:tgtEl>
                                          <p:spTgt spid="17"/>
                                        </p:tgtEl>
                                        <p:attrNameLst>
                                          <p:attrName>ppt_y</p:attrName>
                                        </p:attrNameLst>
                                      </p:cBhvr>
                                      <p:tavLst>
                                        <p:tav tm="0">
                                          <p:val>
                                            <p:strVal val="ppt_y"/>
                                          </p:val>
                                        </p:tav>
                                        <p:tav tm="100000">
                                          <p:val>
                                            <p:strVal val="ppt_y"/>
                                          </p:val>
                                        </p:tav>
                                      </p:tavLst>
                                    </p:anim>
                                    <p:set>
                                      <p:cBhvr>
                                        <p:cTn id="176" dur="1" fill="hold">
                                          <p:stCondLst>
                                            <p:cond delay="1999"/>
                                          </p:stCondLst>
                                        </p:cTn>
                                        <p:tgtEl>
                                          <p:spTgt spid="17"/>
                                        </p:tgtEl>
                                        <p:attrNameLst>
                                          <p:attrName>style.visibility</p:attrName>
                                        </p:attrNameLst>
                                      </p:cBhvr>
                                      <p:to>
                                        <p:strVal val="hidden"/>
                                      </p:to>
                                    </p:set>
                                  </p:childTnLst>
                                </p:cTn>
                              </p:par>
                              <p:par>
                                <p:cTn id="177" presetID="19" presetClass="exit" presetSubtype="10" fill="hold" grpId="3" nodeType="withEffect">
                                  <p:stCondLst>
                                    <p:cond delay="0"/>
                                  </p:stCondLst>
                                  <p:childTnLst>
                                    <p:anim calcmode="lin" valueType="num">
                                      <p:cBhvr>
                                        <p:cTn id="178" dur="2000"/>
                                        <p:tgtEl>
                                          <p:spTgt spid="4"/>
                                        </p:tgtEl>
                                        <p:attrNameLst>
                                          <p:attrName>ppt_h</p:attrName>
                                        </p:attrNameLst>
                                      </p:cBhvr>
                                      <p:tavLst>
                                        <p:tav tm="0">
                                          <p:val>
                                            <p:strVal val="ppt_h"/>
                                          </p:val>
                                        </p:tav>
                                        <p:tav tm="100000">
                                          <p:val>
                                            <p:strVal val="ppt_h"/>
                                          </p:val>
                                        </p:tav>
                                      </p:tavLst>
                                    </p:anim>
                                    <p:anim calcmode="lin" valueType="num">
                                      <p:cBhvr>
                                        <p:cTn id="179"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1999"/>
                                          </p:stCondLst>
                                        </p:cTn>
                                        <p:tgtEl>
                                          <p:spTgt spid="4"/>
                                        </p:tgtEl>
                                        <p:attrNameLst>
                                          <p:attrName>style.visibility</p:attrName>
                                        </p:attrNameLst>
                                      </p:cBhvr>
                                      <p:to>
                                        <p:strVal val="hidden"/>
                                      </p:to>
                                    </p:set>
                                  </p:childTnLst>
                                </p:cTn>
                              </p:par>
                              <p:par>
                                <p:cTn id="181" presetID="19" presetClass="exit" presetSubtype="10" fill="hold" grpId="3" nodeType="withEffect">
                                  <p:stCondLst>
                                    <p:cond delay="0"/>
                                  </p:stCondLst>
                                  <p:childTnLst>
                                    <p:anim calcmode="lin" valueType="num">
                                      <p:cBhvr>
                                        <p:cTn id="182" dur="2000"/>
                                        <p:tgtEl>
                                          <p:spTgt spid="5"/>
                                        </p:tgtEl>
                                        <p:attrNameLst>
                                          <p:attrName>ppt_h</p:attrName>
                                        </p:attrNameLst>
                                      </p:cBhvr>
                                      <p:tavLst>
                                        <p:tav tm="0">
                                          <p:val>
                                            <p:strVal val="ppt_h"/>
                                          </p:val>
                                        </p:tav>
                                        <p:tav tm="100000">
                                          <p:val>
                                            <p:strVal val="ppt_h"/>
                                          </p:val>
                                        </p:tav>
                                      </p:tavLst>
                                    </p:anim>
                                    <p:anim calcmode="lin" valueType="num">
                                      <p:cBhvr>
                                        <p:cTn id="183"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1999"/>
                                          </p:stCondLst>
                                        </p:cTn>
                                        <p:tgtEl>
                                          <p:spTgt spid="5"/>
                                        </p:tgtEl>
                                        <p:attrNameLst>
                                          <p:attrName>style.visibility</p:attrName>
                                        </p:attrNameLst>
                                      </p:cBhvr>
                                      <p:to>
                                        <p:strVal val="hidden"/>
                                      </p:to>
                                    </p:set>
                                  </p:childTnLst>
                                </p:cTn>
                              </p:par>
                              <p:par>
                                <p:cTn id="185" presetID="19" presetClass="exit" presetSubtype="10" fill="hold" grpId="3" nodeType="withEffect">
                                  <p:stCondLst>
                                    <p:cond delay="0"/>
                                  </p:stCondLst>
                                  <p:childTnLst>
                                    <p:anim calcmode="lin" valueType="num">
                                      <p:cBhvr>
                                        <p:cTn id="186" dur="2000"/>
                                        <p:tgtEl>
                                          <p:spTgt spid="6"/>
                                        </p:tgtEl>
                                        <p:attrNameLst>
                                          <p:attrName>ppt_h</p:attrName>
                                        </p:attrNameLst>
                                      </p:cBhvr>
                                      <p:tavLst>
                                        <p:tav tm="0">
                                          <p:val>
                                            <p:strVal val="ppt_h"/>
                                          </p:val>
                                        </p:tav>
                                        <p:tav tm="100000">
                                          <p:val>
                                            <p:strVal val="ppt_h"/>
                                          </p:val>
                                        </p:tav>
                                      </p:tavLst>
                                    </p:anim>
                                    <p:anim calcmode="lin" valueType="num">
                                      <p:cBhvr>
                                        <p:cTn id="18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1999"/>
                                          </p:stCondLst>
                                        </p:cTn>
                                        <p:tgtEl>
                                          <p:spTgt spid="6"/>
                                        </p:tgtEl>
                                        <p:attrNameLst>
                                          <p:attrName>style.visibility</p:attrName>
                                        </p:attrNameLst>
                                      </p:cBhvr>
                                      <p:to>
                                        <p:strVal val="hidden"/>
                                      </p:to>
                                    </p:set>
                                  </p:childTnLst>
                                </p:cTn>
                              </p:par>
                              <p:par>
                                <p:cTn id="189" presetID="19" presetClass="exit" presetSubtype="10" fill="hold" grpId="3" nodeType="withEffect">
                                  <p:stCondLst>
                                    <p:cond delay="0"/>
                                  </p:stCondLst>
                                  <p:childTnLst>
                                    <p:anim calcmode="lin" valueType="num">
                                      <p:cBhvr>
                                        <p:cTn id="190" dur="2000"/>
                                        <p:tgtEl>
                                          <p:spTgt spid="7"/>
                                        </p:tgtEl>
                                        <p:attrNameLst>
                                          <p:attrName>ppt_h</p:attrName>
                                        </p:attrNameLst>
                                      </p:cBhvr>
                                      <p:tavLst>
                                        <p:tav tm="0">
                                          <p:val>
                                            <p:strVal val="ppt_h"/>
                                          </p:val>
                                        </p:tav>
                                        <p:tav tm="100000">
                                          <p:val>
                                            <p:strVal val="ppt_h"/>
                                          </p:val>
                                        </p:tav>
                                      </p:tavLst>
                                    </p:anim>
                                    <p:anim calcmode="lin" valueType="num">
                                      <p:cBhvr>
                                        <p:cTn id="19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1999"/>
                                          </p:stCondLst>
                                        </p:cTn>
                                        <p:tgtEl>
                                          <p:spTgt spid="7"/>
                                        </p:tgtEl>
                                        <p:attrNameLst>
                                          <p:attrName>style.visibility</p:attrName>
                                        </p:attrNameLst>
                                      </p:cBhvr>
                                      <p:to>
                                        <p:strVal val="hidden"/>
                                      </p:to>
                                    </p:set>
                                  </p:childTnLst>
                                </p:cTn>
                              </p:par>
                              <p:par>
                                <p:cTn id="193" presetID="19" presetClass="exit" presetSubtype="10" fill="hold" grpId="3" nodeType="withEffect">
                                  <p:stCondLst>
                                    <p:cond delay="0"/>
                                  </p:stCondLst>
                                  <p:childTnLst>
                                    <p:anim calcmode="lin" valueType="num">
                                      <p:cBhvr>
                                        <p:cTn id="194" dur="2000"/>
                                        <p:tgtEl>
                                          <p:spTgt spid="8"/>
                                        </p:tgtEl>
                                        <p:attrNameLst>
                                          <p:attrName>ppt_h</p:attrName>
                                        </p:attrNameLst>
                                      </p:cBhvr>
                                      <p:tavLst>
                                        <p:tav tm="0">
                                          <p:val>
                                            <p:strVal val="ppt_h"/>
                                          </p:val>
                                        </p:tav>
                                        <p:tav tm="100000">
                                          <p:val>
                                            <p:strVal val="ppt_h"/>
                                          </p:val>
                                        </p:tav>
                                      </p:tavLst>
                                    </p:anim>
                                    <p:anim calcmode="lin" valueType="num">
                                      <p:cBhvr>
                                        <p:cTn id="19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1999"/>
                                          </p:stCondLst>
                                        </p:cTn>
                                        <p:tgtEl>
                                          <p:spTgt spid="8"/>
                                        </p:tgtEl>
                                        <p:attrNameLst>
                                          <p:attrName>style.visibility</p:attrName>
                                        </p:attrNameLst>
                                      </p:cBhvr>
                                      <p:to>
                                        <p:strVal val="hidden"/>
                                      </p:to>
                                    </p:set>
                                  </p:childTnLst>
                                </p:cTn>
                              </p:par>
                              <p:par>
                                <p:cTn id="197" presetID="19" presetClass="exit" presetSubtype="10" fill="hold" grpId="3" nodeType="withEffect">
                                  <p:stCondLst>
                                    <p:cond delay="0"/>
                                  </p:stCondLst>
                                  <p:childTnLst>
                                    <p:anim calcmode="lin" valueType="num">
                                      <p:cBhvr>
                                        <p:cTn id="198" dur="2000"/>
                                        <p:tgtEl>
                                          <p:spTgt spid="9"/>
                                        </p:tgtEl>
                                        <p:attrNameLst>
                                          <p:attrName>ppt_h</p:attrName>
                                        </p:attrNameLst>
                                      </p:cBhvr>
                                      <p:tavLst>
                                        <p:tav tm="0">
                                          <p:val>
                                            <p:strVal val="ppt_h"/>
                                          </p:val>
                                        </p:tav>
                                        <p:tav tm="100000">
                                          <p:val>
                                            <p:strVal val="ppt_h"/>
                                          </p:val>
                                        </p:tav>
                                      </p:tavLst>
                                    </p:anim>
                                    <p:anim calcmode="lin" valueType="num">
                                      <p:cBhvr>
                                        <p:cTn id="19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1999"/>
                                          </p:stCondLst>
                                        </p:cTn>
                                        <p:tgtEl>
                                          <p:spTgt spid="9"/>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2000"/>
                                        <p:tgtEl>
                                          <p:spTgt spid="10"/>
                                        </p:tgtEl>
                                        <p:attrNameLst>
                                          <p:attrName>ppt_h</p:attrName>
                                        </p:attrNameLst>
                                      </p:cBhvr>
                                      <p:tavLst>
                                        <p:tav tm="0">
                                          <p:val>
                                            <p:strVal val="ppt_h"/>
                                          </p:val>
                                        </p:tav>
                                        <p:tav tm="100000">
                                          <p:val>
                                            <p:strVal val="ppt_h"/>
                                          </p:val>
                                        </p:tav>
                                      </p:tavLst>
                                    </p:anim>
                                    <p:anim calcmode="lin" valueType="num">
                                      <p:cBhvr>
                                        <p:cTn id="203"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1999"/>
                                          </p:stCondLst>
                                        </p:cTn>
                                        <p:tgtEl>
                                          <p:spTgt spid="10"/>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2000"/>
                                        <p:tgtEl>
                                          <p:spTgt spid="11"/>
                                        </p:tgtEl>
                                        <p:attrNameLst>
                                          <p:attrName>ppt_h</p:attrName>
                                        </p:attrNameLst>
                                      </p:cBhvr>
                                      <p:tavLst>
                                        <p:tav tm="0">
                                          <p:val>
                                            <p:strVal val="ppt_h"/>
                                          </p:val>
                                        </p:tav>
                                        <p:tav tm="100000">
                                          <p:val>
                                            <p:strVal val="ppt_h"/>
                                          </p:val>
                                        </p:tav>
                                      </p:tavLst>
                                    </p:anim>
                                    <p:anim calcmode="lin" valueType="num">
                                      <p:cBhvr>
                                        <p:cTn id="207"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1999"/>
                                          </p:stCondLst>
                                        </p:cTn>
                                        <p:tgtEl>
                                          <p:spTgt spid="11"/>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2000"/>
                                        <p:tgtEl>
                                          <p:spTgt spid="12"/>
                                        </p:tgtEl>
                                        <p:attrNameLst>
                                          <p:attrName>ppt_h</p:attrName>
                                        </p:attrNameLst>
                                      </p:cBhvr>
                                      <p:tavLst>
                                        <p:tav tm="0">
                                          <p:val>
                                            <p:strVal val="ppt_h"/>
                                          </p:val>
                                        </p:tav>
                                        <p:tav tm="100000">
                                          <p:val>
                                            <p:strVal val="ppt_h"/>
                                          </p:val>
                                        </p:tav>
                                      </p:tavLst>
                                    </p:anim>
                                    <p:anim calcmode="lin" valueType="num">
                                      <p:cBhvr>
                                        <p:cTn id="211"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1999"/>
                                          </p:stCondLst>
                                        </p:cTn>
                                        <p:tgtEl>
                                          <p:spTgt spid="12"/>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2000"/>
                                        <p:tgtEl>
                                          <p:spTgt spid="13"/>
                                        </p:tgtEl>
                                        <p:attrNameLst>
                                          <p:attrName>ppt_h</p:attrName>
                                        </p:attrNameLst>
                                      </p:cBhvr>
                                      <p:tavLst>
                                        <p:tav tm="0">
                                          <p:val>
                                            <p:strVal val="ppt_h"/>
                                          </p:val>
                                        </p:tav>
                                        <p:tav tm="100000">
                                          <p:val>
                                            <p:strVal val="ppt_h"/>
                                          </p:val>
                                        </p:tav>
                                      </p:tavLst>
                                    </p:anim>
                                    <p:anim calcmode="lin" valueType="num">
                                      <p:cBhvr>
                                        <p:cTn id="21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1999"/>
                                          </p:stCondLst>
                                        </p:cTn>
                                        <p:tgtEl>
                                          <p:spTgt spid="13"/>
                                        </p:tgtEl>
                                        <p:attrNameLst>
                                          <p:attrName>style.visibility</p:attrName>
                                        </p:attrNameLst>
                                      </p:cBhvr>
                                      <p:to>
                                        <p:strVal val="hidden"/>
                                      </p:to>
                                    </p:set>
                                  </p:childTnLst>
                                </p:cTn>
                              </p:par>
                              <p:par>
                                <p:cTn id="217" presetID="19" presetClass="exit" presetSubtype="10" fill="hold" grpId="3" nodeType="withEffect">
                                  <p:stCondLst>
                                    <p:cond delay="0"/>
                                  </p:stCondLst>
                                  <p:childTnLst>
                                    <p:anim calcmode="lin" valueType="num">
                                      <p:cBhvr>
                                        <p:cTn id="218" dur="2000"/>
                                        <p:tgtEl>
                                          <p:spTgt spid="14"/>
                                        </p:tgtEl>
                                        <p:attrNameLst>
                                          <p:attrName>ppt_h</p:attrName>
                                        </p:attrNameLst>
                                      </p:cBhvr>
                                      <p:tavLst>
                                        <p:tav tm="0">
                                          <p:val>
                                            <p:strVal val="ppt_h"/>
                                          </p:val>
                                        </p:tav>
                                        <p:tav tm="100000">
                                          <p:val>
                                            <p:strVal val="ppt_h"/>
                                          </p:val>
                                        </p:tav>
                                      </p:tavLst>
                                    </p:anim>
                                    <p:anim calcmode="lin" valueType="num">
                                      <p:cBhvr>
                                        <p:cTn id="219"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1999"/>
                                          </p:stCondLst>
                                        </p:cTn>
                                        <p:tgtEl>
                                          <p:spTgt spid="14"/>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2000"/>
                                        <p:tgtEl>
                                          <p:spTgt spid="15"/>
                                        </p:tgtEl>
                                        <p:attrNameLst>
                                          <p:attrName>ppt_h</p:attrName>
                                        </p:attrNameLst>
                                      </p:cBhvr>
                                      <p:tavLst>
                                        <p:tav tm="0">
                                          <p:val>
                                            <p:strVal val="ppt_h"/>
                                          </p:val>
                                        </p:tav>
                                        <p:tav tm="100000">
                                          <p:val>
                                            <p:strVal val="ppt_h"/>
                                          </p:val>
                                        </p:tav>
                                      </p:tavLst>
                                    </p:anim>
                                    <p:anim calcmode="lin" valueType="num">
                                      <p:cBhvr>
                                        <p:cTn id="223"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1999"/>
                                          </p:stCondLst>
                                        </p:cTn>
                                        <p:tgtEl>
                                          <p:spTgt spid="15"/>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16"/>
                                        </p:tgtEl>
                                        <p:attrNameLst>
                                          <p:attrName>ppt_h</p:attrName>
                                        </p:attrNameLst>
                                      </p:cBhvr>
                                      <p:tavLst>
                                        <p:tav tm="0">
                                          <p:val>
                                            <p:strVal val="ppt_h"/>
                                          </p:val>
                                        </p:tav>
                                        <p:tav tm="100000">
                                          <p:val>
                                            <p:strVal val="ppt_h"/>
                                          </p:val>
                                        </p:tav>
                                      </p:tavLst>
                                    </p:anim>
                                    <p:anim calcmode="lin" valueType="num">
                                      <p:cBhvr>
                                        <p:cTn id="227"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16"/>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17"/>
                                        </p:tgtEl>
                                        <p:attrNameLst>
                                          <p:attrName>ppt_h</p:attrName>
                                        </p:attrNameLst>
                                      </p:cBhvr>
                                      <p:tavLst>
                                        <p:tav tm="0">
                                          <p:val>
                                            <p:strVal val="ppt_h"/>
                                          </p:val>
                                        </p:tav>
                                        <p:tav tm="100000">
                                          <p:val>
                                            <p:strVal val="ppt_h"/>
                                          </p:val>
                                        </p:tav>
                                      </p:tavLst>
                                    </p:anim>
                                    <p:anim calcmode="lin" valueType="num">
                                      <p:cBhvr>
                                        <p:cTn id="231"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17"/>
                                        </p:tgtEl>
                                        <p:attrNameLst>
                                          <p:attrName>style.visibility</p:attrName>
                                        </p:attrNameLst>
                                      </p:cBhvr>
                                      <p:to>
                                        <p:strVal val="hidden"/>
                                      </p:to>
                                    </p:set>
                                  </p:childTnLst>
                                </p:cTn>
                              </p:par>
                              <p:par>
                                <p:cTn id="233" presetID="17" presetClass="entr" presetSubtype="2" fill="hold" nodeType="withEffect">
                                  <p:stCondLst>
                                    <p:cond delay="0"/>
                                  </p:stCondLst>
                                  <p:childTnLst>
                                    <p:set>
                                      <p:cBhvr>
                                        <p:cTn id="234" dur="1" fill="hold">
                                          <p:stCondLst>
                                            <p:cond delay="0"/>
                                          </p:stCondLst>
                                        </p:cTn>
                                        <p:tgtEl>
                                          <p:spTgt spid="2"/>
                                        </p:tgtEl>
                                        <p:attrNameLst>
                                          <p:attrName>style.visibility</p:attrName>
                                        </p:attrNameLst>
                                      </p:cBhvr>
                                      <p:to>
                                        <p:strVal val="visible"/>
                                      </p:to>
                                    </p:set>
                                    <p:anim calcmode="lin" valueType="num">
                                      <p:cBhvr>
                                        <p:cTn id="235" dur="2000" fill="hold"/>
                                        <p:tgtEl>
                                          <p:spTgt spid="2"/>
                                        </p:tgtEl>
                                        <p:attrNameLst>
                                          <p:attrName>ppt_x</p:attrName>
                                        </p:attrNameLst>
                                      </p:cBhvr>
                                      <p:tavLst>
                                        <p:tav tm="0">
                                          <p:val>
                                            <p:strVal val="#ppt_x+#ppt_w/2"/>
                                          </p:val>
                                        </p:tav>
                                        <p:tav tm="100000">
                                          <p:val>
                                            <p:strVal val="#ppt_x"/>
                                          </p:val>
                                        </p:tav>
                                      </p:tavLst>
                                    </p:anim>
                                    <p:anim calcmode="lin" valueType="num">
                                      <p:cBhvr>
                                        <p:cTn id="236" dur="2000" fill="hold"/>
                                        <p:tgtEl>
                                          <p:spTgt spid="2"/>
                                        </p:tgtEl>
                                        <p:attrNameLst>
                                          <p:attrName>ppt_y</p:attrName>
                                        </p:attrNameLst>
                                      </p:cBhvr>
                                      <p:tavLst>
                                        <p:tav tm="0">
                                          <p:val>
                                            <p:strVal val="#ppt_y"/>
                                          </p:val>
                                        </p:tav>
                                        <p:tav tm="100000">
                                          <p:val>
                                            <p:strVal val="#ppt_y"/>
                                          </p:val>
                                        </p:tav>
                                      </p:tavLst>
                                    </p:anim>
                                    <p:anim calcmode="lin" valueType="num">
                                      <p:cBhvr>
                                        <p:cTn id="237" dur="2000" fill="hold"/>
                                        <p:tgtEl>
                                          <p:spTgt spid="2"/>
                                        </p:tgtEl>
                                        <p:attrNameLst>
                                          <p:attrName>ppt_w</p:attrName>
                                        </p:attrNameLst>
                                      </p:cBhvr>
                                      <p:tavLst>
                                        <p:tav tm="0">
                                          <p:val>
                                            <p:fltVal val="0"/>
                                          </p:val>
                                        </p:tav>
                                        <p:tav tm="100000">
                                          <p:val>
                                            <p:strVal val="#ppt_w"/>
                                          </p:val>
                                        </p:tav>
                                      </p:tavLst>
                                    </p:anim>
                                    <p:anim calcmode="lin" valueType="num">
                                      <p:cBhvr>
                                        <p:cTn id="23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cuenco-azafran.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Onda"/>
          <p:cNvSpPr/>
          <p:nvPr/>
        </p:nvSpPr>
        <p:spPr>
          <a:xfrm rot="5201104">
            <a:off x="-227434" y="489857"/>
            <a:ext cx="1679465"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201104">
            <a:off x="-201634" y="1748378"/>
            <a:ext cx="162469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201104">
            <a:off x="-234817" y="2971820"/>
            <a:ext cx="1681632"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201104">
            <a:off x="-213182" y="4238908"/>
            <a:ext cx="164445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201104">
            <a:off x="-302415" y="5569941"/>
            <a:ext cx="1838627"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201104" flipV="1">
            <a:off x="887341" y="443759"/>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201104" flipV="1">
            <a:off x="875221" y="1789619"/>
            <a:ext cx="1594552"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201104" flipV="1">
            <a:off x="887341" y="3086940"/>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201104" flipV="1">
            <a:off x="958779" y="4301386"/>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201104" flipV="1">
            <a:off x="929828" y="5606677"/>
            <a:ext cx="1782938"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201104">
            <a:off x="1987991" y="470716"/>
            <a:ext cx="1679465"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201104">
            <a:off x="2013791" y="1729237"/>
            <a:ext cx="162469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201104">
            <a:off x="1980608" y="2952679"/>
            <a:ext cx="1681632"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201104">
            <a:off x="2002243" y="4219767"/>
            <a:ext cx="164445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201104">
            <a:off x="1913010" y="5550800"/>
            <a:ext cx="1838627"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201104" flipV="1">
            <a:off x="3030483" y="424854"/>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201104" flipV="1">
            <a:off x="3018363" y="1770714"/>
            <a:ext cx="1594552"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201104" flipV="1">
            <a:off x="3030483" y="3068035"/>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201104" flipV="1">
            <a:off x="3101921" y="4282481"/>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201104" flipV="1">
            <a:off x="3072970" y="5587772"/>
            <a:ext cx="1782938"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201104">
            <a:off x="4202567" y="470715"/>
            <a:ext cx="1679465"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201104">
            <a:off x="4228367" y="1729236"/>
            <a:ext cx="162469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201104">
            <a:off x="4195184" y="2952678"/>
            <a:ext cx="1681632"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5201104">
            <a:off x="4216819" y="4219766"/>
            <a:ext cx="164445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201104">
            <a:off x="4127586" y="5550799"/>
            <a:ext cx="1838627"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5201104" flipV="1">
            <a:off x="5245059" y="424853"/>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201104" flipV="1">
            <a:off x="5232939" y="1770713"/>
            <a:ext cx="1594552"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5201104" flipV="1">
            <a:off x="5245059" y="3068034"/>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201104" flipV="1">
            <a:off x="5316497" y="4282480"/>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5201104" flipV="1">
            <a:off x="5287546" y="5587771"/>
            <a:ext cx="1782938"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5201104">
            <a:off x="6560022" y="489620"/>
            <a:ext cx="1679465"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5201104">
            <a:off x="6585822" y="1748141"/>
            <a:ext cx="162469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5201104">
            <a:off x="6552639" y="2971583"/>
            <a:ext cx="1681632"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5201104">
            <a:off x="6574274" y="4238671"/>
            <a:ext cx="1644456"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5201104">
            <a:off x="6485041" y="5569704"/>
            <a:ext cx="1838627" cy="7000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5201104" flipV="1">
            <a:off x="7602514" y="443758"/>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rot="5201104" flipV="1">
            <a:off x="7590394" y="1789618"/>
            <a:ext cx="1594552"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5201104" flipV="1">
            <a:off x="7602514" y="3086939"/>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5201104" flipV="1">
            <a:off x="7673952" y="4301385"/>
            <a:ext cx="1571636"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5201104" flipV="1">
            <a:off x="7645001" y="5606676"/>
            <a:ext cx="1782938" cy="683186"/>
          </a:xfrm>
          <a:prstGeom prst="wave">
            <a:avLst>
              <a:gd name="adj1" fmla="val 20000"/>
              <a:gd name="adj2" fmla="val -10000"/>
            </a:avLst>
          </a:prstGeom>
          <a:gradFill flip="none" rotWithShape="1">
            <a:gsLst>
              <a:gs pos="0">
                <a:schemeClr val="bg1"/>
              </a:gs>
              <a:gs pos="50000">
                <a:srgbClr val="B677E5">
                  <a:shade val="67500"/>
                  <a:satMod val="115000"/>
                </a:srgbClr>
              </a:gs>
              <a:gs pos="100000">
                <a:srgbClr val="B677E5">
                  <a:shade val="100000"/>
                  <a:satMod val="115000"/>
                </a:srgbClr>
              </a:gs>
            </a:gsLst>
            <a:lin ang="0" scaled="1"/>
            <a:tileRect/>
          </a:gradFill>
          <a:ln w="3175">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8" presetClass="emph" presetSubtype="0" fill="hold" grpId="0" nodeType="withEffect">
                                  <p:stCondLst>
                                    <p:cond delay="0"/>
                                  </p:stCondLst>
                                  <p:childTnLst>
                                    <p:animRot by="21600000">
                                      <p:cBhvr>
                                        <p:cTn id="9" dur="2000" fill="hold"/>
                                        <p:tgtEl>
                                          <p:spTgt spid="3"/>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4"/>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5"/>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6"/>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7"/>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8"/>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9"/>
                                        </p:tgtEl>
                                        <p:attrNameLst>
                                          <p:attrName>r</p:attrName>
                                        </p:attrNameLst>
                                      </p:cBhvr>
                                    </p:animRot>
                                  </p:childTnLst>
                                </p:cTn>
                              </p:par>
                              <p:par>
                                <p:cTn id="22" presetID="8" presetClass="emph" presetSubtype="0" fill="hold" grpId="0" nodeType="withEffect">
                                  <p:stCondLst>
                                    <p:cond delay="0"/>
                                  </p:stCondLst>
                                  <p:childTnLst>
                                    <p:animRot by="-21600000">
                                      <p:cBhvr>
                                        <p:cTn id="23" dur="2000" fill="hold"/>
                                        <p:tgtEl>
                                          <p:spTgt spid="10"/>
                                        </p:tgtEl>
                                        <p:attrNameLst>
                                          <p:attrName>r</p:attrName>
                                        </p:attrNameLst>
                                      </p:cBhvr>
                                    </p:animRot>
                                  </p:childTnLst>
                                </p:cTn>
                              </p:par>
                              <p:par>
                                <p:cTn id="24" presetID="8" presetClass="emph" presetSubtype="0" fill="hold" grpId="0" nodeType="withEffect">
                                  <p:stCondLst>
                                    <p:cond delay="0"/>
                                  </p:stCondLst>
                                  <p:childTnLst>
                                    <p:animRot by="21600000">
                                      <p:cBhvr>
                                        <p:cTn id="25" dur="2000" fill="hold"/>
                                        <p:tgtEl>
                                          <p:spTgt spid="11"/>
                                        </p:tgtEl>
                                        <p:attrNameLst>
                                          <p:attrName>r</p:attrName>
                                        </p:attrNameLst>
                                      </p:cBhvr>
                                    </p:animRot>
                                  </p:childTnLst>
                                </p:cTn>
                              </p:par>
                              <p:par>
                                <p:cTn id="26" presetID="8" presetClass="emph" presetSubtype="0" fill="hold" grpId="0" nodeType="withEffect">
                                  <p:stCondLst>
                                    <p:cond delay="0"/>
                                  </p:stCondLst>
                                  <p:childTnLst>
                                    <p:animRot by="-21600000">
                                      <p:cBhvr>
                                        <p:cTn id="27" dur="2000" fill="hold"/>
                                        <p:tgtEl>
                                          <p:spTgt spid="12"/>
                                        </p:tgtEl>
                                        <p:attrNameLst>
                                          <p:attrName>r</p:attrName>
                                        </p:attrNameLst>
                                      </p:cBhvr>
                                    </p:animRot>
                                  </p:childTnLst>
                                </p:cTn>
                              </p:par>
                              <p:par>
                                <p:cTn id="28" presetID="2" presetClass="entr" presetSubtype="8" fill="hold" grpId="1"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2000" fill="hold"/>
                                        <p:tgtEl>
                                          <p:spTgt spid="3"/>
                                        </p:tgtEl>
                                        <p:attrNameLst>
                                          <p:attrName>ppt_x</p:attrName>
                                        </p:attrNameLst>
                                      </p:cBhvr>
                                      <p:tavLst>
                                        <p:tav tm="0">
                                          <p:val>
                                            <p:strVal val="0-#ppt_w/2"/>
                                          </p:val>
                                        </p:tav>
                                        <p:tav tm="100000">
                                          <p:val>
                                            <p:strVal val="#ppt_x"/>
                                          </p:val>
                                        </p:tav>
                                      </p:tavLst>
                                    </p:anim>
                                    <p:anim calcmode="lin" valueType="num">
                                      <p:cBhvr additive="base">
                                        <p:cTn id="31" dur="2000" fill="hold"/>
                                        <p:tgtEl>
                                          <p:spTgt spid="3"/>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ppt_y"/>
                                          </p:val>
                                        </p:tav>
                                        <p:tav tm="100000">
                                          <p:val>
                                            <p:strVal val="#ppt_y"/>
                                          </p:val>
                                        </p:tav>
                                      </p:tavLst>
                                    </p:anim>
                                  </p:childTnLst>
                                </p:cTn>
                              </p:par>
                              <p:par>
                                <p:cTn id="36" presetID="2" presetClass="entr" presetSubtype="8"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0-#ppt_w/2"/>
                                          </p:val>
                                        </p:tav>
                                        <p:tav tm="100000">
                                          <p:val>
                                            <p:strVal val="#ppt_x"/>
                                          </p:val>
                                        </p:tav>
                                      </p:tavLst>
                                    </p:anim>
                                    <p:anim calcmode="lin" valueType="num">
                                      <p:cBhvr additive="base">
                                        <p:cTn id="39" dur="2000" fill="hold"/>
                                        <p:tgtEl>
                                          <p:spTgt spid="5"/>
                                        </p:tgtEl>
                                        <p:attrNameLst>
                                          <p:attrName>ppt_y</p:attrName>
                                        </p:attrNameLst>
                                      </p:cBhvr>
                                      <p:tavLst>
                                        <p:tav tm="0">
                                          <p:val>
                                            <p:strVal val="#ppt_y"/>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0-#ppt_w/2"/>
                                          </p:val>
                                        </p:tav>
                                        <p:tav tm="100000">
                                          <p:val>
                                            <p:strVal val="#ppt_x"/>
                                          </p:val>
                                        </p:tav>
                                      </p:tavLst>
                                    </p:anim>
                                    <p:anim calcmode="lin" valueType="num">
                                      <p:cBhvr additive="base">
                                        <p:cTn id="43" dur="2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0-#ppt_w/2"/>
                                          </p:val>
                                        </p:tav>
                                        <p:tav tm="100000">
                                          <p:val>
                                            <p:strVal val="#ppt_x"/>
                                          </p:val>
                                        </p:tav>
                                      </p:tavLst>
                                    </p:anim>
                                    <p:anim calcmode="lin" valueType="num">
                                      <p:cBhvr additive="base">
                                        <p:cTn id="47" dur="2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0-#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0-#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0-#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0-#ppt_w/2"/>
                                          </p:val>
                                        </p:tav>
                                        <p:tav tm="100000">
                                          <p:val>
                                            <p:strVal val="#ppt_x"/>
                                          </p:val>
                                        </p:tav>
                                      </p:tavLst>
                                    </p:anim>
                                    <p:anim calcmode="lin" valueType="num">
                                      <p:cBhvr additive="base">
                                        <p:cTn id="63" dur="2000" fill="hold"/>
                                        <p:tgtEl>
                                          <p:spTgt spid="11"/>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2000" fill="hold"/>
                                        <p:tgtEl>
                                          <p:spTgt spid="12"/>
                                        </p:tgtEl>
                                        <p:attrNameLst>
                                          <p:attrName>ppt_x</p:attrName>
                                        </p:attrNameLst>
                                      </p:cBhvr>
                                      <p:tavLst>
                                        <p:tav tm="0">
                                          <p:val>
                                            <p:strVal val="0-#ppt_w/2"/>
                                          </p:val>
                                        </p:tav>
                                        <p:tav tm="100000">
                                          <p:val>
                                            <p:strVal val="#ppt_x"/>
                                          </p:val>
                                        </p:tav>
                                      </p:tavLst>
                                    </p:anim>
                                    <p:anim calcmode="lin" valueType="num">
                                      <p:cBhvr additive="base">
                                        <p:cTn id="67" dur="2000" fill="hold"/>
                                        <p:tgtEl>
                                          <p:spTgt spid="12"/>
                                        </p:tgtEl>
                                        <p:attrNameLst>
                                          <p:attrName>ppt_y</p:attrName>
                                        </p:attrNameLst>
                                      </p:cBhvr>
                                      <p:tavLst>
                                        <p:tav tm="0">
                                          <p:val>
                                            <p:strVal val="#ppt_y"/>
                                          </p:val>
                                        </p:tav>
                                        <p:tav tm="100000">
                                          <p:val>
                                            <p:strVal val="#ppt_y"/>
                                          </p:val>
                                        </p:tav>
                                      </p:tavLst>
                                    </p:anim>
                                  </p:childTnLst>
                                </p:cTn>
                              </p:par>
                              <p:par>
                                <p:cTn id="68" presetID="8" presetClass="emph" presetSubtype="0" fill="hold" grpId="0" nodeType="withEffect">
                                  <p:stCondLst>
                                    <p:cond delay="0"/>
                                  </p:stCondLst>
                                  <p:childTnLst>
                                    <p:animRot by="21600000">
                                      <p:cBhvr>
                                        <p:cTn id="69" dur="2000" fill="hold"/>
                                        <p:tgtEl>
                                          <p:spTgt spid="13"/>
                                        </p:tgtEl>
                                        <p:attrNameLst>
                                          <p:attrName>r</p:attrName>
                                        </p:attrNameLst>
                                      </p:cBhvr>
                                    </p:animRot>
                                  </p:childTnLst>
                                </p:cTn>
                              </p:par>
                              <p:par>
                                <p:cTn id="70" presetID="8" presetClass="emph" presetSubtype="0" fill="hold" grpId="0" nodeType="withEffect">
                                  <p:stCondLst>
                                    <p:cond delay="0"/>
                                  </p:stCondLst>
                                  <p:childTnLst>
                                    <p:animRot by="-21600000">
                                      <p:cBhvr>
                                        <p:cTn id="71" dur="2000" fill="hold"/>
                                        <p:tgtEl>
                                          <p:spTgt spid="14"/>
                                        </p:tgtEl>
                                        <p:attrNameLst>
                                          <p:attrName>r</p:attrName>
                                        </p:attrNameLst>
                                      </p:cBhvr>
                                    </p:animRot>
                                  </p:childTnLst>
                                </p:cTn>
                              </p:par>
                              <p:par>
                                <p:cTn id="72" presetID="8" presetClass="emph" presetSubtype="0" fill="hold" grpId="0" nodeType="withEffect">
                                  <p:stCondLst>
                                    <p:cond delay="0"/>
                                  </p:stCondLst>
                                  <p:childTnLst>
                                    <p:animRot by="21600000">
                                      <p:cBhvr>
                                        <p:cTn id="73" dur="2000" fill="hold"/>
                                        <p:tgtEl>
                                          <p:spTgt spid="15"/>
                                        </p:tgtEl>
                                        <p:attrNameLst>
                                          <p:attrName>r</p:attrName>
                                        </p:attrNameLst>
                                      </p:cBhvr>
                                    </p:animRot>
                                  </p:childTnLst>
                                </p:cTn>
                              </p:par>
                              <p:par>
                                <p:cTn id="74" presetID="8" presetClass="emph" presetSubtype="0" fill="hold" grpId="0" nodeType="withEffect">
                                  <p:stCondLst>
                                    <p:cond delay="0"/>
                                  </p:stCondLst>
                                  <p:childTnLst>
                                    <p:animRot by="-21600000">
                                      <p:cBhvr>
                                        <p:cTn id="75" dur="2000" fill="hold"/>
                                        <p:tgtEl>
                                          <p:spTgt spid="16"/>
                                        </p:tgtEl>
                                        <p:attrNameLst>
                                          <p:attrName>r</p:attrName>
                                        </p:attrNameLst>
                                      </p:cBhvr>
                                    </p:animRot>
                                  </p:childTnLst>
                                </p:cTn>
                              </p:par>
                              <p:par>
                                <p:cTn id="76" presetID="8" presetClass="emph" presetSubtype="0" fill="hold" grpId="0" nodeType="withEffect">
                                  <p:stCondLst>
                                    <p:cond delay="0"/>
                                  </p:stCondLst>
                                  <p:childTnLst>
                                    <p:animRot by="21600000">
                                      <p:cBhvr>
                                        <p:cTn id="77" dur="2000" fill="hold"/>
                                        <p:tgtEl>
                                          <p:spTgt spid="17"/>
                                        </p:tgtEl>
                                        <p:attrNameLst>
                                          <p:attrName>r</p:attrName>
                                        </p:attrNameLst>
                                      </p:cBhvr>
                                    </p:animRot>
                                  </p:childTnLst>
                                </p:cTn>
                              </p:par>
                              <p:par>
                                <p:cTn id="78" presetID="8" presetClass="emph" presetSubtype="0" fill="hold" grpId="0" nodeType="withEffect">
                                  <p:stCondLst>
                                    <p:cond delay="0"/>
                                  </p:stCondLst>
                                  <p:childTnLst>
                                    <p:animRot by="-21600000">
                                      <p:cBhvr>
                                        <p:cTn id="79" dur="2000" fill="hold"/>
                                        <p:tgtEl>
                                          <p:spTgt spid="18"/>
                                        </p:tgtEl>
                                        <p:attrNameLst>
                                          <p:attrName>r</p:attrName>
                                        </p:attrNameLst>
                                      </p:cBhvr>
                                    </p:animRot>
                                  </p:childTnLst>
                                </p:cTn>
                              </p:par>
                              <p:par>
                                <p:cTn id="80" presetID="8" presetClass="emph" presetSubtype="0" fill="hold" grpId="0" nodeType="withEffect">
                                  <p:stCondLst>
                                    <p:cond delay="0"/>
                                  </p:stCondLst>
                                  <p:childTnLst>
                                    <p:animRot by="21600000">
                                      <p:cBhvr>
                                        <p:cTn id="81" dur="2000" fill="hold"/>
                                        <p:tgtEl>
                                          <p:spTgt spid="19"/>
                                        </p:tgtEl>
                                        <p:attrNameLst>
                                          <p:attrName>r</p:attrName>
                                        </p:attrNameLst>
                                      </p:cBhvr>
                                    </p:animRot>
                                  </p:childTnLst>
                                </p:cTn>
                              </p:par>
                              <p:par>
                                <p:cTn id="82" presetID="8" presetClass="emph" presetSubtype="0" fill="hold" grpId="0" nodeType="withEffect">
                                  <p:stCondLst>
                                    <p:cond delay="0"/>
                                  </p:stCondLst>
                                  <p:childTnLst>
                                    <p:animRot by="-21600000">
                                      <p:cBhvr>
                                        <p:cTn id="83" dur="2000" fill="hold"/>
                                        <p:tgtEl>
                                          <p:spTgt spid="20"/>
                                        </p:tgtEl>
                                        <p:attrNameLst>
                                          <p:attrName>r</p:attrName>
                                        </p:attrNameLst>
                                      </p:cBhvr>
                                    </p:animRot>
                                  </p:childTnLst>
                                </p:cTn>
                              </p:par>
                              <p:par>
                                <p:cTn id="84" presetID="8" presetClass="emph" presetSubtype="0" fill="hold" grpId="0" nodeType="withEffect">
                                  <p:stCondLst>
                                    <p:cond delay="0"/>
                                  </p:stCondLst>
                                  <p:childTnLst>
                                    <p:animRot by="21600000">
                                      <p:cBhvr>
                                        <p:cTn id="85" dur="2000" fill="hold"/>
                                        <p:tgtEl>
                                          <p:spTgt spid="21"/>
                                        </p:tgtEl>
                                        <p:attrNameLst>
                                          <p:attrName>r</p:attrName>
                                        </p:attrNameLst>
                                      </p:cBhvr>
                                    </p:animRot>
                                  </p:childTnLst>
                                </p:cTn>
                              </p:par>
                              <p:par>
                                <p:cTn id="86" presetID="8" presetClass="emph" presetSubtype="0" fill="hold" grpId="0" nodeType="withEffect">
                                  <p:stCondLst>
                                    <p:cond delay="0"/>
                                  </p:stCondLst>
                                  <p:childTnLst>
                                    <p:animRot by="-21600000">
                                      <p:cBhvr>
                                        <p:cTn id="87" dur="2000" fill="hold"/>
                                        <p:tgtEl>
                                          <p:spTgt spid="22"/>
                                        </p:tgtEl>
                                        <p:attrNameLst>
                                          <p:attrName>r</p:attrName>
                                        </p:attrNameLst>
                                      </p:cBhvr>
                                    </p:animRot>
                                  </p:childTnLst>
                                </p:cTn>
                              </p:par>
                              <p:par>
                                <p:cTn id="88" presetID="2" presetClass="entr" presetSubtype="8"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2000" fill="hold"/>
                                        <p:tgtEl>
                                          <p:spTgt spid="13"/>
                                        </p:tgtEl>
                                        <p:attrNameLst>
                                          <p:attrName>ppt_x</p:attrName>
                                        </p:attrNameLst>
                                      </p:cBhvr>
                                      <p:tavLst>
                                        <p:tav tm="0">
                                          <p:val>
                                            <p:strVal val="0-#ppt_w/2"/>
                                          </p:val>
                                        </p:tav>
                                        <p:tav tm="100000">
                                          <p:val>
                                            <p:strVal val="#ppt_x"/>
                                          </p:val>
                                        </p:tav>
                                      </p:tavLst>
                                    </p:anim>
                                    <p:anim calcmode="lin" valueType="num">
                                      <p:cBhvr additive="base">
                                        <p:cTn id="91" dur="2000" fill="hold"/>
                                        <p:tgtEl>
                                          <p:spTgt spid="13"/>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2000" fill="hold"/>
                                        <p:tgtEl>
                                          <p:spTgt spid="14"/>
                                        </p:tgtEl>
                                        <p:attrNameLst>
                                          <p:attrName>ppt_x</p:attrName>
                                        </p:attrNameLst>
                                      </p:cBhvr>
                                      <p:tavLst>
                                        <p:tav tm="0">
                                          <p:val>
                                            <p:strVal val="0-#ppt_w/2"/>
                                          </p:val>
                                        </p:tav>
                                        <p:tav tm="100000">
                                          <p:val>
                                            <p:strVal val="#ppt_x"/>
                                          </p:val>
                                        </p:tav>
                                      </p:tavLst>
                                    </p:anim>
                                    <p:anim calcmode="lin" valueType="num">
                                      <p:cBhvr additive="base">
                                        <p:cTn id="95" dur="2000" fill="hold"/>
                                        <p:tgtEl>
                                          <p:spTgt spid="14"/>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2000" fill="hold"/>
                                        <p:tgtEl>
                                          <p:spTgt spid="15"/>
                                        </p:tgtEl>
                                        <p:attrNameLst>
                                          <p:attrName>ppt_x</p:attrName>
                                        </p:attrNameLst>
                                      </p:cBhvr>
                                      <p:tavLst>
                                        <p:tav tm="0">
                                          <p:val>
                                            <p:strVal val="0-#ppt_w/2"/>
                                          </p:val>
                                        </p:tav>
                                        <p:tav tm="100000">
                                          <p:val>
                                            <p:strVal val="#ppt_x"/>
                                          </p:val>
                                        </p:tav>
                                      </p:tavLst>
                                    </p:anim>
                                    <p:anim calcmode="lin" valueType="num">
                                      <p:cBhvr additive="base">
                                        <p:cTn id="99" dur="2000" fill="hold"/>
                                        <p:tgtEl>
                                          <p:spTgt spid="15"/>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2000" fill="hold"/>
                                        <p:tgtEl>
                                          <p:spTgt spid="16"/>
                                        </p:tgtEl>
                                        <p:attrNameLst>
                                          <p:attrName>ppt_x</p:attrName>
                                        </p:attrNameLst>
                                      </p:cBhvr>
                                      <p:tavLst>
                                        <p:tav tm="0">
                                          <p:val>
                                            <p:strVal val="0-#ppt_w/2"/>
                                          </p:val>
                                        </p:tav>
                                        <p:tav tm="100000">
                                          <p:val>
                                            <p:strVal val="#ppt_x"/>
                                          </p:val>
                                        </p:tav>
                                      </p:tavLst>
                                    </p:anim>
                                    <p:anim calcmode="lin" valueType="num">
                                      <p:cBhvr additive="base">
                                        <p:cTn id="103" dur="2000" fill="hold"/>
                                        <p:tgtEl>
                                          <p:spTgt spid="16"/>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2000" fill="hold"/>
                                        <p:tgtEl>
                                          <p:spTgt spid="17"/>
                                        </p:tgtEl>
                                        <p:attrNameLst>
                                          <p:attrName>ppt_x</p:attrName>
                                        </p:attrNameLst>
                                      </p:cBhvr>
                                      <p:tavLst>
                                        <p:tav tm="0">
                                          <p:val>
                                            <p:strVal val="0-#ppt_w/2"/>
                                          </p:val>
                                        </p:tav>
                                        <p:tav tm="100000">
                                          <p:val>
                                            <p:strVal val="#ppt_x"/>
                                          </p:val>
                                        </p:tav>
                                      </p:tavLst>
                                    </p:anim>
                                    <p:anim calcmode="lin" valueType="num">
                                      <p:cBhvr additive="base">
                                        <p:cTn id="107" dur="2000" fill="hold"/>
                                        <p:tgtEl>
                                          <p:spTgt spid="17"/>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0-#ppt_w/2"/>
                                          </p:val>
                                        </p:tav>
                                        <p:tav tm="100000">
                                          <p:val>
                                            <p:strVal val="#ppt_x"/>
                                          </p:val>
                                        </p:tav>
                                      </p:tavLst>
                                    </p:anim>
                                    <p:anim calcmode="lin" valueType="num">
                                      <p:cBhvr additive="base">
                                        <p:cTn id="111" dur="2000" fill="hold"/>
                                        <p:tgtEl>
                                          <p:spTgt spid="18"/>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2000" fill="hold"/>
                                        <p:tgtEl>
                                          <p:spTgt spid="19"/>
                                        </p:tgtEl>
                                        <p:attrNameLst>
                                          <p:attrName>ppt_x</p:attrName>
                                        </p:attrNameLst>
                                      </p:cBhvr>
                                      <p:tavLst>
                                        <p:tav tm="0">
                                          <p:val>
                                            <p:strVal val="0-#ppt_w/2"/>
                                          </p:val>
                                        </p:tav>
                                        <p:tav tm="100000">
                                          <p:val>
                                            <p:strVal val="#ppt_x"/>
                                          </p:val>
                                        </p:tav>
                                      </p:tavLst>
                                    </p:anim>
                                    <p:anim calcmode="lin" valueType="num">
                                      <p:cBhvr additive="base">
                                        <p:cTn id="115" dur="2000" fill="hold"/>
                                        <p:tgtEl>
                                          <p:spTgt spid="19"/>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0-#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1"/>
                                        </p:tgtEl>
                                        <p:attrNameLst>
                                          <p:attrName>style.visibility</p:attrName>
                                        </p:attrNameLst>
                                      </p:cBhvr>
                                      <p:to>
                                        <p:strVal val="visible"/>
                                      </p:to>
                                    </p:set>
                                    <p:anim calcmode="lin" valueType="num">
                                      <p:cBhvr additive="base">
                                        <p:cTn id="122" dur="2000" fill="hold"/>
                                        <p:tgtEl>
                                          <p:spTgt spid="21"/>
                                        </p:tgtEl>
                                        <p:attrNameLst>
                                          <p:attrName>ppt_x</p:attrName>
                                        </p:attrNameLst>
                                      </p:cBhvr>
                                      <p:tavLst>
                                        <p:tav tm="0">
                                          <p:val>
                                            <p:strVal val="0-#ppt_w/2"/>
                                          </p:val>
                                        </p:tav>
                                        <p:tav tm="100000">
                                          <p:val>
                                            <p:strVal val="#ppt_x"/>
                                          </p:val>
                                        </p:tav>
                                      </p:tavLst>
                                    </p:anim>
                                    <p:anim calcmode="lin" valueType="num">
                                      <p:cBhvr additive="base">
                                        <p:cTn id="123" dur="2000" fill="hold"/>
                                        <p:tgtEl>
                                          <p:spTgt spid="21"/>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2"/>
                                        </p:tgtEl>
                                        <p:attrNameLst>
                                          <p:attrName>style.visibility</p:attrName>
                                        </p:attrNameLst>
                                      </p:cBhvr>
                                      <p:to>
                                        <p:strVal val="visible"/>
                                      </p:to>
                                    </p:set>
                                    <p:anim calcmode="lin" valueType="num">
                                      <p:cBhvr additive="base">
                                        <p:cTn id="126" dur="2000" fill="hold"/>
                                        <p:tgtEl>
                                          <p:spTgt spid="22"/>
                                        </p:tgtEl>
                                        <p:attrNameLst>
                                          <p:attrName>ppt_x</p:attrName>
                                        </p:attrNameLst>
                                      </p:cBhvr>
                                      <p:tavLst>
                                        <p:tav tm="0">
                                          <p:val>
                                            <p:strVal val="0-#ppt_w/2"/>
                                          </p:val>
                                        </p:tav>
                                        <p:tav tm="100000">
                                          <p:val>
                                            <p:strVal val="#ppt_x"/>
                                          </p:val>
                                        </p:tav>
                                      </p:tavLst>
                                    </p:anim>
                                    <p:anim calcmode="lin" valueType="num">
                                      <p:cBhvr additive="base">
                                        <p:cTn id="127" dur="2000" fill="hold"/>
                                        <p:tgtEl>
                                          <p:spTgt spid="22"/>
                                        </p:tgtEl>
                                        <p:attrNameLst>
                                          <p:attrName>ppt_y</p:attrName>
                                        </p:attrNameLst>
                                      </p:cBhvr>
                                      <p:tavLst>
                                        <p:tav tm="0">
                                          <p:val>
                                            <p:strVal val="#ppt_y"/>
                                          </p:val>
                                        </p:tav>
                                        <p:tav tm="100000">
                                          <p:val>
                                            <p:strVal val="#ppt_y"/>
                                          </p:val>
                                        </p:tav>
                                      </p:tavLst>
                                    </p:anim>
                                  </p:childTnLst>
                                </p:cTn>
                              </p:par>
                              <p:par>
                                <p:cTn id="128" presetID="8" presetClass="emph" presetSubtype="0" fill="hold" grpId="0" nodeType="withEffect">
                                  <p:stCondLst>
                                    <p:cond delay="0"/>
                                  </p:stCondLst>
                                  <p:childTnLst>
                                    <p:animRot by="21600000">
                                      <p:cBhvr>
                                        <p:cTn id="129" dur="2000" fill="hold"/>
                                        <p:tgtEl>
                                          <p:spTgt spid="23"/>
                                        </p:tgtEl>
                                        <p:attrNameLst>
                                          <p:attrName>r</p:attrName>
                                        </p:attrNameLst>
                                      </p:cBhvr>
                                    </p:animRot>
                                  </p:childTnLst>
                                </p:cTn>
                              </p:par>
                              <p:par>
                                <p:cTn id="130" presetID="8" presetClass="emph" presetSubtype="0" fill="hold" grpId="0" nodeType="withEffect">
                                  <p:stCondLst>
                                    <p:cond delay="0"/>
                                  </p:stCondLst>
                                  <p:childTnLst>
                                    <p:animRot by="-21600000">
                                      <p:cBhvr>
                                        <p:cTn id="131" dur="2000" fill="hold"/>
                                        <p:tgtEl>
                                          <p:spTgt spid="24"/>
                                        </p:tgtEl>
                                        <p:attrNameLst>
                                          <p:attrName>r</p:attrName>
                                        </p:attrNameLst>
                                      </p:cBhvr>
                                    </p:animRot>
                                  </p:childTnLst>
                                </p:cTn>
                              </p:par>
                              <p:par>
                                <p:cTn id="132" presetID="8" presetClass="emph" presetSubtype="0" fill="hold" grpId="0" nodeType="withEffect">
                                  <p:stCondLst>
                                    <p:cond delay="0"/>
                                  </p:stCondLst>
                                  <p:childTnLst>
                                    <p:animRot by="21600000">
                                      <p:cBhvr>
                                        <p:cTn id="133" dur="2000" fill="hold"/>
                                        <p:tgtEl>
                                          <p:spTgt spid="25"/>
                                        </p:tgtEl>
                                        <p:attrNameLst>
                                          <p:attrName>r</p:attrName>
                                        </p:attrNameLst>
                                      </p:cBhvr>
                                    </p:animRot>
                                  </p:childTnLst>
                                </p:cTn>
                              </p:par>
                              <p:par>
                                <p:cTn id="134" presetID="8" presetClass="emph" presetSubtype="0" fill="hold" grpId="0" nodeType="withEffect">
                                  <p:stCondLst>
                                    <p:cond delay="0"/>
                                  </p:stCondLst>
                                  <p:childTnLst>
                                    <p:animRot by="-21600000">
                                      <p:cBhvr>
                                        <p:cTn id="135" dur="2000" fill="hold"/>
                                        <p:tgtEl>
                                          <p:spTgt spid="26"/>
                                        </p:tgtEl>
                                        <p:attrNameLst>
                                          <p:attrName>r</p:attrName>
                                        </p:attrNameLst>
                                      </p:cBhvr>
                                    </p:animRot>
                                  </p:childTnLst>
                                </p:cTn>
                              </p:par>
                              <p:par>
                                <p:cTn id="136" presetID="8" presetClass="emph" presetSubtype="0" fill="hold" grpId="0" nodeType="withEffect">
                                  <p:stCondLst>
                                    <p:cond delay="0"/>
                                  </p:stCondLst>
                                  <p:childTnLst>
                                    <p:animRot by="21600000">
                                      <p:cBhvr>
                                        <p:cTn id="137" dur="2000" fill="hold"/>
                                        <p:tgtEl>
                                          <p:spTgt spid="27"/>
                                        </p:tgtEl>
                                        <p:attrNameLst>
                                          <p:attrName>r</p:attrName>
                                        </p:attrNameLst>
                                      </p:cBhvr>
                                    </p:animRot>
                                  </p:childTnLst>
                                </p:cTn>
                              </p:par>
                              <p:par>
                                <p:cTn id="138" presetID="8" presetClass="emph" presetSubtype="0" fill="hold" grpId="0" nodeType="withEffect">
                                  <p:stCondLst>
                                    <p:cond delay="0"/>
                                  </p:stCondLst>
                                  <p:childTnLst>
                                    <p:animRot by="-21600000">
                                      <p:cBhvr>
                                        <p:cTn id="139" dur="2000" fill="hold"/>
                                        <p:tgtEl>
                                          <p:spTgt spid="28"/>
                                        </p:tgtEl>
                                        <p:attrNameLst>
                                          <p:attrName>r</p:attrName>
                                        </p:attrNameLst>
                                      </p:cBhvr>
                                    </p:animRot>
                                  </p:childTnLst>
                                </p:cTn>
                              </p:par>
                              <p:par>
                                <p:cTn id="140" presetID="8" presetClass="emph" presetSubtype="0" fill="hold" grpId="0" nodeType="withEffect">
                                  <p:stCondLst>
                                    <p:cond delay="0"/>
                                  </p:stCondLst>
                                  <p:childTnLst>
                                    <p:animRot by="21600000">
                                      <p:cBhvr>
                                        <p:cTn id="141" dur="2000" fill="hold"/>
                                        <p:tgtEl>
                                          <p:spTgt spid="29"/>
                                        </p:tgtEl>
                                        <p:attrNameLst>
                                          <p:attrName>r</p:attrName>
                                        </p:attrNameLst>
                                      </p:cBhvr>
                                    </p:animRot>
                                  </p:childTnLst>
                                </p:cTn>
                              </p:par>
                              <p:par>
                                <p:cTn id="142" presetID="8" presetClass="emph" presetSubtype="0" fill="hold" grpId="0" nodeType="withEffect">
                                  <p:stCondLst>
                                    <p:cond delay="0"/>
                                  </p:stCondLst>
                                  <p:childTnLst>
                                    <p:animRot by="-21600000">
                                      <p:cBhvr>
                                        <p:cTn id="143" dur="2000" fill="hold"/>
                                        <p:tgtEl>
                                          <p:spTgt spid="30"/>
                                        </p:tgtEl>
                                        <p:attrNameLst>
                                          <p:attrName>r</p:attrName>
                                        </p:attrNameLst>
                                      </p:cBhvr>
                                    </p:animRot>
                                  </p:childTnLst>
                                </p:cTn>
                              </p:par>
                              <p:par>
                                <p:cTn id="144" presetID="8" presetClass="emph" presetSubtype="0" fill="hold" grpId="0" nodeType="withEffect">
                                  <p:stCondLst>
                                    <p:cond delay="0"/>
                                  </p:stCondLst>
                                  <p:childTnLst>
                                    <p:animRot by="21600000">
                                      <p:cBhvr>
                                        <p:cTn id="145" dur="2000" fill="hold"/>
                                        <p:tgtEl>
                                          <p:spTgt spid="31"/>
                                        </p:tgtEl>
                                        <p:attrNameLst>
                                          <p:attrName>r</p:attrName>
                                        </p:attrNameLst>
                                      </p:cBhvr>
                                    </p:animRot>
                                  </p:childTnLst>
                                </p:cTn>
                              </p:par>
                              <p:par>
                                <p:cTn id="146" presetID="8" presetClass="emph" presetSubtype="0" fill="hold" grpId="0" nodeType="withEffect">
                                  <p:stCondLst>
                                    <p:cond delay="0"/>
                                  </p:stCondLst>
                                  <p:childTnLst>
                                    <p:animRot by="-21600000">
                                      <p:cBhvr>
                                        <p:cTn id="147" dur="2000" fill="hold"/>
                                        <p:tgtEl>
                                          <p:spTgt spid="32"/>
                                        </p:tgtEl>
                                        <p:attrNameLst>
                                          <p:attrName>r</p:attrName>
                                        </p:attrNameLst>
                                      </p:cBhvr>
                                    </p:animRot>
                                  </p:childTnLst>
                                </p:cTn>
                              </p:par>
                              <p:par>
                                <p:cTn id="148" presetID="2" presetClass="entr" presetSubtype="8" fill="hold" grpId="1" nodeType="withEffect">
                                  <p:stCondLst>
                                    <p:cond delay="0"/>
                                  </p:stCondLst>
                                  <p:childTnLst>
                                    <p:set>
                                      <p:cBhvr>
                                        <p:cTn id="149" dur="1" fill="hold">
                                          <p:stCondLst>
                                            <p:cond delay="0"/>
                                          </p:stCondLst>
                                        </p:cTn>
                                        <p:tgtEl>
                                          <p:spTgt spid="23"/>
                                        </p:tgtEl>
                                        <p:attrNameLst>
                                          <p:attrName>style.visibility</p:attrName>
                                        </p:attrNameLst>
                                      </p:cBhvr>
                                      <p:to>
                                        <p:strVal val="visible"/>
                                      </p:to>
                                    </p:set>
                                    <p:anim calcmode="lin" valueType="num">
                                      <p:cBhvr additive="base">
                                        <p:cTn id="150" dur="2000" fill="hold"/>
                                        <p:tgtEl>
                                          <p:spTgt spid="23"/>
                                        </p:tgtEl>
                                        <p:attrNameLst>
                                          <p:attrName>ppt_x</p:attrName>
                                        </p:attrNameLst>
                                      </p:cBhvr>
                                      <p:tavLst>
                                        <p:tav tm="0">
                                          <p:val>
                                            <p:strVal val="0-#ppt_w/2"/>
                                          </p:val>
                                        </p:tav>
                                        <p:tav tm="100000">
                                          <p:val>
                                            <p:strVal val="#ppt_x"/>
                                          </p:val>
                                        </p:tav>
                                      </p:tavLst>
                                    </p:anim>
                                    <p:anim calcmode="lin" valueType="num">
                                      <p:cBhvr additive="base">
                                        <p:cTn id="151" dur="2000" fill="hold"/>
                                        <p:tgtEl>
                                          <p:spTgt spid="23"/>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24"/>
                                        </p:tgtEl>
                                        <p:attrNameLst>
                                          <p:attrName>style.visibility</p:attrName>
                                        </p:attrNameLst>
                                      </p:cBhvr>
                                      <p:to>
                                        <p:strVal val="visible"/>
                                      </p:to>
                                    </p:set>
                                    <p:anim calcmode="lin" valueType="num">
                                      <p:cBhvr additive="base">
                                        <p:cTn id="154" dur="2000" fill="hold"/>
                                        <p:tgtEl>
                                          <p:spTgt spid="24"/>
                                        </p:tgtEl>
                                        <p:attrNameLst>
                                          <p:attrName>ppt_x</p:attrName>
                                        </p:attrNameLst>
                                      </p:cBhvr>
                                      <p:tavLst>
                                        <p:tav tm="0">
                                          <p:val>
                                            <p:strVal val="0-#ppt_w/2"/>
                                          </p:val>
                                        </p:tav>
                                        <p:tav tm="100000">
                                          <p:val>
                                            <p:strVal val="#ppt_x"/>
                                          </p:val>
                                        </p:tav>
                                      </p:tavLst>
                                    </p:anim>
                                    <p:anim calcmode="lin" valueType="num">
                                      <p:cBhvr additive="base">
                                        <p:cTn id="155" dur="2000" fill="hold"/>
                                        <p:tgtEl>
                                          <p:spTgt spid="24"/>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25"/>
                                        </p:tgtEl>
                                        <p:attrNameLst>
                                          <p:attrName>style.visibility</p:attrName>
                                        </p:attrNameLst>
                                      </p:cBhvr>
                                      <p:to>
                                        <p:strVal val="visible"/>
                                      </p:to>
                                    </p:set>
                                    <p:anim calcmode="lin" valueType="num">
                                      <p:cBhvr additive="base">
                                        <p:cTn id="158" dur="2000" fill="hold"/>
                                        <p:tgtEl>
                                          <p:spTgt spid="25"/>
                                        </p:tgtEl>
                                        <p:attrNameLst>
                                          <p:attrName>ppt_x</p:attrName>
                                        </p:attrNameLst>
                                      </p:cBhvr>
                                      <p:tavLst>
                                        <p:tav tm="0">
                                          <p:val>
                                            <p:strVal val="0-#ppt_w/2"/>
                                          </p:val>
                                        </p:tav>
                                        <p:tav tm="100000">
                                          <p:val>
                                            <p:strVal val="#ppt_x"/>
                                          </p:val>
                                        </p:tav>
                                      </p:tavLst>
                                    </p:anim>
                                    <p:anim calcmode="lin" valueType="num">
                                      <p:cBhvr additive="base">
                                        <p:cTn id="159" dur="2000" fill="hold"/>
                                        <p:tgtEl>
                                          <p:spTgt spid="25"/>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26"/>
                                        </p:tgtEl>
                                        <p:attrNameLst>
                                          <p:attrName>style.visibility</p:attrName>
                                        </p:attrNameLst>
                                      </p:cBhvr>
                                      <p:to>
                                        <p:strVal val="visible"/>
                                      </p:to>
                                    </p:set>
                                    <p:anim calcmode="lin" valueType="num">
                                      <p:cBhvr additive="base">
                                        <p:cTn id="162" dur="2000" fill="hold"/>
                                        <p:tgtEl>
                                          <p:spTgt spid="26"/>
                                        </p:tgtEl>
                                        <p:attrNameLst>
                                          <p:attrName>ppt_x</p:attrName>
                                        </p:attrNameLst>
                                      </p:cBhvr>
                                      <p:tavLst>
                                        <p:tav tm="0">
                                          <p:val>
                                            <p:strVal val="0-#ppt_w/2"/>
                                          </p:val>
                                        </p:tav>
                                        <p:tav tm="100000">
                                          <p:val>
                                            <p:strVal val="#ppt_x"/>
                                          </p:val>
                                        </p:tav>
                                      </p:tavLst>
                                    </p:anim>
                                    <p:anim calcmode="lin" valueType="num">
                                      <p:cBhvr additive="base">
                                        <p:cTn id="163" dur="2000" fill="hold"/>
                                        <p:tgtEl>
                                          <p:spTgt spid="26"/>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27"/>
                                        </p:tgtEl>
                                        <p:attrNameLst>
                                          <p:attrName>style.visibility</p:attrName>
                                        </p:attrNameLst>
                                      </p:cBhvr>
                                      <p:to>
                                        <p:strVal val="visible"/>
                                      </p:to>
                                    </p:set>
                                    <p:anim calcmode="lin" valueType="num">
                                      <p:cBhvr additive="base">
                                        <p:cTn id="166" dur="2000" fill="hold"/>
                                        <p:tgtEl>
                                          <p:spTgt spid="27"/>
                                        </p:tgtEl>
                                        <p:attrNameLst>
                                          <p:attrName>ppt_x</p:attrName>
                                        </p:attrNameLst>
                                      </p:cBhvr>
                                      <p:tavLst>
                                        <p:tav tm="0">
                                          <p:val>
                                            <p:strVal val="0-#ppt_w/2"/>
                                          </p:val>
                                        </p:tav>
                                        <p:tav tm="100000">
                                          <p:val>
                                            <p:strVal val="#ppt_x"/>
                                          </p:val>
                                        </p:tav>
                                      </p:tavLst>
                                    </p:anim>
                                    <p:anim calcmode="lin" valueType="num">
                                      <p:cBhvr additive="base">
                                        <p:cTn id="167" dur="2000" fill="hold"/>
                                        <p:tgtEl>
                                          <p:spTgt spid="27"/>
                                        </p:tgtEl>
                                        <p:attrNameLst>
                                          <p:attrName>ppt_y</p:attrName>
                                        </p:attrNameLst>
                                      </p:cBhvr>
                                      <p:tavLst>
                                        <p:tav tm="0">
                                          <p:val>
                                            <p:strVal val="#ppt_y"/>
                                          </p:val>
                                        </p:tav>
                                        <p:tav tm="100000">
                                          <p:val>
                                            <p:strVal val="#ppt_y"/>
                                          </p:val>
                                        </p:tav>
                                      </p:tavLst>
                                    </p:anim>
                                  </p:childTnLst>
                                </p:cTn>
                              </p:par>
                              <p:par>
                                <p:cTn id="168" presetID="2" presetClass="entr" presetSubtype="8" fill="hold" grpId="1" nodeType="withEffect">
                                  <p:stCondLst>
                                    <p:cond delay="0"/>
                                  </p:stCondLst>
                                  <p:childTnLst>
                                    <p:set>
                                      <p:cBhvr>
                                        <p:cTn id="169" dur="1" fill="hold">
                                          <p:stCondLst>
                                            <p:cond delay="0"/>
                                          </p:stCondLst>
                                        </p:cTn>
                                        <p:tgtEl>
                                          <p:spTgt spid="28"/>
                                        </p:tgtEl>
                                        <p:attrNameLst>
                                          <p:attrName>style.visibility</p:attrName>
                                        </p:attrNameLst>
                                      </p:cBhvr>
                                      <p:to>
                                        <p:strVal val="visible"/>
                                      </p:to>
                                    </p:set>
                                    <p:anim calcmode="lin" valueType="num">
                                      <p:cBhvr additive="base">
                                        <p:cTn id="170" dur="2000" fill="hold"/>
                                        <p:tgtEl>
                                          <p:spTgt spid="28"/>
                                        </p:tgtEl>
                                        <p:attrNameLst>
                                          <p:attrName>ppt_x</p:attrName>
                                        </p:attrNameLst>
                                      </p:cBhvr>
                                      <p:tavLst>
                                        <p:tav tm="0">
                                          <p:val>
                                            <p:strVal val="0-#ppt_w/2"/>
                                          </p:val>
                                        </p:tav>
                                        <p:tav tm="100000">
                                          <p:val>
                                            <p:strVal val="#ppt_x"/>
                                          </p:val>
                                        </p:tav>
                                      </p:tavLst>
                                    </p:anim>
                                    <p:anim calcmode="lin" valueType="num">
                                      <p:cBhvr additive="base">
                                        <p:cTn id="171" dur="2000" fill="hold"/>
                                        <p:tgtEl>
                                          <p:spTgt spid="28"/>
                                        </p:tgtEl>
                                        <p:attrNameLst>
                                          <p:attrName>ppt_y</p:attrName>
                                        </p:attrNameLst>
                                      </p:cBhvr>
                                      <p:tavLst>
                                        <p:tav tm="0">
                                          <p:val>
                                            <p:strVal val="#ppt_y"/>
                                          </p:val>
                                        </p:tav>
                                        <p:tav tm="100000">
                                          <p:val>
                                            <p:strVal val="#ppt_y"/>
                                          </p:val>
                                        </p:tav>
                                      </p:tavLst>
                                    </p:anim>
                                  </p:childTnLst>
                                </p:cTn>
                              </p:par>
                              <p:par>
                                <p:cTn id="172" presetID="2" presetClass="entr" presetSubtype="8" fill="hold" grpId="1" nodeType="withEffect">
                                  <p:stCondLst>
                                    <p:cond delay="0"/>
                                  </p:stCondLst>
                                  <p:childTnLst>
                                    <p:set>
                                      <p:cBhvr>
                                        <p:cTn id="173" dur="1" fill="hold">
                                          <p:stCondLst>
                                            <p:cond delay="0"/>
                                          </p:stCondLst>
                                        </p:cTn>
                                        <p:tgtEl>
                                          <p:spTgt spid="29"/>
                                        </p:tgtEl>
                                        <p:attrNameLst>
                                          <p:attrName>style.visibility</p:attrName>
                                        </p:attrNameLst>
                                      </p:cBhvr>
                                      <p:to>
                                        <p:strVal val="visible"/>
                                      </p:to>
                                    </p:set>
                                    <p:anim calcmode="lin" valueType="num">
                                      <p:cBhvr additive="base">
                                        <p:cTn id="174" dur="2000" fill="hold"/>
                                        <p:tgtEl>
                                          <p:spTgt spid="29"/>
                                        </p:tgtEl>
                                        <p:attrNameLst>
                                          <p:attrName>ppt_x</p:attrName>
                                        </p:attrNameLst>
                                      </p:cBhvr>
                                      <p:tavLst>
                                        <p:tav tm="0">
                                          <p:val>
                                            <p:strVal val="0-#ppt_w/2"/>
                                          </p:val>
                                        </p:tav>
                                        <p:tav tm="100000">
                                          <p:val>
                                            <p:strVal val="#ppt_x"/>
                                          </p:val>
                                        </p:tav>
                                      </p:tavLst>
                                    </p:anim>
                                    <p:anim calcmode="lin" valueType="num">
                                      <p:cBhvr additive="base">
                                        <p:cTn id="175" dur="2000" fill="hold"/>
                                        <p:tgtEl>
                                          <p:spTgt spid="29"/>
                                        </p:tgtEl>
                                        <p:attrNameLst>
                                          <p:attrName>ppt_y</p:attrName>
                                        </p:attrNameLst>
                                      </p:cBhvr>
                                      <p:tavLst>
                                        <p:tav tm="0">
                                          <p:val>
                                            <p:strVal val="#ppt_y"/>
                                          </p:val>
                                        </p:tav>
                                        <p:tav tm="100000">
                                          <p:val>
                                            <p:strVal val="#ppt_y"/>
                                          </p:val>
                                        </p:tav>
                                      </p:tavLst>
                                    </p:anim>
                                  </p:childTnLst>
                                </p:cTn>
                              </p:par>
                              <p:par>
                                <p:cTn id="176" presetID="2" presetClass="entr" presetSubtype="8" fill="hold" grpId="1" nodeType="withEffect">
                                  <p:stCondLst>
                                    <p:cond delay="0"/>
                                  </p:stCondLst>
                                  <p:childTnLst>
                                    <p:set>
                                      <p:cBhvr>
                                        <p:cTn id="177" dur="1" fill="hold">
                                          <p:stCondLst>
                                            <p:cond delay="0"/>
                                          </p:stCondLst>
                                        </p:cTn>
                                        <p:tgtEl>
                                          <p:spTgt spid="30"/>
                                        </p:tgtEl>
                                        <p:attrNameLst>
                                          <p:attrName>style.visibility</p:attrName>
                                        </p:attrNameLst>
                                      </p:cBhvr>
                                      <p:to>
                                        <p:strVal val="visible"/>
                                      </p:to>
                                    </p:set>
                                    <p:anim calcmode="lin" valueType="num">
                                      <p:cBhvr additive="base">
                                        <p:cTn id="178" dur="2000" fill="hold"/>
                                        <p:tgtEl>
                                          <p:spTgt spid="30"/>
                                        </p:tgtEl>
                                        <p:attrNameLst>
                                          <p:attrName>ppt_x</p:attrName>
                                        </p:attrNameLst>
                                      </p:cBhvr>
                                      <p:tavLst>
                                        <p:tav tm="0">
                                          <p:val>
                                            <p:strVal val="0-#ppt_w/2"/>
                                          </p:val>
                                        </p:tav>
                                        <p:tav tm="100000">
                                          <p:val>
                                            <p:strVal val="#ppt_x"/>
                                          </p:val>
                                        </p:tav>
                                      </p:tavLst>
                                    </p:anim>
                                    <p:anim calcmode="lin" valueType="num">
                                      <p:cBhvr additive="base">
                                        <p:cTn id="179" dur="2000" fill="hold"/>
                                        <p:tgtEl>
                                          <p:spTgt spid="30"/>
                                        </p:tgtEl>
                                        <p:attrNameLst>
                                          <p:attrName>ppt_y</p:attrName>
                                        </p:attrNameLst>
                                      </p:cBhvr>
                                      <p:tavLst>
                                        <p:tav tm="0">
                                          <p:val>
                                            <p:strVal val="#ppt_y"/>
                                          </p:val>
                                        </p:tav>
                                        <p:tav tm="100000">
                                          <p:val>
                                            <p:strVal val="#ppt_y"/>
                                          </p:val>
                                        </p:tav>
                                      </p:tavLst>
                                    </p:anim>
                                  </p:childTnLst>
                                </p:cTn>
                              </p:par>
                              <p:par>
                                <p:cTn id="180" presetID="2" presetClass="entr" presetSubtype="8" fill="hold" grpId="1" nodeType="withEffect">
                                  <p:stCondLst>
                                    <p:cond delay="0"/>
                                  </p:stCondLst>
                                  <p:childTnLst>
                                    <p:set>
                                      <p:cBhvr>
                                        <p:cTn id="181" dur="1" fill="hold">
                                          <p:stCondLst>
                                            <p:cond delay="0"/>
                                          </p:stCondLst>
                                        </p:cTn>
                                        <p:tgtEl>
                                          <p:spTgt spid="31"/>
                                        </p:tgtEl>
                                        <p:attrNameLst>
                                          <p:attrName>style.visibility</p:attrName>
                                        </p:attrNameLst>
                                      </p:cBhvr>
                                      <p:to>
                                        <p:strVal val="visible"/>
                                      </p:to>
                                    </p:set>
                                    <p:anim calcmode="lin" valueType="num">
                                      <p:cBhvr additive="base">
                                        <p:cTn id="182" dur="2000" fill="hold"/>
                                        <p:tgtEl>
                                          <p:spTgt spid="31"/>
                                        </p:tgtEl>
                                        <p:attrNameLst>
                                          <p:attrName>ppt_x</p:attrName>
                                        </p:attrNameLst>
                                      </p:cBhvr>
                                      <p:tavLst>
                                        <p:tav tm="0">
                                          <p:val>
                                            <p:strVal val="0-#ppt_w/2"/>
                                          </p:val>
                                        </p:tav>
                                        <p:tav tm="100000">
                                          <p:val>
                                            <p:strVal val="#ppt_x"/>
                                          </p:val>
                                        </p:tav>
                                      </p:tavLst>
                                    </p:anim>
                                    <p:anim calcmode="lin" valueType="num">
                                      <p:cBhvr additive="base">
                                        <p:cTn id="183" dur="2000" fill="hold"/>
                                        <p:tgtEl>
                                          <p:spTgt spid="31"/>
                                        </p:tgtEl>
                                        <p:attrNameLst>
                                          <p:attrName>ppt_y</p:attrName>
                                        </p:attrNameLst>
                                      </p:cBhvr>
                                      <p:tavLst>
                                        <p:tav tm="0">
                                          <p:val>
                                            <p:strVal val="#ppt_y"/>
                                          </p:val>
                                        </p:tav>
                                        <p:tav tm="100000">
                                          <p:val>
                                            <p:strVal val="#ppt_y"/>
                                          </p:val>
                                        </p:tav>
                                      </p:tavLst>
                                    </p:anim>
                                  </p:childTnLst>
                                </p:cTn>
                              </p:par>
                              <p:par>
                                <p:cTn id="184" presetID="2" presetClass="entr" presetSubtype="8" fill="hold" grpId="1" nodeType="withEffect">
                                  <p:stCondLst>
                                    <p:cond delay="0"/>
                                  </p:stCondLst>
                                  <p:childTnLst>
                                    <p:set>
                                      <p:cBhvr>
                                        <p:cTn id="185" dur="1" fill="hold">
                                          <p:stCondLst>
                                            <p:cond delay="0"/>
                                          </p:stCondLst>
                                        </p:cTn>
                                        <p:tgtEl>
                                          <p:spTgt spid="32"/>
                                        </p:tgtEl>
                                        <p:attrNameLst>
                                          <p:attrName>style.visibility</p:attrName>
                                        </p:attrNameLst>
                                      </p:cBhvr>
                                      <p:to>
                                        <p:strVal val="visible"/>
                                      </p:to>
                                    </p:set>
                                    <p:anim calcmode="lin" valueType="num">
                                      <p:cBhvr additive="base">
                                        <p:cTn id="186" dur="2000" fill="hold"/>
                                        <p:tgtEl>
                                          <p:spTgt spid="32"/>
                                        </p:tgtEl>
                                        <p:attrNameLst>
                                          <p:attrName>ppt_x</p:attrName>
                                        </p:attrNameLst>
                                      </p:cBhvr>
                                      <p:tavLst>
                                        <p:tav tm="0">
                                          <p:val>
                                            <p:strVal val="0-#ppt_w/2"/>
                                          </p:val>
                                        </p:tav>
                                        <p:tav tm="100000">
                                          <p:val>
                                            <p:strVal val="#ppt_x"/>
                                          </p:val>
                                        </p:tav>
                                      </p:tavLst>
                                    </p:anim>
                                    <p:anim calcmode="lin" valueType="num">
                                      <p:cBhvr additive="base">
                                        <p:cTn id="187" dur="2000" fill="hold"/>
                                        <p:tgtEl>
                                          <p:spTgt spid="32"/>
                                        </p:tgtEl>
                                        <p:attrNameLst>
                                          <p:attrName>ppt_y</p:attrName>
                                        </p:attrNameLst>
                                      </p:cBhvr>
                                      <p:tavLst>
                                        <p:tav tm="0">
                                          <p:val>
                                            <p:strVal val="#ppt_y"/>
                                          </p:val>
                                        </p:tav>
                                        <p:tav tm="100000">
                                          <p:val>
                                            <p:strVal val="#ppt_y"/>
                                          </p:val>
                                        </p:tav>
                                      </p:tavLst>
                                    </p:anim>
                                  </p:childTnLst>
                                </p:cTn>
                              </p:par>
                              <p:par>
                                <p:cTn id="188" presetID="8" presetClass="emph" presetSubtype="0" fill="hold" grpId="0" nodeType="withEffect">
                                  <p:stCondLst>
                                    <p:cond delay="0"/>
                                  </p:stCondLst>
                                  <p:childTnLst>
                                    <p:animRot by="21600000">
                                      <p:cBhvr>
                                        <p:cTn id="189" dur="2000" fill="hold"/>
                                        <p:tgtEl>
                                          <p:spTgt spid="33"/>
                                        </p:tgtEl>
                                        <p:attrNameLst>
                                          <p:attrName>r</p:attrName>
                                        </p:attrNameLst>
                                      </p:cBhvr>
                                    </p:animRot>
                                  </p:childTnLst>
                                </p:cTn>
                              </p:par>
                              <p:par>
                                <p:cTn id="190" presetID="8" presetClass="emph" presetSubtype="0" fill="hold" grpId="0" nodeType="withEffect">
                                  <p:stCondLst>
                                    <p:cond delay="0"/>
                                  </p:stCondLst>
                                  <p:childTnLst>
                                    <p:animRot by="-21600000">
                                      <p:cBhvr>
                                        <p:cTn id="191" dur="2000" fill="hold"/>
                                        <p:tgtEl>
                                          <p:spTgt spid="34"/>
                                        </p:tgtEl>
                                        <p:attrNameLst>
                                          <p:attrName>r</p:attrName>
                                        </p:attrNameLst>
                                      </p:cBhvr>
                                    </p:animRot>
                                  </p:childTnLst>
                                </p:cTn>
                              </p:par>
                              <p:par>
                                <p:cTn id="192" presetID="8" presetClass="emph" presetSubtype="0" fill="hold" grpId="0" nodeType="withEffect">
                                  <p:stCondLst>
                                    <p:cond delay="0"/>
                                  </p:stCondLst>
                                  <p:childTnLst>
                                    <p:animRot by="21600000">
                                      <p:cBhvr>
                                        <p:cTn id="193" dur="2000" fill="hold"/>
                                        <p:tgtEl>
                                          <p:spTgt spid="35"/>
                                        </p:tgtEl>
                                        <p:attrNameLst>
                                          <p:attrName>r</p:attrName>
                                        </p:attrNameLst>
                                      </p:cBhvr>
                                    </p:animRot>
                                  </p:childTnLst>
                                </p:cTn>
                              </p:par>
                              <p:par>
                                <p:cTn id="194" presetID="8" presetClass="emph" presetSubtype="0" fill="hold" grpId="0" nodeType="withEffect">
                                  <p:stCondLst>
                                    <p:cond delay="0"/>
                                  </p:stCondLst>
                                  <p:childTnLst>
                                    <p:animRot by="-21600000">
                                      <p:cBhvr>
                                        <p:cTn id="195" dur="2000" fill="hold"/>
                                        <p:tgtEl>
                                          <p:spTgt spid="36"/>
                                        </p:tgtEl>
                                        <p:attrNameLst>
                                          <p:attrName>r</p:attrName>
                                        </p:attrNameLst>
                                      </p:cBhvr>
                                    </p:animRot>
                                  </p:childTnLst>
                                </p:cTn>
                              </p:par>
                              <p:par>
                                <p:cTn id="196" presetID="8" presetClass="emph" presetSubtype="0" fill="hold" grpId="0" nodeType="withEffect">
                                  <p:stCondLst>
                                    <p:cond delay="0"/>
                                  </p:stCondLst>
                                  <p:childTnLst>
                                    <p:animRot by="21600000">
                                      <p:cBhvr>
                                        <p:cTn id="197" dur="2000" fill="hold"/>
                                        <p:tgtEl>
                                          <p:spTgt spid="37"/>
                                        </p:tgtEl>
                                        <p:attrNameLst>
                                          <p:attrName>r</p:attrName>
                                        </p:attrNameLst>
                                      </p:cBhvr>
                                    </p:animRot>
                                  </p:childTnLst>
                                </p:cTn>
                              </p:par>
                              <p:par>
                                <p:cTn id="198" presetID="8" presetClass="emph" presetSubtype="0" fill="hold" grpId="0" nodeType="withEffect">
                                  <p:stCondLst>
                                    <p:cond delay="0"/>
                                  </p:stCondLst>
                                  <p:childTnLst>
                                    <p:animRot by="-21600000">
                                      <p:cBhvr>
                                        <p:cTn id="199" dur="2000" fill="hold"/>
                                        <p:tgtEl>
                                          <p:spTgt spid="38"/>
                                        </p:tgtEl>
                                        <p:attrNameLst>
                                          <p:attrName>r</p:attrName>
                                        </p:attrNameLst>
                                      </p:cBhvr>
                                    </p:animRot>
                                  </p:childTnLst>
                                </p:cTn>
                              </p:par>
                              <p:par>
                                <p:cTn id="200" presetID="8" presetClass="emph" presetSubtype="0" fill="hold" grpId="0" nodeType="withEffect">
                                  <p:stCondLst>
                                    <p:cond delay="0"/>
                                  </p:stCondLst>
                                  <p:childTnLst>
                                    <p:animRot by="21600000">
                                      <p:cBhvr>
                                        <p:cTn id="201" dur="2000" fill="hold"/>
                                        <p:tgtEl>
                                          <p:spTgt spid="39"/>
                                        </p:tgtEl>
                                        <p:attrNameLst>
                                          <p:attrName>r</p:attrName>
                                        </p:attrNameLst>
                                      </p:cBhvr>
                                    </p:animRot>
                                  </p:childTnLst>
                                </p:cTn>
                              </p:par>
                              <p:par>
                                <p:cTn id="202" presetID="8" presetClass="emph" presetSubtype="0" fill="hold" grpId="0" nodeType="withEffect">
                                  <p:stCondLst>
                                    <p:cond delay="0"/>
                                  </p:stCondLst>
                                  <p:childTnLst>
                                    <p:animRot by="-21600000">
                                      <p:cBhvr>
                                        <p:cTn id="203" dur="2000" fill="hold"/>
                                        <p:tgtEl>
                                          <p:spTgt spid="40"/>
                                        </p:tgtEl>
                                        <p:attrNameLst>
                                          <p:attrName>r</p:attrName>
                                        </p:attrNameLst>
                                      </p:cBhvr>
                                    </p:animRot>
                                  </p:childTnLst>
                                </p:cTn>
                              </p:par>
                              <p:par>
                                <p:cTn id="204" presetID="8" presetClass="emph" presetSubtype="0" fill="hold" grpId="0" nodeType="withEffect">
                                  <p:stCondLst>
                                    <p:cond delay="0"/>
                                  </p:stCondLst>
                                  <p:childTnLst>
                                    <p:animRot by="21600000">
                                      <p:cBhvr>
                                        <p:cTn id="205" dur="2000" fill="hold"/>
                                        <p:tgtEl>
                                          <p:spTgt spid="41"/>
                                        </p:tgtEl>
                                        <p:attrNameLst>
                                          <p:attrName>r</p:attrName>
                                        </p:attrNameLst>
                                      </p:cBhvr>
                                    </p:animRot>
                                  </p:childTnLst>
                                </p:cTn>
                              </p:par>
                              <p:par>
                                <p:cTn id="206" presetID="8" presetClass="emph" presetSubtype="0" fill="hold" grpId="0" nodeType="withEffect">
                                  <p:stCondLst>
                                    <p:cond delay="0"/>
                                  </p:stCondLst>
                                  <p:childTnLst>
                                    <p:animRot by="-21600000">
                                      <p:cBhvr>
                                        <p:cTn id="207" dur="2000" fill="hold"/>
                                        <p:tgtEl>
                                          <p:spTgt spid="42"/>
                                        </p:tgtEl>
                                        <p:attrNameLst>
                                          <p:attrName>r</p:attrName>
                                        </p:attrNameLst>
                                      </p:cBhvr>
                                    </p:animRot>
                                  </p:childTnLst>
                                </p:cTn>
                              </p:par>
                              <p:par>
                                <p:cTn id="208" presetID="2" presetClass="entr" presetSubtype="8" fill="hold" grpId="1" nodeType="withEffect">
                                  <p:stCondLst>
                                    <p:cond delay="0"/>
                                  </p:stCondLst>
                                  <p:childTnLst>
                                    <p:set>
                                      <p:cBhvr>
                                        <p:cTn id="209" dur="1" fill="hold">
                                          <p:stCondLst>
                                            <p:cond delay="0"/>
                                          </p:stCondLst>
                                        </p:cTn>
                                        <p:tgtEl>
                                          <p:spTgt spid="33"/>
                                        </p:tgtEl>
                                        <p:attrNameLst>
                                          <p:attrName>style.visibility</p:attrName>
                                        </p:attrNameLst>
                                      </p:cBhvr>
                                      <p:to>
                                        <p:strVal val="visible"/>
                                      </p:to>
                                    </p:set>
                                    <p:anim calcmode="lin" valueType="num">
                                      <p:cBhvr additive="base">
                                        <p:cTn id="210" dur="2000" fill="hold"/>
                                        <p:tgtEl>
                                          <p:spTgt spid="33"/>
                                        </p:tgtEl>
                                        <p:attrNameLst>
                                          <p:attrName>ppt_x</p:attrName>
                                        </p:attrNameLst>
                                      </p:cBhvr>
                                      <p:tavLst>
                                        <p:tav tm="0">
                                          <p:val>
                                            <p:strVal val="0-#ppt_w/2"/>
                                          </p:val>
                                        </p:tav>
                                        <p:tav tm="100000">
                                          <p:val>
                                            <p:strVal val="#ppt_x"/>
                                          </p:val>
                                        </p:tav>
                                      </p:tavLst>
                                    </p:anim>
                                    <p:anim calcmode="lin" valueType="num">
                                      <p:cBhvr additive="base">
                                        <p:cTn id="211" dur="2000" fill="hold"/>
                                        <p:tgtEl>
                                          <p:spTgt spid="33"/>
                                        </p:tgtEl>
                                        <p:attrNameLst>
                                          <p:attrName>ppt_y</p:attrName>
                                        </p:attrNameLst>
                                      </p:cBhvr>
                                      <p:tavLst>
                                        <p:tav tm="0">
                                          <p:val>
                                            <p:strVal val="#ppt_y"/>
                                          </p:val>
                                        </p:tav>
                                        <p:tav tm="100000">
                                          <p:val>
                                            <p:strVal val="#ppt_y"/>
                                          </p:val>
                                        </p:tav>
                                      </p:tavLst>
                                    </p:anim>
                                  </p:childTnLst>
                                </p:cTn>
                              </p:par>
                              <p:par>
                                <p:cTn id="212" presetID="2" presetClass="entr" presetSubtype="8" fill="hold" grpId="1" nodeType="withEffect">
                                  <p:stCondLst>
                                    <p:cond delay="0"/>
                                  </p:stCondLst>
                                  <p:childTnLst>
                                    <p:set>
                                      <p:cBhvr>
                                        <p:cTn id="213" dur="1" fill="hold">
                                          <p:stCondLst>
                                            <p:cond delay="0"/>
                                          </p:stCondLst>
                                        </p:cTn>
                                        <p:tgtEl>
                                          <p:spTgt spid="34"/>
                                        </p:tgtEl>
                                        <p:attrNameLst>
                                          <p:attrName>style.visibility</p:attrName>
                                        </p:attrNameLst>
                                      </p:cBhvr>
                                      <p:to>
                                        <p:strVal val="visible"/>
                                      </p:to>
                                    </p:set>
                                    <p:anim calcmode="lin" valueType="num">
                                      <p:cBhvr additive="base">
                                        <p:cTn id="214" dur="2000" fill="hold"/>
                                        <p:tgtEl>
                                          <p:spTgt spid="34"/>
                                        </p:tgtEl>
                                        <p:attrNameLst>
                                          <p:attrName>ppt_x</p:attrName>
                                        </p:attrNameLst>
                                      </p:cBhvr>
                                      <p:tavLst>
                                        <p:tav tm="0">
                                          <p:val>
                                            <p:strVal val="0-#ppt_w/2"/>
                                          </p:val>
                                        </p:tav>
                                        <p:tav tm="100000">
                                          <p:val>
                                            <p:strVal val="#ppt_x"/>
                                          </p:val>
                                        </p:tav>
                                      </p:tavLst>
                                    </p:anim>
                                    <p:anim calcmode="lin" valueType="num">
                                      <p:cBhvr additive="base">
                                        <p:cTn id="215" dur="2000" fill="hold"/>
                                        <p:tgtEl>
                                          <p:spTgt spid="34"/>
                                        </p:tgtEl>
                                        <p:attrNameLst>
                                          <p:attrName>ppt_y</p:attrName>
                                        </p:attrNameLst>
                                      </p:cBhvr>
                                      <p:tavLst>
                                        <p:tav tm="0">
                                          <p:val>
                                            <p:strVal val="#ppt_y"/>
                                          </p:val>
                                        </p:tav>
                                        <p:tav tm="100000">
                                          <p:val>
                                            <p:strVal val="#ppt_y"/>
                                          </p:val>
                                        </p:tav>
                                      </p:tavLst>
                                    </p:anim>
                                  </p:childTnLst>
                                </p:cTn>
                              </p:par>
                              <p:par>
                                <p:cTn id="216" presetID="2" presetClass="entr" presetSubtype="8" fill="hold" grpId="1" nodeType="withEffect">
                                  <p:stCondLst>
                                    <p:cond delay="0"/>
                                  </p:stCondLst>
                                  <p:childTnLst>
                                    <p:set>
                                      <p:cBhvr>
                                        <p:cTn id="217" dur="1" fill="hold">
                                          <p:stCondLst>
                                            <p:cond delay="0"/>
                                          </p:stCondLst>
                                        </p:cTn>
                                        <p:tgtEl>
                                          <p:spTgt spid="35"/>
                                        </p:tgtEl>
                                        <p:attrNameLst>
                                          <p:attrName>style.visibility</p:attrName>
                                        </p:attrNameLst>
                                      </p:cBhvr>
                                      <p:to>
                                        <p:strVal val="visible"/>
                                      </p:to>
                                    </p:set>
                                    <p:anim calcmode="lin" valueType="num">
                                      <p:cBhvr additive="base">
                                        <p:cTn id="218" dur="2000" fill="hold"/>
                                        <p:tgtEl>
                                          <p:spTgt spid="35"/>
                                        </p:tgtEl>
                                        <p:attrNameLst>
                                          <p:attrName>ppt_x</p:attrName>
                                        </p:attrNameLst>
                                      </p:cBhvr>
                                      <p:tavLst>
                                        <p:tav tm="0">
                                          <p:val>
                                            <p:strVal val="0-#ppt_w/2"/>
                                          </p:val>
                                        </p:tav>
                                        <p:tav tm="100000">
                                          <p:val>
                                            <p:strVal val="#ppt_x"/>
                                          </p:val>
                                        </p:tav>
                                      </p:tavLst>
                                    </p:anim>
                                    <p:anim calcmode="lin" valueType="num">
                                      <p:cBhvr additive="base">
                                        <p:cTn id="219" dur="2000" fill="hold"/>
                                        <p:tgtEl>
                                          <p:spTgt spid="35"/>
                                        </p:tgtEl>
                                        <p:attrNameLst>
                                          <p:attrName>ppt_y</p:attrName>
                                        </p:attrNameLst>
                                      </p:cBhvr>
                                      <p:tavLst>
                                        <p:tav tm="0">
                                          <p:val>
                                            <p:strVal val="#ppt_y"/>
                                          </p:val>
                                        </p:tav>
                                        <p:tav tm="100000">
                                          <p:val>
                                            <p:strVal val="#ppt_y"/>
                                          </p:val>
                                        </p:tav>
                                      </p:tavLst>
                                    </p:anim>
                                  </p:childTnLst>
                                </p:cTn>
                              </p:par>
                              <p:par>
                                <p:cTn id="220" presetID="2" presetClass="entr" presetSubtype="8" fill="hold" grpId="1" nodeType="withEffect">
                                  <p:stCondLst>
                                    <p:cond delay="0"/>
                                  </p:stCondLst>
                                  <p:childTnLst>
                                    <p:set>
                                      <p:cBhvr>
                                        <p:cTn id="221" dur="1" fill="hold">
                                          <p:stCondLst>
                                            <p:cond delay="0"/>
                                          </p:stCondLst>
                                        </p:cTn>
                                        <p:tgtEl>
                                          <p:spTgt spid="36"/>
                                        </p:tgtEl>
                                        <p:attrNameLst>
                                          <p:attrName>style.visibility</p:attrName>
                                        </p:attrNameLst>
                                      </p:cBhvr>
                                      <p:to>
                                        <p:strVal val="visible"/>
                                      </p:to>
                                    </p:set>
                                    <p:anim calcmode="lin" valueType="num">
                                      <p:cBhvr additive="base">
                                        <p:cTn id="222" dur="2000" fill="hold"/>
                                        <p:tgtEl>
                                          <p:spTgt spid="36"/>
                                        </p:tgtEl>
                                        <p:attrNameLst>
                                          <p:attrName>ppt_x</p:attrName>
                                        </p:attrNameLst>
                                      </p:cBhvr>
                                      <p:tavLst>
                                        <p:tav tm="0">
                                          <p:val>
                                            <p:strVal val="0-#ppt_w/2"/>
                                          </p:val>
                                        </p:tav>
                                        <p:tav tm="100000">
                                          <p:val>
                                            <p:strVal val="#ppt_x"/>
                                          </p:val>
                                        </p:tav>
                                      </p:tavLst>
                                    </p:anim>
                                    <p:anim calcmode="lin" valueType="num">
                                      <p:cBhvr additive="base">
                                        <p:cTn id="223" dur="2000" fill="hold"/>
                                        <p:tgtEl>
                                          <p:spTgt spid="36"/>
                                        </p:tgtEl>
                                        <p:attrNameLst>
                                          <p:attrName>ppt_y</p:attrName>
                                        </p:attrNameLst>
                                      </p:cBhvr>
                                      <p:tavLst>
                                        <p:tav tm="0">
                                          <p:val>
                                            <p:strVal val="#ppt_y"/>
                                          </p:val>
                                        </p:tav>
                                        <p:tav tm="100000">
                                          <p:val>
                                            <p:strVal val="#ppt_y"/>
                                          </p:val>
                                        </p:tav>
                                      </p:tavLst>
                                    </p:anim>
                                  </p:childTnLst>
                                </p:cTn>
                              </p:par>
                              <p:par>
                                <p:cTn id="224" presetID="2" presetClass="entr" presetSubtype="8" fill="hold" grpId="1" nodeType="withEffect">
                                  <p:stCondLst>
                                    <p:cond delay="0"/>
                                  </p:stCondLst>
                                  <p:childTnLst>
                                    <p:set>
                                      <p:cBhvr>
                                        <p:cTn id="225" dur="1" fill="hold">
                                          <p:stCondLst>
                                            <p:cond delay="0"/>
                                          </p:stCondLst>
                                        </p:cTn>
                                        <p:tgtEl>
                                          <p:spTgt spid="37"/>
                                        </p:tgtEl>
                                        <p:attrNameLst>
                                          <p:attrName>style.visibility</p:attrName>
                                        </p:attrNameLst>
                                      </p:cBhvr>
                                      <p:to>
                                        <p:strVal val="visible"/>
                                      </p:to>
                                    </p:set>
                                    <p:anim calcmode="lin" valueType="num">
                                      <p:cBhvr additive="base">
                                        <p:cTn id="226" dur="2000" fill="hold"/>
                                        <p:tgtEl>
                                          <p:spTgt spid="37"/>
                                        </p:tgtEl>
                                        <p:attrNameLst>
                                          <p:attrName>ppt_x</p:attrName>
                                        </p:attrNameLst>
                                      </p:cBhvr>
                                      <p:tavLst>
                                        <p:tav tm="0">
                                          <p:val>
                                            <p:strVal val="0-#ppt_w/2"/>
                                          </p:val>
                                        </p:tav>
                                        <p:tav tm="100000">
                                          <p:val>
                                            <p:strVal val="#ppt_x"/>
                                          </p:val>
                                        </p:tav>
                                      </p:tavLst>
                                    </p:anim>
                                    <p:anim calcmode="lin" valueType="num">
                                      <p:cBhvr additive="base">
                                        <p:cTn id="227" dur="2000" fill="hold"/>
                                        <p:tgtEl>
                                          <p:spTgt spid="37"/>
                                        </p:tgtEl>
                                        <p:attrNameLst>
                                          <p:attrName>ppt_y</p:attrName>
                                        </p:attrNameLst>
                                      </p:cBhvr>
                                      <p:tavLst>
                                        <p:tav tm="0">
                                          <p:val>
                                            <p:strVal val="#ppt_y"/>
                                          </p:val>
                                        </p:tav>
                                        <p:tav tm="100000">
                                          <p:val>
                                            <p:strVal val="#ppt_y"/>
                                          </p:val>
                                        </p:tav>
                                      </p:tavLst>
                                    </p:anim>
                                  </p:childTnLst>
                                </p:cTn>
                              </p:par>
                              <p:par>
                                <p:cTn id="228" presetID="2" presetClass="entr" presetSubtype="8" fill="hold" grpId="1" nodeType="withEffect">
                                  <p:stCondLst>
                                    <p:cond delay="0"/>
                                  </p:stCondLst>
                                  <p:childTnLst>
                                    <p:set>
                                      <p:cBhvr>
                                        <p:cTn id="229" dur="1" fill="hold">
                                          <p:stCondLst>
                                            <p:cond delay="0"/>
                                          </p:stCondLst>
                                        </p:cTn>
                                        <p:tgtEl>
                                          <p:spTgt spid="38"/>
                                        </p:tgtEl>
                                        <p:attrNameLst>
                                          <p:attrName>style.visibility</p:attrName>
                                        </p:attrNameLst>
                                      </p:cBhvr>
                                      <p:to>
                                        <p:strVal val="visible"/>
                                      </p:to>
                                    </p:set>
                                    <p:anim calcmode="lin" valueType="num">
                                      <p:cBhvr additive="base">
                                        <p:cTn id="230" dur="2000" fill="hold"/>
                                        <p:tgtEl>
                                          <p:spTgt spid="38"/>
                                        </p:tgtEl>
                                        <p:attrNameLst>
                                          <p:attrName>ppt_x</p:attrName>
                                        </p:attrNameLst>
                                      </p:cBhvr>
                                      <p:tavLst>
                                        <p:tav tm="0">
                                          <p:val>
                                            <p:strVal val="0-#ppt_w/2"/>
                                          </p:val>
                                        </p:tav>
                                        <p:tav tm="100000">
                                          <p:val>
                                            <p:strVal val="#ppt_x"/>
                                          </p:val>
                                        </p:tav>
                                      </p:tavLst>
                                    </p:anim>
                                    <p:anim calcmode="lin" valueType="num">
                                      <p:cBhvr additive="base">
                                        <p:cTn id="231" dur="2000" fill="hold"/>
                                        <p:tgtEl>
                                          <p:spTgt spid="38"/>
                                        </p:tgtEl>
                                        <p:attrNameLst>
                                          <p:attrName>ppt_y</p:attrName>
                                        </p:attrNameLst>
                                      </p:cBhvr>
                                      <p:tavLst>
                                        <p:tav tm="0">
                                          <p:val>
                                            <p:strVal val="#ppt_y"/>
                                          </p:val>
                                        </p:tav>
                                        <p:tav tm="100000">
                                          <p:val>
                                            <p:strVal val="#ppt_y"/>
                                          </p:val>
                                        </p:tav>
                                      </p:tavLst>
                                    </p:anim>
                                  </p:childTnLst>
                                </p:cTn>
                              </p:par>
                              <p:par>
                                <p:cTn id="232" presetID="2" presetClass="entr" presetSubtype="8" fill="hold" grpId="1" nodeType="withEffect">
                                  <p:stCondLst>
                                    <p:cond delay="0"/>
                                  </p:stCondLst>
                                  <p:childTnLst>
                                    <p:set>
                                      <p:cBhvr>
                                        <p:cTn id="233" dur="1" fill="hold">
                                          <p:stCondLst>
                                            <p:cond delay="0"/>
                                          </p:stCondLst>
                                        </p:cTn>
                                        <p:tgtEl>
                                          <p:spTgt spid="39"/>
                                        </p:tgtEl>
                                        <p:attrNameLst>
                                          <p:attrName>style.visibility</p:attrName>
                                        </p:attrNameLst>
                                      </p:cBhvr>
                                      <p:to>
                                        <p:strVal val="visible"/>
                                      </p:to>
                                    </p:set>
                                    <p:anim calcmode="lin" valueType="num">
                                      <p:cBhvr additive="base">
                                        <p:cTn id="234" dur="2000" fill="hold"/>
                                        <p:tgtEl>
                                          <p:spTgt spid="39"/>
                                        </p:tgtEl>
                                        <p:attrNameLst>
                                          <p:attrName>ppt_x</p:attrName>
                                        </p:attrNameLst>
                                      </p:cBhvr>
                                      <p:tavLst>
                                        <p:tav tm="0">
                                          <p:val>
                                            <p:strVal val="0-#ppt_w/2"/>
                                          </p:val>
                                        </p:tav>
                                        <p:tav tm="100000">
                                          <p:val>
                                            <p:strVal val="#ppt_x"/>
                                          </p:val>
                                        </p:tav>
                                      </p:tavLst>
                                    </p:anim>
                                    <p:anim calcmode="lin" valueType="num">
                                      <p:cBhvr additive="base">
                                        <p:cTn id="235" dur="2000" fill="hold"/>
                                        <p:tgtEl>
                                          <p:spTgt spid="39"/>
                                        </p:tgtEl>
                                        <p:attrNameLst>
                                          <p:attrName>ppt_y</p:attrName>
                                        </p:attrNameLst>
                                      </p:cBhvr>
                                      <p:tavLst>
                                        <p:tav tm="0">
                                          <p:val>
                                            <p:strVal val="#ppt_y"/>
                                          </p:val>
                                        </p:tav>
                                        <p:tav tm="100000">
                                          <p:val>
                                            <p:strVal val="#ppt_y"/>
                                          </p:val>
                                        </p:tav>
                                      </p:tavLst>
                                    </p:anim>
                                  </p:childTnLst>
                                </p:cTn>
                              </p:par>
                              <p:par>
                                <p:cTn id="236" presetID="2" presetClass="entr" presetSubtype="8" fill="hold" grpId="1" nodeType="withEffect">
                                  <p:stCondLst>
                                    <p:cond delay="0"/>
                                  </p:stCondLst>
                                  <p:childTnLst>
                                    <p:set>
                                      <p:cBhvr>
                                        <p:cTn id="237" dur="1" fill="hold">
                                          <p:stCondLst>
                                            <p:cond delay="0"/>
                                          </p:stCondLst>
                                        </p:cTn>
                                        <p:tgtEl>
                                          <p:spTgt spid="40"/>
                                        </p:tgtEl>
                                        <p:attrNameLst>
                                          <p:attrName>style.visibility</p:attrName>
                                        </p:attrNameLst>
                                      </p:cBhvr>
                                      <p:to>
                                        <p:strVal val="visible"/>
                                      </p:to>
                                    </p:set>
                                    <p:anim calcmode="lin" valueType="num">
                                      <p:cBhvr additive="base">
                                        <p:cTn id="238" dur="2000" fill="hold"/>
                                        <p:tgtEl>
                                          <p:spTgt spid="40"/>
                                        </p:tgtEl>
                                        <p:attrNameLst>
                                          <p:attrName>ppt_x</p:attrName>
                                        </p:attrNameLst>
                                      </p:cBhvr>
                                      <p:tavLst>
                                        <p:tav tm="0">
                                          <p:val>
                                            <p:strVal val="0-#ppt_w/2"/>
                                          </p:val>
                                        </p:tav>
                                        <p:tav tm="100000">
                                          <p:val>
                                            <p:strVal val="#ppt_x"/>
                                          </p:val>
                                        </p:tav>
                                      </p:tavLst>
                                    </p:anim>
                                    <p:anim calcmode="lin" valueType="num">
                                      <p:cBhvr additive="base">
                                        <p:cTn id="239" dur="2000" fill="hold"/>
                                        <p:tgtEl>
                                          <p:spTgt spid="40"/>
                                        </p:tgtEl>
                                        <p:attrNameLst>
                                          <p:attrName>ppt_y</p:attrName>
                                        </p:attrNameLst>
                                      </p:cBhvr>
                                      <p:tavLst>
                                        <p:tav tm="0">
                                          <p:val>
                                            <p:strVal val="#ppt_y"/>
                                          </p:val>
                                        </p:tav>
                                        <p:tav tm="100000">
                                          <p:val>
                                            <p:strVal val="#ppt_y"/>
                                          </p:val>
                                        </p:tav>
                                      </p:tavLst>
                                    </p:anim>
                                  </p:childTnLst>
                                </p:cTn>
                              </p:par>
                              <p:par>
                                <p:cTn id="240" presetID="2" presetClass="entr" presetSubtype="8" fill="hold" grpId="1" nodeType="withEffect">
                                  <p:stCondLst>
                                    <p:cond delay="0"/>
                                  </p:stCondLst>
                                  <p:childTnLst>
                                    <p:set>
                                      <p:cBhvr>
                                        <p:cTn id="241" dur="1" fill="hold">
                                          <p:stCondLst>
                                            <p:cond delay="0"/>
                                          </p:stCondLst>
                                        </p:cTn>
                                        <p:tgtEl>
                                          <p:spTgt spid="41"/>
                                        </p:tgtEl>
                                        <p:attrNameLst>
                                          <p:attrName>style.visibility</p:attrName>
                                        </p:attrNameLst>
                                      </p:cBhvr>
                                      <p:to>
                                        <p:strVal val="visible"/>
                                      </p:to>
                                    </p:set>
                                    <p:anim calcmode="lin" valueType="num">
                                      <p:cBhvr additive="base">
                                        <p:cTn id="242" dur="2000" fill="hold"/>
                                        <p:tgtEl>
                                          <p:spTgt spid="41"/>
                                        </p:tgtEl>
                                        <p:attrNameLst>
                                          <p:attrName>ppt_x</p:attrName>
                                        </p:attrNameLst>
                                      </p:cBhvr>
                                      <p:tavLst>
                                        <p:tav tm="0">
                                          <p:val>
                                            <p:strVal val="0-#ppt_w/2"/>
                                          </p:val>
                                        </p:tav>
                                        <p:tav tm="100000">
                                          <p:val>
                                            <p:strVal val="#ppt_x"/>
                                          </p:val>
                                        </p:tav>
                                      </p:tavLst>
                                    </p:anim>
                                    <p:anim calcmode="lin" valueType="num">
                                      <p:cBhvr additive="base">
                                        <p:cTn id="243" dur="2000" fill="hold"/>
                                        <p:tgtEl>
                                          <p:spTgt spid="41"/>
                                        </p:tgtEl>
                                        <p:attrNameLst>
                                          <p:attrName>ppt_y</p:attrName>
                                        </p:attrNameLst>
                                      </p:cBhvr>
                                      <p:tavLst>
                                        <p:tav tm="0">
                                          <p:val>
                                            <p:strVal val="#ppt_y"/>
                                          </p:val>
                                        </p:tav>
                                        <p:tav tm="100000">
                                          <p:val>
                                            <p:strVal val="#ppt_y"/>
                                          </p:val>
                                        </p:tav>
                                      </p:tavLst>
                                    </p:anim>
                                  </p:childTnLst>
                                </p:cTn>
                              </p:par>
                              <p:par>
                                <p:cTn id="244" presetID="2" presetClass="entr" presetSubtype="8" fill="hold" grpId="1" nodeType="withEffect">
                                  <p:stCondLst>
                                    <p:cond delay="0"/>
                                  </p:stCondLst>
                                  <p:childTnLst>
                                    <p:set>
                                      <p:cBhvr>
                                        <p:cTn id="245" dur="1" fill="hold">
                                          <p:stCondLst>
                                            <p:cond delay="0"/>
                                          </p:stCondLst>
                                        </p:cTn>
                                        <p:tgtEl>
                                          <p:spTgt spid="42"/>
                                        </p:tgtEl>
                                        <p:attrNameLst>
                                          <p:attrName>style.visibility</p:attrName>
                                        </p:attrNameLst>
                                      </p:cBhvr>
                                      <p:to>
                                        <p:strVal val="visible"/>
                                      </p:to>
                                    </p:set>
                                    <p:anim calcmode="lin" valueType="num">
                                      <p:cBhvr additive="base">
                                        <p:cTn id="246" dur="2000" fill="hold"/>
                                        <p:tgtEl>
                                          <p:spTgt spid="42"/>
                                        </p:tgtEl>
                                        <p:attrNameLst>
                                          <p:attrName>ppt_x</p:attrName>
                                        </p:attrNameLst>
                                      </p:cBhvr>
                                      <p:tavLst>
                                        <p:tav tm="0">
                                          <p:val>
                                            <p:strVal val="0-#ppt_w/2"/>
                                          </p:val>
                                        </p:tav>
                                        <p:tav tm="100000">
                                          <p:val>
                                            <p:strVal val="#ppt_x"/>
                                          </p:val>
                                        </p:tav>
                                      </p:tavLst>
                                    </p:anim>
                                    <p:anim calcmode="lin" valueType="num">
                                      <p:cBhvr additive="base">
                                        <p:cTn id="247" dur="2000" fill="hold"/>
                                        <p:tgtEl>
                                          <p:spTgt spid="42"/>
                                        </p:tgtEl>
                                        <p:attrNameLst>
                                          <p:attrName>ppt_y</p:attrName>
                                        </p:attrNameLst>
                                      </p:cBhvr>
                                      <p:tavLst>
                                        <p:tav tm="0">
                                          <p:val>
                                            <p:strVal val="#ppt_y"/>
                                          </p:val>
                                        </p:tav>
                                        <p:tav tm="100000">
                                          <p:val>
                                            <p:strVal val="#ppt_y"/>
                                          </p:val>
                                        </p:tav>
                                      </p:tavLst>
                                    </p:anim>
                                  </p:childTnLst>
                                </p:cTn>
                              </p:par>
                            </p:childTnLst>
                          </p:cTn>
                        </p:par>
                        <p:par>
                          <p:cTn id="248" fill="hold">
                            <p:stCondLst>
                              <p:cond delay="2000"/>
                            </p:stCondLst>
                            <p:childTnLst>
                              <p:par>
                                <p:cTn id="249" presetID="2" presetClass="exit" presetSubtype="4" fill="hold" grpId="2" nodeType="afterEffect">
                                  <p:stCondLst>
                                    <p:cond delay="0"/>
                                  </p:stCondLst>
                                  <p:childTnLst>
                                    <p:anim calcmode="lin" valueType="num">
                                      <p:cBhvr additive="base">
                                        <p:cTn id="250" dur="2000"/>
                                        <p:tgtEl>
                                          <p:spTgt spid="3"/>
                                        </p:tgtEl>
                                        <p:attrNameLst>
                                          <p:attrName>ppt_x</p:attrName>
                                        </p:attrNameLst>
                                      </p:cBhvr>
                                      <p:tavLst>
                                        <p:tav tm="0">
                                          <p:val>
                                            <p:strVal val="ppt_x"/>
                                          </p:val>
                                        </p:tav>
                                        <p:tav tm="100000">
                                          <p:val>
                                            <p:strVal val="ppt_x"/>
                                          </p:val>
                                        </p:tav>
                                      </p:tavLst>
                                    </p:anim>
                                    <p:anim calcmode="lin" valueType="num">
                                      <p:cBhvr additive="base">
                                        <p:cTn id="251" dur="2000"/>
                                        <p:tgtEl>
                                          <p:spTgt spid="3"/>
                                        </p:tgtEl>
                                        <p:attrNameLst>
                                          <p:attrName>ppt_y</p:attrName>
                                        </p:attrNameLst>
                                      </p:cBhvr>
                                      <p:tavLst>
                                        <p:tav tm="0">
                                          <p:val>
                                            <p:strVal val="ppt_y"/>
                                          </p:val>
                                        </p:tav>
                                        <p:tav tm="100000">
                                          <p:val>
                                            <p:strVal val="1+ppt_h/2"/>
                                          </p:val>
                                        </p:tav>
                                      </p:tavLst>
                                    </p:anim>
                                    <p:set>
                                      <p:cBhvr>
                                        <p:cTn id="252" dur="1" fill="hold">
                                          <p:stCondLst>
                                            <p:cond delay="1999"/>
                                          </p:stCondLst>
                                        </p:cTn>
                                        <p:tgtEl>
                                          <p:spTgt spid="3"/>
                                        </p:tgtEl>
                                        <p:attrNameLst>
                                          <p:attrName>style.visibility</p:attrName>
                                        </p:attrNameLst>
                                      </p:cBhvr>
                                      <p:to>
                                        <p:strVal val="hidden"/>
                                      </p:to>
                                    </p:set>
                                  </p:childTnLst>
                                </p:cTn>
                              </p:par>
                              <p:par>
                                <p:cTn id="253" presetID="2" presetClass="exit" presetSubtype="4" fill="hold" grpId="2" nodeType="withEffect">
                                  <p:stCondLst>
                                    <p:cond delay="0"/>
                                  </p:stCondLst>
                                  <p:childTnLst>
                                    <p:anim calcmode="lin" valueType="num">
                                      <p:cBhvr additive="base">
                                        <p:cTn id="254" dur="2000"/>
                                        <p:tgtEl>
                                          <p:spTgt spid="4"/>
                                        </p:tgtEl>
                                        <p:attrNameLst>
                                          <p:attrName>ppt_x</p:attrName>
                                        </p:attrNameLst>
                                      </p:cBhvr>
                                      <p:tavLst>
                                        <p:tav tm="0">
                                          <p:val>
                                            <p:strVal val="ppt_x"/>
                                          </p:val>
                                        </p:tav>
                                        <p:tav tm="100000">
                                          <p:val>
                                            <p:strVal val="ppt_x"/>
                                          </p:val>
                                        </p:tav>
                                      </p:tavLst>
                                    </p:anim>
                                    <p:anim calcmode="lin" valueType="num">
                                      <p:cBhvr additive="base">
                                        <p:cTn id="255" dur="2000"/>
                                        <p:tgtEl>
                                          <p:spTgt spid="4"/>
                                        </p:tgtEl>
                                        <p:attrNameLst>
                                          <p:attrName>ppt_y</p:attrName>
                                        </p:attrNameLst>
                                      </p:cBhvr>
                                      <p:tavLst>
                                        <p:tav tm="0">
                                          <p:val>
                                            <p:strVal val="ppt_y"/>
                                          </p:val>
                                        </p:tav>
                                        <p:tav tm="100000">
                                          <p:val>
                                            <p:strVal val="1+ppt_h/2"/>
                                          </p:val>
                                        </p:tav>
                                      </p:tavLst>
                                    </p:anim>
                                    <p:set>
                                      <p:cBhvr>
                                        <p:cTn id="256" dur="1" fill="hold">
                                          <p:stCondLst>
                                            <p:cond delay="1999"/>
                                          </p:stCondLst>
                                        </p:cTn>
                                        <p:tgtEl>
                                          <p:spTgt spid="4"/>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2000"/>
                                        <p:tgtEl>
                                          <p:spTgt spid="5"/>
                                        </p:tgtEl>
                                        <p:attrNameLst>
                                          <p:attrName>ppt_x</p:attrName>
                                        </p:attrNameLst>
                                      </p:cBhvr>
                                      <p:tavLst>
                                        <p:tav tm="0">
                                          <p:val>
                                            <p:strVal val="ppt_x"/>
                                          </p:val>
                                        </p:tav>
                                        <p:tav tm="100000">
                                          <p:val>
                                            <p:strVal val="ppt_x"/>
                                          </p:val>
                                        </p:tav>
                                      </p:tavLst>
                                    </p:anim>
                                    <p:anim calcmode="lin" valueType="num">
                                      <p:cBhvr additive="base">
                                        <p:cTn id="259" dur="2000"/>
                                        <p:tgtEl>
                                          <p:spTgt spid="5"/>
                                        </p:tgtEl>
                                        <p:attrNameLst>
                                          <p:attrName>ppt_y</p:attrName>
                                        </p:attrNameLst>
                                      </p:cBhvr>
                                      <p:tavLst>
                                        <p:tav tm="0">
                                          <p:val>
                                            <p:strVal val="ppt_y"/>
                                          </p:val>
                                        </p:tav>
                                        <p:tav tm="100000">
                                          <p:val>
                                            <p:strVal val="1+ppt_h/2"/>
                                          </p:val>
                                        </p:tav>
                                      </p:tavLst>
                                    </p:anim>
                                    <p:set>
                                      <p:cBhvr>
                                        <p:cTn id="260" dur="1" fill="hold">
                                          <p:stCondLst>
                                            <p:cond delay="1999"/>
                                          </p:stCondLst>
                                        </p:cTn>
                                        <p:tgtEl>
                                          <p:spTgt spid="5"/>
                                        </p:tgtEl>
                                        <p:attrNameLst>
                                          <p:attrName>style.visibility</p:attrName>
                                        </p:attrNameLst>
                                      </p:cBhvr>
                                      <p:to>
                                        <p:strVal val="hidden"/>
                                      </p:to>
                                    </p:set>
                                  </p:childTnLst>
                                </p:cTn>
                              </p:par>
                              <p:par>
                                <p:cTn id="261" presetID="2" presetClass="exit" presetSubtype="4" fill="hold" grpId="2" nodeType="withEffect">
                                  <p:stCondLst>
                                    <p:cond delay="0"/>
                                  </p:stCondLst>
                                  <p:childTnLst>
                                    <p:anim calcmode="lin" valueType="num">
                                      <p:cBhvr additive="base">
                                        <p:cTn id="262" dur="2000"/>
                                        <p:tgtEl>
                                          <p:spTgt spid="6"/>
                                        </p:tgtEl>
                                        <p:attrNameLst>
                                          <p:attrName>ppt_x</p:attrName>
                                        </p:attrNameLst>
                                      </p:cBhvr>
                                      <p:tavLst>
                                        <p:tav tm="0">
                                          <p:val>
                                            <p:strVal val="ppt_x"/>
                                          </p:val>
                                        </p:tav>
                                        <p:tav tm="100000">
                                          <p:val>
                                            <p:strVal val="ppt_x"/>
                                          </p:val>
                                        </p:tav>
                                      </p:tavLst>
                                    </p:anim>
                                    <p:anim calcmode="lin" valueType="num">
                                      <p:cBhvr additive="base">
                                        <p:cTn id="263" dur="2000"/>
                                        <p:tgtEl>
                                          <p:spTgt spid="6"/>
                                        </p:tgtEl>
                                        <p:attrNameLst>
                                          <p:attrName>ppt_y</p:attrName>
                                        </p:attrNameLst>
                                      </p:cBhvr>
                                      <p:tavLst>
                                        <p:tav tm="0">
                                          <p:val>
                                            <p:strVal val="ppt_y"/>
                                          </p:val>
                                        </p:tav>
                                        <p:tav tm="100000">
                                          <p:val>
                                            <p:strVal val="1+ppt_h/2"/>
                                          </p:val>
                                        </p:tav>
                                      </p:tavLst>
                                    </p:anim>
                                    <p:set>
                                      <p:cBhvr>
                                        <p:cTn id="264" dur="1" fill="hold">
                                          <p:stCondLst>
                                            <p:cond delay="1999"/>
                                          </p:stCondLst>
                                        </p:cTn>
                                        <p:tgtEl>
                                          <p:spTgt spid="6"/>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2000"/>
                                        <p:tgtEl>
                                          <p:spTgt spid="7"/>
                                        </p:tgtEl>
                                        <p:attrNameLst>
                                          <p:attrName>ppt_x</p:attrName>
                                        </p:attrNameLst>
                                      </p:cBhvr>
                                      <p:tavLst>
                                        <p:tav tm="0">
                                          <p:val>
                                            <p:strVal val="ppt_x"/>
                                          </p:val>
                                        </p:tav>
                                        <p:tav tm="100000">
                                          <p:val>
                                            <p:strVal val="ppt_x"/>
                                          </p:val>
                                        </p:tav>
                                      </p:tavLst>
                                    </p:anim>
                                    <p:anim calcmode="lin" valueType="num">
                                      <p:cBhvr additive="base">
                                        <p:cTn id="267" dur="2000"/>
                                        <p:tgtEl>
                                          <p:spTgt spid="7"/>
                                        </p:tgtEl>
                                        <p:attrNameLst>
                                          <p:attrName>ppt_y</p:attrName>
                                        </p:attrNameLst>
                                      </p:cBhvr>
                                      <p:tavLst>
                                        <p:tav tm="0">
                                          <p:val>
                                            <p:strVal val="ppt_y"/>
                                          </p:val>
                                        </p:tav>
                                        <p:tav tm="100000">
                                          <p:val>
                                            <p:strVal val="1+ppt_h/2"/>
                                          </p:val>
                                        </p:tav>
                                      </p:tavLst>
                                    </p:anim>
                                    <p:set>
                                      <p:cBhvr>
                                        <p:cTn id="268" dur="1" fill="hold">
                                          <p:stCondLst>
                                            <p:cond delay="1999"/>
                                          </p:stCondLst>
                                        </p:cTn>
                                        <p:tgtEl>
                                          <p:spTgt spid="7"/>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3"/>
                                        </p:tgtEl>
                                        <p:attrNameLst>
                                          <p:attrName>ppt_h</p:attrName>
                                        </p:attrNameLst>
                                      </p:cBhvr>
                                      <p:tavLst>
                                        <p:tav tm="0">
                                          <p:val>
                                            <p:strVal val="ppt_h"/>
                                          </p:val>
                                        </p:tav>
                                        <p:tav tm="100000">
                                          <p:val>
                                            <p:strVal val="ppt_h"/>
                                          </p:val>
                                        </p:tav>
                                      </p:tavLst>
                                    </p:anim>
                                    <p:anim calcmode="lin" valueType="num">
                                      <p:cBhvr>
                                        <p:cTn id="271"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3"/>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4"/>
                                        </p:tgtEl>
                                        <p:attrNameLst>
                                          <p:attrName>ppt_h</p:attrName>
                                        </p:attrNameLst>
                                      </p:cBhvr>
                                      <p:tavLst>
                                        <p:tav tm="0">
                                          <p:val>
                                            <p:strVal val="ppt_h"/>
                                          </p:val>
                                        </p:tav>
                                        <p:tav tm="100000">
                                          <p:val>
                                            <p:strVal val="ppt_h"/>
                                          </p:val>
                                        </p:tav>
                                      </p:tavLst>
                                    </p:anim>
                                    <p:anim calcmode="lin" valueType="num">
                                      <p:cBhvr>
                                        <p:cTn id="27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4"/>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5"/>
                                        </p:tgtEl>
                                        <p:attrNameLst>
                                          <p:attrName>ppt_h</p:attrName>
                                        </p:attrNameLst>
                                      </p:cBhvr>
                                      <p:tavLst>
                                        <p:tav tm="0">
                                          <p:val>
                                            <p:strVal val="ppt_h"/>
                                          </p:val>
                                        </p:tav>
                                        <p:tav tm="100000">
                                          <p:val>
                                            <p:strVal val="ppt_h"/>
                                          </p:val>
                                        </p:tav>
                                      </p:tavLst>
                                    </p:anim>
                                    <p:anim calcmode="lin" valueType="num">
                                      <p:cBhvr>
                                        <p:cTn id="27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5"/>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6"/>
                                        </p:tgtEl>
                                        <p:attrNameLst>
                                          <p:attrName>ppt_h</p:attrName>
                                        </p:attrNameLst>
                                      </p:cBhvr>
                                      <p:tavLst>
                                        <p:tav tm="0">
                                          <p:val>
                                            <p:strVal val="ppt_h"/>
                                          </p:val>
                                        </p:tav>
                                        <p:tav tm="100000">
                                          <p:val>
                                            <p:strVal val="ppt_h"/>
                                          </p:val>
                                        </p:tav>
                                      </p:tavLst>
                                    </p:anim>
                                    <p:anim calcmode="lin" valueType="num">
                                      <p:cBhvr>
                                        <p:cTn id="28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6"/>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7"/>
                                        </p:tgtEl>
                                        <p:attrNameLst>
                                          <p:attrName>ppt_h</p:attrName>
                                        </p:attrNameLst>
                                      </p:cBhvr>
                                      <p:tavLst>
                                        <p:tav tm="0">
                                          <p:val>
                                            <p:strVal val="ppt_h"/>
                                          </p:val>
                                        </p:tav>
                                        <p:tav tm="100000">
                                          <p:val>
                                            <p:strVal val="ppt_h"/>
                                          </p:val>
                                        </p:tav>
                                      </p:tavLst>
                                    </p:anim>
                                    <p:anim calcmode="lin" valueType="num">
                                      <p:cBhvr>
                                        <p:cTn id="28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7"/>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2000"/>
                                        <p:tgtEl>
                                          <p:spTgt spid="8"/>
                                        </p:tgtEl>
                                        <p:attrNameLst>
                                          <p:attrName>ppt_x</p:attrName>
                                        </p:attrNameLst>
                                      </p:cBhvr>
                                      <p:tavLst>
                                        <p:tav tm="0">
                                          <p:val>
                                            <p:strVal val="ppt_x"/>
                                          </p:val>
                                        </p:tav>
                                        <p:tav tm="100000">
                                          <p:val>
                                            <p:strVal val="ppt_x"/>
                                          </p:val>
                                        </p:tav>
                                      </p:tavLst>
                                    </p:anim>
                                    <p:anim calcmode="lin" valueType="num">
                                      <p:cBhvr additive="base">
                                        <p:cTn id="291" dur="2000"/>
                                        <p:tgtEl>
                                          <p:spTgt spid="8"/>
                                        </p:tgtEl>
                                        <p:attrNameLst>
                                          <p:attrName>ppt_y</p:attrName>
                                        </p:attrNameLst>
                                      </p:cBhvr>
                                      <p:tavLst>
                                        <p:tav tm="0">
                                          <p:val>
                                            <p:strVal val="ppt_y"/>
                                          </p:val>
                                        </p:tav>
                                        <p:tav tm="100000">
                                          <p:val>
                                            <p:strVal val="1+ppt_h/2"/>
                                          </p:val>
                                        </p:tav>
                                      </p:tavLst>
                                    </p:anim>
                                    <p:set>
                                      <p:cBhvr>
                                        <p:cTn id="292" dur="1" fill="hold">
                                          <p:stCondLst>
                                            <p:cond delay="1999"/>
                                          </p:stCondLst>
                                        </p:cTn>
                                        <p:tgtEl>
                                          <p:spTgt spid="8"/>
                                        </p:tgtEl>
                                        <p:attrNameLst>
                                          <p:attrName>style.visibility</p:attrName>
                                        </p:attrNameLst>
                                      </p:cBhvr>
                                      <p:to>
                                        <p:strVal val="hidden"/>
                                      </p:to>
                                    </p:set>
                                  </p:childTnLst>
                                </p:cTn>
                              </p:par>
                              <p:par>
                                <p:cTn id="293" presetID="2" presetClass="exit" presetSubtype="4" fill="hold" grpId="2" nodeType="withEffect">
                                  <p:stCondLst>
                                    <p:cond delay="0"/>
                                  </p:stCondLst>
                                  <p:childTnLst>
                                    <p:anim calcmode="lin" valueType="num">
                                      <p:cBhvr additive="base">
                                        <p:cTn id="294" dur="2000"/>
                                        <p:tgtEl>
                                          <p:spTgt spid="9"/>
                                        </p:tgtEl>
                                        <p:attrNameLst>
                                          <p:attrName>ppt_x</p:attrName>
                                        </p:attrNameLst>
                                      </p:cBhvr>
                                      <p:tavLst>
                                        <p:tav tm="0">
                                          <p:val>
                                            <p:strVal val="ppt_x"/>
                                          </p:val>
                                        </p:tav>
                                        <p:tav tm="100000">
                                          <p:val>
                                            <p:strVal val="ppt_x"/>
                                          </p:val>
                                        </p:tav>
                                      </p:tavLst>
                                    </p:anim>
                                    <p:anim calcmode="lin" valueType="num">
                                      <p:cBhvr additive="base">
                                        <p:cTn id="295" dur="2000"/>
                                        <p:tgtEl>
                                          <p:spTgt spid="9"/>
                                        </p:tgtEl>
                                        <p:attrNameLst>
                                          <p:attrName>ppt_y</p:attrName>
                                        </p:attrNameLst>
                                      </p:cBhvr>
                                      <p:tavLst>
                                        <p:tav tm="0">
                                          <p:val>
                                            <p:strVal val="ppt_y"/>
                                          </p:val>
                                        </p:tav>
                                        <p:tav tm="100000">
                                          <p:val>
                                            <p:strVal val="1+ppt_h/2"/>
                                          </p:val>
                                        </p:tav>
                                      </p:tavLst>
                                    </p:anim>
                                    <p:set>
                                      <p:cBhvr>
                                        <p:cTn id="296" dur="1" fill="hold">
                                          <p:stCondLst>
                                            <p:cond delay="1999"/>
                                          </p:stCondLst>
                                        </p:cTn>
                                        <p:tgtEl>
                                          <p:spTgt spid="9"/>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2000"/>
                                        <p:tgtEl>
                                          <p:spTgt spid="10"/>
                                        </p:tgtEl>
                                        <p:attrNameLst>
                                          <p:attrName>ppt_x</p:attrName>
                                        </p:attrNameLst>
                                      </p:cBhvr>
                                      <p:tavLst>
                                        <p:tav tm="0">
                                          <p:val>
                                            <p:strVal val="ppt_x"/>
                                          </p:val>
                                        </p:tav>
                                        <p:tav tm="100000">
                                          <p:val>
                                            <p:strVal val="ppt_x"/>
                                          </p:val>
                                        </p:tav>
                                      </p:tavLst>
                                    </p:anim>
                                    <p:anim calcmode="lin" valueType="num">
                                      <p:cBhvr additive="base">
                                        <p:cTn id="299" dur="2000"/>
                                        <p:tgtEl>
                                          <p:spTgt spid="10"/>
                                        </p:tgtEl>
                                        <p:attrNameLst>
                                          <p:attrName>ppt_y</p:attrName>
                                        </p:attrNameLst>
                                      </p:cBhvr>
                                      <p:tavLst>
                                        <p:tav tm="0">
                                          <p:val>
                                            <p:strVal val="ppt_y"/>
                                          </p:val>
                                        </p:tav>
                                        <p:tav tm="100000">
                                          <p:val>
                                            <p:strVal val="1+ppt_h/2"/>
                                          </p:val>
                                        </p:tav>
                                      </p:tavLst>
                                    </p:anim>
                                    <p:set>
                                      <p:cBhvr>
                                        <p:cTn id="300" dur="1" fill="hold">
                                          <p:stCondLst>
                                            <p:cond delay="1999"/>
                                          </p:stCondLst>
                                        </p:cTn>
                                        <p:tgtEl>
                                          <p:spTgt spid="10"/>
                                        </p:tgtEl>
                                        <p:attrNameLst>
                                          <p:attrName>style.visibility</p:attrName>
                                        </p:attrNameLst>
                                      </p:cBhvr>
                                      <p:to>
                                        <p:strVal val="hidden"/>
                                      </p:to>
                                    </p:set>
                                  </p:childTnLst>
                                </p:cTn>
                              </p:par>
                              <p:par>
                                <p:cTn id="301" presetID="2" presetClass="exit" presetSubtype="4" fill="hold" grpId="2" nodeType="withEffect">
                                  <p:stCondLst>
                                    <p:cond delay="0"/>
                                  </p:stCondLst>
                                  <p:childTnLst>
                                    <p:anim calcmode="lin" valueType="num">
                                      <p:cBhvr additive="base">
                                        <p:cTn id="302" dur="2000"/>
                                        <p:tgtEl>
                                          <p:spTgt spid="11"/>
                                        </p:tgtEl>
                                        <p:attrNameLst>
                                          <p:attrName>ppt_x</p:attrName>
                                        </p:attrNameLst>
                                      </p:cBhvr>
                                      <p:tavLst>
                                        <p:tav tm="0">
                                          <p:val>
                                            <p:strVal val="ppt_x"/>
                                          </p:val>
                                        </p:tav>
                                        <p:tav tm="100000">
                                          <p:val>
                                            <p:strVal val="ppt_x"/>
                                          </p:val>
                                        </p:tav>
                                      </p:tavLst>
                                    </p:anim>
                                    <p:anim calcmode="lin" valueType="num">
                                      <p:cBhvr additive="base">
                                        <p:cTn id="303" dur="2000"/>
                                        <p:tgtEl>
                                          <p:spTgt spid="11"/>
                                        </p:tgtEl>
                                        <p:attrNameLst>
                                          <p:attrName>ppt_y</p:attrName>
                                        </p:attrNameLst>
                                      </p:cBhvr>
                                      <p:tavLst>
                                        <p:tav tm="0">
                                          <p:val>
                                            <p:strVal val="ppt_y"/>
                                          </p:val>
                                        </p:tav>
                                        <p:tav tm="100000">
                                          <p:val>
                                            <p:strVal val="1+ppt_h/2"/>
                                          </p:val>
                                        </p:tav>
                                      </p:tavLst>
                                    </p:anim>
                                    <p:set>
                                      <p:cBhvr>
                                        <p:cTn id="304" dur="1" fill="hold">
                                          <p:stCondLst>
                                            <p:cond delay="1999"/>
                                          </p:stCondLst>
                                        </p:cTn>
                                        <p:tgtEl>
                                          <p:spTgt spid="11"/>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2000"/>
                                        <p:tgtEl>
                                          <p:spTgt spid="12"/>
                                        </p:tgtEl>
                                        <p:attrNameLst>
                                          <p:attrName>ppt_x</p:attrName>
                                        </p:attrNameLst>
                                      </p:cBhvr>
                                      <p:tavLst>
                                        <p:tav tm="0">
                                          <p:val>
                                            <p:strVal val="ppt_x"/>
                                          </p:val>
                                        </p:tav>
                                        <p:tav tm="100000">
                                          <p:val>
                                            <p:strVal val="ppt_x"/>
                                          </p:val>
                                        </p:tav>
                                      </p:tavLst>
                                    </p:anim>
                                    <p:anim calcmode="lin" valueType="num">
                                      <p:cBhvr additive="base">
                                        <p:cTn id="307" dur="2000"/>
                                        <p:tgtEl>
                                          <p:spTgt spid="12"/>
                                        </p:tgtEl>
                                        <p:attrNameLst>
                                          <p:attrName>ppt_y</p:attrName>
                                        </p:attrNameLst>
                                      </p:cBhvr>
                                      <p:tavLst>
                                        <p:tav tm="0">
                                          <p:val>
                                            <p:strVal val="ppt_y"/>
                                          </p:val>
                                        </p:tav>
                                        <p:tav tm="100000">
                                          <p:val>
                                            <p:strVal val="1+ppt_h/2"/>
                                          </p:val>
                                        </p:tav>
                                      </p:tavLst>
                                    </p:anim>
                                    <p:set>
                                      <p:cBhvr>
                                        <p:cTn id="308" dur="1" fill="hold">
                                          <p:stCondLst>
                                            <p:cond delay="1999"/>
                                          </p:stCondLst>
                                        </p:cTn>
                                        <p:tgtEl>
                                          <p:spTgt spid="12"/>
                                        </p:tgtEl>
                                        <p:attrNameLst>
                                          <p:attrName>style.visibility</p:attrName>
                                        </p:attrNameLst>
                                      </p:cBhvr>
                                      <p:to>
                                        <p:strVal val="hidden"/>
                                      </p:to>
                                    </p:set>
                                  </p:childTnLst>
                                </p:cTn>
                              </p:par>
                              <p:par>
                                <p:cTn id="309" presetID="19" presetClass="exit" presetSubtype="10" fill="hold" grpId="3" nodeType="withEffect">
                                  <p:stCondLst>
                                    <p:cond delay="0"/>
                                  </p:stCondLst>
                                  <p:childTnLst>
                                    <p:anim calcmode="lin" valueType="num">
                                      <p:cBhvr>
                                        <p:cTn id="310" dur="2000"/>
                                        <p:tgtEl>
                                          <p:spTgt spid="8"/>
                                        </p:tgtEl>
                                        <p:attrNameLst>
                                          <p:attrName>ppt_h</p:attrName>
                                        </p:attrNameLst>
                                      </p:cBhvr>
                                      <p:tavLst>
                                        <p:tav tm="0">
                                          <p:val>
                                            <p:strVal val="ppt_h"/>
                                          </p:val>
                                        </p:tav>
                                        <p:tav tm="100000">
                                          <p:val>
                                            <p:strVal val="ppt_h"/>
                                          </p:val>
                                        </p:tav>
                                      </p:tavLst>
                                    </p:anim>
                                    <p:anim calcmode="lin" valueType="num">
                                      <p:cBhvr>
                                        <p:cTn id="31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1999"/>
                                          </p:stCondLst>
                                        </p:cTn>
                                        <p:tgtEl>
                                          <p:spTgt spid="8"/>
                                        </p:tgtEl>
                                        <p:attrNameLst>
                                          <p:attrName>style.visibility</p:attrName>
                                        </p:attrNameLst>
                                      </p:cBhvr>
                                      <p:to>
                                        <p:strVal val="hidden"/>
                                      </p:to>
                                    </p:set>
                                  </p:childTnLst>
                                </p:cTn>
                              </p:par>
                              <p:par>
                                <p:cTn id="313" presetID="19" presetClass="exit" presetSubtype="10" fill="hold" grpId="3" nodeType="withEffect">
                                  <p:stCondLst>
                                    <p:cond delay="0"/>
                                  </p:stCondLst>
                                  <p:childTnLst>
                                    <p:anim calcmode="lin" valueType="num">
                                      <p:cBhvr>
                                        <p:cTn id="314" dur="2000"/>
                                        <p:tgtEl>
                                          <p:spTgt spid="9"/>
                                        </p:tgtEl>
                                        <p:attrNameLst>
                                          <p:attrName>ppt_h</p:attrName>
                                        </p:attrNameLst>
                                      </p:cBhvr>
                                      <p:tavLst>
                                        <p:tav tm="0">
                                          <p:val>
                                            <p:strVal val="ppt_h"/>
                                          </p:val>
                                        </p:tav>
                                        <p:tav tm="100000">
                                          <p:val>
                                            <p:strVal val="ppt_h"/>
                                          </p:val>
                                        </p:tav>
                                      </p:tavLst>
                                    </p:anim>
                                    <p:anim calcmode="lin" valueType="num">
                                      <p:cBhvr>
                                        <p:cTn id="31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1999"/>
                                          </p:stCondLst>
                                        </p:cTn>
                                        <p:tgtEl>
                                          <p:spTgt spid="9"/>
                                        </p:tgtEl>
                                        <p:attrNameLst>
                                          <p:attrName>style.visibility</p:attrName>
                                        </p:attrNameLst>
                                      </p:cBhvr>
                                      <p:to>
                                        <p:strVal val="hidden"/>
                                      </p:to>
                                    </p:set>
                                  </p:childTnLst>
                                </p:cTn>
                              </p:par>
                              <p:par>
                                <p:cTn id="317" presetID="19" presetClass="exit" presetSubtype="10" fill="hold" grpId="3" nodeType="withEffect">
                                  <p:stCondLst>
                                    <p:cond delay="0"/>
                                  </p:stCondLst>
                                  <p:childTnLst>
                                    <p:anim calcmode="lin" valueType="num">
                                      <p:cBhvr>
                                        <p:cTn id="318" dur="2000"/>
                                        <p:tgtEl>
                                          <p:spTgt spid="10"/>
                                        </p:tgtEl>
                                        <p:attrNameLst>
                                          <p:attrName>ppt_h</p:attrName>
                                        </p:attrNameLst>
                                      </p:cBhvr>
                                      <p:tavLst>
                                        <p:tav tm="0">
                                          <p:val>
                                            <p:strVal val="ppt_h"/>
                                          </p:val>
                                        </p:tav>
                                        <p:tav tm="100000">
                                          <p:val>
                                            <p:strVal val="ppt_h"/>
                                          </p:val>
                                        </p:tav>
                                      </p:tavLst>
                                    </p:anim>
                                    <p:anim calcmode="lin" valueType="num">
                                      <p:cBhvr>
                                        <p:cTn id="31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1999"/>
                                          </p:stCondLst>
                                        </p:cTn>
                                        <p:tgtEl>
                                          <p:spTgt spid="10"/>
                                        </p:tgtEl>
                                        <p:attrNameLst>
                                          <p:attrName>style.visibility</p:attrName>
                                        </p:attrNameLst>
                                      </p:cBhvr>
                                      <p:to>
                                        <p:strVal val="hidden"/>
                                      </p:to>
                                    </p:set>
                                  </p:childTnLst>
                                </p:cTn>
                              </p:par>
                              <p:par>
                                <p:cTn id="321" presetID="19" presetClass="exit" presetSubtype="10" fill="hold" grpId="3" nodeType="withEffect">
                                  <p:stCondLst>
                                    <p:cond delay="0"/>
                                  </p:stCondLst>
                                  <p:childTnLst>
                                    <p:anim calcmode="lin" valueType="num">
                                      <p:cBhvr>
                                        <p:cTn id="322" dur="2000"/>
                                        <p:tgtEl>
                                          <p:spTgt spid="11"/>
                                        </p:tgtEl>
                                        <p:attrNameLst>
                                          <p:attrName>ppt_h</p:attrName>
                                        </p:attrNameLst>
                                      </p:cBhvr>
                                      <p:tavLst>
                                        <p:tav tm="0">
                                          <p:val>
                                            <p:strVal val="ppt_h"/>
                                          </p:val>
                                        </p:tav>
                                        <p:tav tm="100000">
                                          <p:val>
                                            <p:strVal val="ppt_h"/>
                                          </p:val>
                                        </p:tav>
                                      </p:tavLst>
                                    </p:anim>
                                    <p:anim calcmode="lin" valueType="num">
                                      <p:cBhvr>
                                        <p:cTn id="323"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1999"/>
                                          </p:stCondLst>
                                        </p:cTn>
                                        <p:tgtEl>
                                          <p:spTgt spid="11"/>
                                        </p:tgtEl>
                                        <p:attrNameLst>
                                          <p:attrName>style.visibility</p:attrName>
                                        </p:attrNameLst>
                                      </p:cBhvr>
                                      <p:to>
                                        <p:strVal val="hidden"/>
                                      </p:to>
                                    </p:set>
                                  </p:childTnLst>
                                </p:cTn>
                              </p:par>
                              <p:par>
                                <p:cTn id="325" presetID="19" presetClass="exit" presetSubtype="10" fill="hold" grpId="3" nodeType="withEffect">
                                  <p:stCondLst>
                                    <p:cond delay="0"/>
                                  </p:stCondLst>
                                  <p:childTnLst>
                                    <p:anim calcmode="lin" valueType="num">
                                      <p:cBhvr>
                                        <p:cTn id="326" dur="2000"/>
                                        <p:tgtEl>
                                          <p:spTgt spid="12"/>
                                        </p:tgtEl>
                                        <p:attrNameLst>
                                          <p:attrName>ppt_h</p:attrName>
                                        </p:attrNameLst>
                                      </p:cBhvr>
                                      <p:tavLst>
                                        <p:tav tm="0">
                                          <p:val>
                                            <p:strVal val="ppt_h"/>
                                          </p:val>
                                        </p:tav>
                                        <p:tav tm="100000">
                                          <p:val>
                                            <p:strVal val="ppt_h"/>
                                          </p:val>
                                        </p:tav>
                                      </p:tavLst>
                                    </p:anim>
                                    <p:anim calcmode="lin" valueType="num">
                                      <p:cBhvr>
                                        <p:cTn id="32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1999"/>
                                          </p:stCondLst>
                                        </p:cTn>
                                        <p:tgtEl>
                                          <p:spTgt spid="12"/>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2000"/>
                                        <p:tgtEl>
                                          <p:spTgt spid="13"/>
                                        </p:tgtEl>
                                        <p:attrNameLst>
                                          <p:attrName>ppt_x</p:attrName>
                                        </p:attrNameLst>
                                      </p:cBhvr>
                                      <p:tavLst>
                                        <p:tav tm="0">
                                          <p:val>
                                            <p:strVal val="ppt_x"/>
                                          </p:val>
                                        </p:tav>
                                        <p:tav tm="100000">
                                          <p:val>
                                            <p:strVal val="ppt_x"/>
                                          </p:val>
                                        </p:tav>
                                      </p:tavLst>
                                    </p:anim>
                                    <p:anim calcmode="lin" valueType="num">
                                      <p:cBhvr additive="base">
                                        <p:cTn id="331" dur="2000"/>
                                        <p:tgtEl>
                                          <p:spTgt spid="13"/>
                                        </p:tgtEl>
                                        <p:attrNameLst>
                                          <p:attrName>ppt_y</p:attrName>
                                        </p:attrNameLst>
                                      </p:cBhvr>
                                      <p:tavLst>
                                        <p:tav tm="0">
                                          <p:val>
                                            <p:strVal val="ppt_y"/>
                                          </p:val>
                                        </p:tav>
                                        <p:tav tm="100000">
                                          <p:val>
                                            <p:strVal val="1+ppt_h/2"/>
                                          </p:val>
                                        </p:tav>
                                      </p:tavLst>
                                    </p:anim>
                                    <p:set>
                                      <p:cBhvr>
                                        <p:cTn id="332" dur="1" fill="hold">
                                          <p:stCondLst>
                                            <p:cond delay="1999"/>
                                          </p:stCondLst>
                                        </p:cTn>
                                        <p:tgtEl>
                                          <p:spTgt spid="13"/>
                                        </p:tgtEl>
                                        <p:attrNameLst>
                                          <p:attrName>style.visibility</p:attrName>
                                        </p:attrNameLst>
                                      </p:cBhvr>
                                      <p:to>
                                        <p:strVal val="hidden"/>
                                      </p:to>
                                    </p:set>
                                  </p:childTnLst>
                                </p:cTn>
                              </p:par>
                              <p:par>
                                <p:cTn id="333" presetID="2" presetClass="exit" presetSubtype="4" fill="hold" grpId="2" nodeType="withEffect">
                                  <p:stCondLst>
                                    <p:cond delay="0"/>
                                  </p:stCondLst>
                                  <p:childTnLst>
                                    <p:anim calcmode="lin" valueType="num">
                                      <p:cBhvr additive="base">
                                        <p:cTn id="334" dur="2000"/>
                                        <p:tgtEl>
                                          <p:spTgt spid="14"/>
                                        </p:tgtEl>
                                        <p:attrNameLst>
                                          <p:attrName>ppt_x</p:attrName>
                                        </p:attrNameLst>
                                      </p:cBhvr>
                                      <p:tavLst>
                                        <p:tav tm="0">
                                          <p:val>
                                            <p:strVal val="ppt_x"/>
                                          </p:val>
                                        </p:tav>
                                        <p:tav tm="100000">
                                          <p:val>
                                            <p:strVal val="ppt_x"/>
                                          </p:val>
                                        </p:tav>
                                      </p:tavLst>
                                    </p:anim>
                                    <p:anim calcmode="lin" valueType="num">
                                      <p:cBhvr additive="base">
                                        <p:cTn id="335" dur="2000"/>
                                        <p:tgtEl>
                                          <p:spTgt spid="14"/>
                                        </p:tgtEl>
                                        <p:attrNameLst>
                                          <p:attrName>ppt_y</p:attrName>
                                        </p:attrNameLst>
                                      </p:cBhvr>
                                      <p:tavLst>
                                        <p:tav tm="0">
                                          <p:val>
                                            <p:strVal val="ppt_y"/>
                                          </p:val>
                                        </p:tav>
                                        <p:tav tm="100000">
                                          <p:val>
                                            <p:strVal val="1+ppt_h/2"/>
                                          </p:val>
                                        </p:tav>
                                      </p:tavLst>
                                    </p:anim>
                                    <p:set>
                                      <p:cBhvr>
                                        <p:cTn id="336" dur="1" fill="hold">
                                          <p:stCondLst>
                                            <p:cond delay="1999"/>
                                          </p:stCondLst>
                                        </p:cTn>
                                        <p:tgtEl>
                                          <p:spTgt spid="14"/>
                                        </p:tgtEl>
                                        <p:attrNameLst>
                                          <p:attrName>style.visibility</p:attrName>
                                        </p:attrNameLst>
                                      </p:cBhvr>
                                      <p:to>
                                        <p:strVal val="hidden"/>
                                      </p:to>
                                    </p:set>
                                  </p:childTnLst>
                                </p:cTn>
                              </p:par>
                              <p:par>
                                <p:cTn id="337" presetID="2" presetClass="exit" presetSubtype="4" fill="hold" grpId="2" nodeType="withEffect">
                                  <p:stCondLst>
                                    <p:cond delay="0"/>
                                  </p:stCondLst>
                                  <p:childTnLst>
                                    <p:anim calcmode="lin" valueType="num">
                                      <p:cBhvr additive="base">
                                        <p:cTn id="338" dur="2000"/>
                                        <p:tgtEl>
                                          <p:spTgt spid="15"/>
                                        </p:tgtEl>
                                        <p:attrNameLst>
                                          <p:attrName>ppt_x</p:attrName>
                                        </p:attrNameLst>
                                      </p:cBhvr>
                                      <p:tavLst>
                                        <p:tav tm="0">
                                          <p:val>
                                            <p:strVal val="ppt_x"/>
                                          </p:val>
                                        </p:tav>
                                        <p:tav tm="100000">
                                          <p:val>
                                            <p:strVal val="ppt_x"/>
                                          </p:val>
                                        </p:tav>
                                      </p:tavLst>
                                    </p:anim>
                                    <p:anim calcmode="lin" valueType="num">
                                      <p:cBhvr additive="base">
                                        <p:cTn id="339" dur="2000"/>
                                        <p:tgtEl>
                                          <p:spTgt spid="15"/>
                                        </p:tgtEl>
                                        <p:attrNameLst>
                                          <p:attrName>ppt_y</p:attrName>
                                        </p:attrNameLst>
                                      </p:cBhvr>
                                      <p:tavLst>
                                        <p:tav tm="0">
                                          <p:val>
                                            <p:strVal val="ppt_y"/>
                                          </p:val>
                                        </p:tav>
                                        <p:tav tm="100000">
                                          <p:val>
                                            <p:strVal val="1+ppt_h/2"/>
                                          </p:val>
                                        </p:tav>
                                      </p:tavLst>
                                    </p:anim>
                                    <p:set>
                                      <p:cBhvr>
                                        <p:cTn id="340" dur="1" fill="hold">
                                          <p:stCondLst>
                                            <p:cond delay="1999"/>
                                          </p:stCondLst>
                                        </p:cTn>
                                        <p:tgtEl>
                                          <p:spTgt spid="15"/>
                                        </p:tgtEl>
                                        <p:attrNameLst>
                                          <p:attrName>style.visibility</p:attrName>
                                        </p:attrNameLst>
                                      </p:cBhvr>
                                      <p:to>
                                        <p:strVal val="hidden"/>
                                      </p:to>
                                    </p:set>
                                  </p:childTnLst>
                                </p:cTn>
                              </p:par>
                              <p:par>
                                <p:cTn id="341" presetID="2" presetClass="exit" presetSubtype="4" fill="hold" grpId="2" nodeType="withEffect">
                                  <p:stCondLst>
                                    <p:cond delay="0"/>
                                  </p:stCondLst>
                                  <p:childTnLst>
                                    <p:anim calcmode="lin" valueType="num">
                                      <p:cBhvr additive="base">
                                        <p:cTn id="342" dur="2000"/>
                                        <p:tgtEl>
                                          <p:spTgt spid="16"/>
                                        </p:tgtEl>
                                        <p:attrNameLst>
                                          <p:attrName>ppt_x</p:attrName>
                                        </p:attrNameLst>
                                      </p:cBhvr>
                                      <p:tavLst>
                                        <p:tav tm="0">
                                          <p:val>
                                            <p:strVal val="ppt_x"/>
                                          </p:val>
                                        </p:tav>
                                        <p:tav tm="100000">
                                          <p:val>
                                            <p:strVal val="ppt_x"/>
                                          </p:val>
                                        </p:tav>
                                      </p:tavLst>
                                    </p:anim>
                                    <p:anim calcmode="lin" valueType="num">
                                      <p:cBhvr additive="base">
                                        <p:cTn id="343" dur="2000"/>
                                        <p:tgtEl>
                                          <p:spTgt spid="16"/>
                                        </p:tgtEl>
                                        <p:attrNameLst>
                                          <p:attrName>ppt_y</p:attrName>
                                        </p:attrNameLst>
                                      </p:cBhvr>
                                      <p:tavLst>
                                        <p:tav tm="0">
                                          <p:val>
                                            <p:strVal val="ppt_y"/>
                                          </p:val>
                                        </p:tav>
                                        <p:tav tm="100000">
                                          <p:val>
                                            <p:strVal val="1+ppt_h/2"/>
                                          </p:val>
                                        </p:tav>
                                      </p:tavLst>
                                    </p:anim>
                                    <p:set>
                                      <p:cBhvr>
                                        <p:cTn id="344" dur="1" fill="hold">
                                          <p:stCondLst>
                                            <p:cond delay="1999"/>
                                          </p:stCondLst>
                                        </p:cTn>
                                        <p:tgtEl>
                                          <p:spTgt spid="16"/>
                                        </p:tgtEl>
                                        <p:attrNameLst>
                                          <p:attrName>style.visibility</p:attrName>
                                        </p:attrNameLst>
                                      </p:cBhvr>
                                      <p:to>
                                        <p:strVal val="hidden"/>
                                      </p:to>
                                    </p:set>
                                  </p:childTnLst>
                                </p:cTn>
                              </p:par>
                              <p:par>
                                <p:cTn id="345" presetID="2" presetClass="exit" presetSubtype="4" fill="hold" grpId="2" nodeType="withEffect">
                                  <p:stCondLst>
                                    <p:cond delay="0"/>
                                  </p:stCondLst>
                                  <p:childTnLst>
                                    <p:anim calcmode="lin" valueType="num">
                                      <p:cBhvr additive="base">
                                        <p:cTn id="346" dur="2000"/>
                                        <p:tgtEl>
                                          <p:spTgt spid="17"/>
                                        </p:tgtEl>
                                        <p:attrNameLst>
                                          <p:attrName>ppt_x</p:attrName>
                                        </p:attrNameLst>
                                      </p:cBhvr>
                                      <p:tavLst>
                                        <p:tav tm="0">
                                          <p:val>
                                            <p:strVal val="ppt_x"/>
                                          </p:val>
                                        </p:tav>
                                        <p:tav tm="100000">
                                          <p:val>
                                            <p:strVal val="ppt_x"/>
                                          </p:val>
                                        </p:tav>
                                      </p:tavLst>
                                    </p:anim>
                                    <p:anim calcmode="lin" valueType="num">
                                      <p:cBhvr additive="base">
                                        <p:cTn id="347" dur="2000"/>
                                        <p:tgtEl>
                                          <p:spTgt spid="17"/>
                                        </p:tgtEl>
                                        <p:attrNameLst>
                                          <p:attrName>ppt_y</p:attrName>
                                        </p:attrNameLst>
                                      </p:cBhvr>
                                      <p:tavLst>
                                        <p:tav tm="0">
                                          <p:val>
                                            <p:strVal val="ppt_y"/>
                                          </p:val>
                                        </p:tav>
                                        <p:tav tm="100000">
                                          <p:val>
                                            <p:strVal val="1+ppt_h/2"/>
                                          </p:val>
                                        </p:tav>
                                      </p:tavLst>
                                    </p:anim>
                                    <p:set>
                                      <p:cBhvr>
                                        <p:cTn id="348" dur="1" fill="hold">
                                          <p:stCondLst>
                                            <p:cond delay="1999"/>
                                          </p:stCondLst>
                                        </p:cTn>
                                        <p:tgtEl>
                                          <p:spTgt spid="17"/>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2000"/>
                                        <p:tgtEl>
                                          <p:spTgt spid="18"/>
                                        </p:tgtEl>
                                        <p:attrNameLst>
                                          <p:attrName>ppt_x</p:attrName>
                                        </p:attrNameLst>
                                      </p:cBhvr>
                                      <p:tavLst>
                                        <p:tav tm="0">
                                          <p:val>
                                            <p:strVal val="ppt_x"/>
                                          </p:val>
                                        </p:tav>
                                        <p:tav tm="100000">
                                          <p:val>
                                            <p:strVal val="ppt_x"/>
                                          </p:val>
                                        </p:tav>
                                      </p:tavLst>
                                    </p:anim>
                                    <p:anim calcmode="lin" valueType="num">
                                      <p:cBhvr additive="base">
                                        <p:cTn id="351" dur="2000"/>
                                        <p:tgtEl>
                                          <p:spTgt spid="18"/>
                                        </p:tgtEl>
                                        <p:attrNameLst>
                                          <p:attrName>ppt_y</p:attrName>
                                        </p:attrNameLst>
                                      </p:cBhvr>
                                      <p:tavLst>
                                        <p:tav tm="0">
                                          <p:val>
                                            <p:strVal val="ppt_y"/>
                                          </p:val>
                                        </p:tav>
                                        <p:tav tm="100000">
                                          <p:val>
                                            <p:strVal val="1+ppt_h/2"/>
                                          </p:val>
                                        </p:tav>
                                      </p:tavLst>
                                    </p:anim>
                                    <p:set>
                                      <p:cBhvr>
                                        <p:cTn id="352" dur="1" fill="hold">
                                          <p:stCondLst>
                                            <p:cond delay="1999"/>
                                          </p:stCondLst>
                                        </p:cTn>
                                        <p:tgtEl>
                                          <p:spTgt spid="18"/>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2000"/>
                                        <p:tgtEl>
                                          <p:spTgt spid="19"/>
                                        </p:tgtEl>
                                        <p:attrNameLst>
                                          <p:attrName>ppt_x</p:attrName>
                                        </p:attrNameLst>
                                      </p:cBhvr>
                                      <p:tavLst>
                                        <p:tav tm="0">
                                          <p:val>
                                            <p:strVal val="ppt_x"/>
                                          </p:val>
                                        </p:tav>
                                        <p:tav tm="100000">
                                          <p:val>
                                            <p:strVal val="ppt_x"/>
                                          </p:val>
                                        </p:tav>
                                      </p:tavLst>
                                    </p:anim>
                                    <p:anim calcmode="lin" valueType="num">
                                      <p:cBhvr additive="base">
                                        <p:cTn id="355" dur="2000"/>
                                        <p:tgtEl>
                                          <p:spTgt spid="19"/>
                                        </p:tgtEl>
                                        <p:attrNameLst>
                                          <p:attrName>ppt_y</p:attrName>
                                        </p:attrNameLst>
                                      </p:cBhvr>
                                      <p:tavLst>
                                        <p:tav tm="0">
                                          <p:val>
                                            <p:strVal val="ppt_y"/>
                                          </p:val>
                                        </p:tav>
                                        <p:tav tm="100000">
                                          <p:val>
                                            <p:strVal val="1+ppt_h/2"/>
                                          </p:val>
                                        </p:tav>
                                      </p:tavLst>
                                    </p:anim>
                                    <p:set>
                                      <p:cBhvr>
                                        <p:cTn id="356" dur="1" fill="hold">
                                          <p:stCondLst>
                                            <p:cond delay="1999"/>
                                          </p:stCondLst>
                                        </p:cTn>
                                        <p:tgtEl>
                                          <p:spTgt spid="19"/>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2000"/>
                                        <p:tgtEl>
                                          <p:spTgt spid="20"/>
                                        </p:tgtEl>
                                        <p:attrNameLst>
                                          <p:attrName>ppt_x</p:attrName>
                                        </p:attrNameLst>
                                      </p:cBhvr>
                                      <p:tavLst>
                                        <p:tav tm="0">
                                          <p:val>
                                            <p:strVal val="ppt_x"/>
                                          </p:val>
                                        </p:tav>
                                        <p:tav tm="100000">
                                          <p:val>
                                            <p:strVal val="ppt_x"/>
                                          </p:val>
                                        </p:tav>
                                      </p:tavLst>
                                    </p:anim>
                                    <p:anim calcmode="lin" valueType="num">
                                      <p:cBhvr additive="base">
                                        <p:cTn id="359" dur="2000"/>
                                        <p:tgtEl>
                                          <p:spTgt spid="20"/>
                                        </p:tgtEl>
                                        <p:attrNameLst>
                                          <p:attrName>ppt_y</p:attrName>
                                        </p:attrNameLst>
                                      </p:cBhvr>
                                      <p:tavLst>
                                        <p:tav tm="0">
                                          <p:val>
                                            <p:strVal val="ppt_y"/>
                                          </p:val>
                                        </p:tav>
                                        <p:tav tm="100000">
                                          <p:val>
                                            <p:strVal val="1+ppt_h/2"/>
                                          </p:val>
                                        </p:tav>
                                      </p:tavLst>
                                    </p:anim>
                                    <p:set>
                                      <p:cBhvr>
                                        <p:cTn id="360" dur="1" fill="hold">
                                          <p:stCondLst>
                                            <p:cond delay="1999"/>
                                          </p:stCondLst>
                                        </p:cTn>
                                        <p:tgtEl>
                                          <p:spTgt spid="20"/>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2000"/>
                                        <p:tgtEl>
                                          <p:spTgt spid="21"/>
                                        </p:tgtEl>
                                        <p:attrNameLst>
                                          <p:attrName>ppt_x</p:attrName>
                                        </p:attrNameLst>
                                      </p:cBhvr>
                                      <p:tavLst>
                                        <p:tav tm="0">
                                          <p:val>
                                            <p:strVal val="ppt_x"/>
                                          </p:val>
                                        </p:tav>
                                        <p:tav tm="100000">
                                          <p:val>
                                            <p:strVal val="ppt_x"/>
                                          </p:val>
                                        </p:tav>
                                      </p:tavLst>
                                    </p:anim>
                                    <p:anim calcmode="lin" valueType="num">
                                      <p:cBhvr additive="base">
                                        <p:cTn id="363" dur="2000"/>
                                        <p:tgtEl>
                                          <p:spTgt spid="21"/>
                                        </p:tgtEl>
                                        <p:attrNameLst>
                                          <p:attrName>ppt_y</p:attrName>
                                        </p:attrNameLst>
                                      </p:cBhvr>
                                      <p:tavLst>
                                        <p:tav tm="0">
                                          <p:val>
                                            <p:strVal val="ppt_y"/>
                                          </p:val>
                                        </p:tav>
                                        <p:tav tm="100000">
                                          <p:val>
                                            <p:strVal val="1+ppt_h/2"/>
                                          </p:val>
                                        </p:tav>
                                      </p:tavLst>
                                    </p:anim>
                                    <p:set>
                                      <p:cBhvr>
                                        <p:cTn id="364" dur="1" fill="hold">
                                          <p:stCondLst>
                                            <p:cond delay="1999"/>
                                          </p:stCondLst>
                                        </p:cTn>
                                        <p:tgtEl>
                                          <p:spTgt spid="21"/>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2000"/>
                                        <p:tgtEl>
                                          <p:spTgt spid="22"/>
                                        </p:tgtEl>
                                        <p:attrNameLst>
                                          <p:attrName>ppt_x</p:attrName>
                                        </p:attrNameLst>
                                      </p:cBhvr>
                                      <p:tavLst>
                                        <p:tav tm="0">
                                          <p:val>
                                            <p:strVal val="ppt_x"/>
                                          </p:val>
                                        </p:tav>
                                        <p:tav tm="100000">
                                          <p:val>
                                            <p:strVal val="ppt_x"/>
                                          </p:val>
                                        </p:tav>
                                      </p:tavLst>
                                    </p:anim>
                                    <p:anim calcmode="lin" valueType="num">
                                      <p:cBhvr additive="base">
                                        <p:cTn id="367" dur="2000"/>
                                        <p:tgtEl>
                                          <p:spTgt spid="22"/>
                                        </p:tgtEl>
                                        <p:attrNameLst>
                                          <p:attrName>ppt_y</p:attrName>
                                        </p:attrNameLst>
                                      </p:cBhvr>
                                      <p:tavLst>
                                        <p:tav tm="0">
                                          <p:val>
                                            <p:strVal val="ppt_y"/>
                                          </p:val>
                                        </p:tav>
                                        <p:tav tm="100000">
                                          <p:val>
                                            <p:strVal val="1+ppt_h/2"/>
                                          </p:val>
                                        </p:tav>
                                      </p:tavLst>
                                    </p:anim>
                                    <p:set>
                                      <p:cBhvr>
                                        <p:cTn id="368" dur="1" fill="hold">
                                          <p:stCondLst>
                                            <p:cond delay="1999"/>
                                          </p:stCondLst>
                                        </p:cTn>
                                        <p:tgtEl>
                                          <p:spTgt spid="22"/>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2000"/>
                                        <p:tgtEl>
                                          <p:spTgt spid="23"/>
                                        </p:tgtEl>
                                        <p:attrNameLst>
                                          <p:attrName>ppt_x</p:attrName>
                                        </p:attrNameLst>
                                      </p:cBhvr>
                                      <p:tavLst>
                                        <p:tav tm="0">
                                          <p:val>
                                            <p:strVal val="ppt_x"/>
                                          </p:val>
                                        </p:tav>
                                        <p:tav tm="100000">
                                          <p:val>
                                            <p:strVal val="ppt_x"/>
                                          </p:val>
                                        </p:tav>
                                      </p:tavLst>
                                    </p:anim>
                                    <p:anim calcmode="lin" valueType="num">
                                      <p:cBhvr additive="base">
                                        <p:cTn id="371" dur="2000"/>
                                        <p:tgtEl>
                                          <p:spTgt spid="23"/>
                                        </p:tgtEl>
                                        <p:attrNameLst>
                                          <p:attrName>ppt_y</p:attrName>
                                        </p:attrNameLst>
                                      </p:cBhvr>
                                      <p:tavLst>
                                        <p:tav tm="0">
                                          <p:val>
                                            <p:strVal val="ppt_y"/>
                                          </p:val>
                                        </p:tav>
                                        <p:tav tm="100000">
                                          <p:val>
                                            <p:strVal val="1+ppt_h/2"/>
                                          </p:val>
                                        </p:tav>
                                      </p:tavLst>
                                    </p:anim>
                                    <p:set>
                                      <p:cBhvr>
                                        <p:cTn id="372" dur="1" fill="hold">
                                          <p:stCondLst>
                                            <p:cond delay="1999"/>
                                          </p:stCondLst>
                                        </p:cTn>
                                        <p:tgtEl>
                                          <p:spTgt spid="23"/>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2000"/>
                                        <p:tgtEl>
                                          <p:spTgt spid="24"/>
                                        </p:tgtEl>
                                        <p:attrNameLst>
                                          <p:attrName>ppt_x</p:attrName>
                                        </p:attrNameLst>
                                      </p:cBhvr>
                                      <p:tavLst>
                                        <p:tav tm="0">
                                          <p:val>
                                            <p:strVal val="ppt_x"/>
                                          </p:val>
                                        </p:tav>
                                        <p:tav tm="100000">
                                          <p:val>
                                            <p:strVal val="ppt_x"/>
                                          </p:val>
                                        </p:tav>
                                      </p:tavLst>
                                    </p:anim>
                                    <p:anim calcmode="lin" valueType="num">
                                      <p:cBhvr additive="base">
                                        <p:cTn id="375" dur="2000"/>
                                        <p:tgtEl>
                                          <p:spTgt spid="24"/>
                                        </p:tgtEl>
                                        <p:attrNameLst>
                                          <p:attrName>ppt_y</p:attrName>
                                        </p:attrNameLst>
                                      </p:cBhvr>
                                      <p:tavLst>
                                        <p:tav tm="0">
                                          <p:val>
                                            <p:strVal val="ppt_y"/>
                                          </p:val>
                                        </p:tav>
                                        <p:tav tm="100000">
                                          <p:val>
                                            <p:strVal val="1+ppt_h/2"/>
                                          </p:val>
                                        </p:tav>
                                      </p:tavLst>
                                    </p:anim>
                                    <p:set>
                                      <p:cBhvr>
                                        <p:cTn id="376" dur="1" fill="hold">
                                          <p:stCondLst>
                                            <p:cond delay="1999"/>
                                          </p:stCondLst>
                                        </p:cTn>
                                        <p:tgtEl>
                                          <p:spTgt spid="24"/>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ppt_x"/>
                                          </p:val>
                                        </p:tav>
                                      </p:tavLst>
                                    </p:anim>
                                    <p:anim calcmode="lin" valueType="num">
                                      <p:cBhvr additive="base">
                                        <p:cTn id="379" dur="2000"/>
                                        <p:tgtEl>
                                          <p:spTgt spid="25"/>
                                        </p:tgtEl>
                                        <p:attrNameLst>
                                          <p:attrName>ppt_y</p:attrName>
                                        </p:attrNameLst>
                                      </p:cBhvr>
                                      <p:tavLst>
                                        <p:tav tm="0">
                                          <p:val>
                                            <p:strVal val="ppt_y"/>
                                          </p:val>
                                        </p:tav>
                                        <p:tav tm="100000">
                                          <p:val>
                                            <p:strVal val="1+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2000"/>
                                        <p:tgtEl>
                                          <p:spTgt spid="26"/>
                                        </p:tgtEl>
                                        <p:attrNameLst>
                                          <p:attrName>ppt_x</p:attrName>
                                        </p:attrNameLst>
                                      </p:cBhvr>
                                      <p:tavLst>
                                        <p:tav tm="0">
                                          <p:val>
                                            <p:strVal val="ppt_x"/>
                                          </p:val>
                                        </p:tav>
                                        <p:tav tm="100000">
                                          <p:val>
                                            <p:strVal val="ppt_x"/>
                                          </p:val>
                                        </p:tav>
                                      </p:tavLst>
                                    </p:anim>
                                    <p:anim calcmode="lin" valueType="num">
                                      <p:cBhvr additive="base">
                                        <p:cTn id="383" dur="2000"/>
                                        <p:tgtEl>
                                          <p:spTgt spid="26"/>
                                        </p:tgtEl>
                                        <p:attrNameLst>
                                          <p:attrName>ppt_y</p:attrName>
                                        </p:attrNameLst>
                                      </p:cBhvr>
                                      <p:tavLst>
                                        <p:tav tm="0">
                                          <p:val>
                                            <p:strVal val="ppt_y"/>
                                          </p:val>
                                        </p:tav>
                                        <p:tav tm="100000">
                                          <p:val>
                                            <p:strVal val="1+ppt_h/2"/>
                                          </p:val>
                                        </p:tav>
                                      </p:tavLst>
                                    </p:anim>
                                    <p:set>
                                      <p:cBhvr>
                                        <p:cTn id="384" dur="1" fill="hold">
                                          <p:stCondLst>
                                            <p:cond delay="1999"/>
                                          </p:stCondLst>
                                        </p:cTn>
                                        <p:tgtEl>
                                          <p:spTgt spid="26"/>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2000"/>
                                        <p:tgtEl>
                                          <p:spTgt spid="27"/>
                                        </p:tgtEl>
                                        <p:attrNameLst>
                                          <p:attrName>ppt_x</p:attrName>
                                        </p:attrNameLst>
                                      </p:cBhvr>
                                      <p:tavLst>
                                        <p:tav tm="0">
                                          <p:val>
                                            <p:strVal val="ppt_x"/>
                                          </p:val>
                                        </p:tav>
                                        <p:tav tm="100000">
                                          <p:val>
                                            <p:strVal val="ppt_x"/>
                                          </p:val>
                                        </p:tav>
                                      </p:tavLst>
                                    </p:anim>
                                    <p:anim calcmode="lin" valueType="num">
                                      <p:cBhvr additive="base">
                                        <p:cTn id="387" dur="2000"/>
                                        <p:tgtEl>
                                          <p:spTgt spid="27"/>
                                        </p:tgtEl>
                                        <p:attrNameLst>
                                          <p:attrName>ppt_y</p:attrName>
                                        </p:attrNameLst>
                                      </p:cBhvr>
                                      <p:tavLst>
                                        <p:tav tm="0">
                                          <p:val>
                                            <p:strVal val="ppt_y"/>
                                          </p:val>
                                        </p:tav>
                                        <p:tav tm="100000">
                                          <p:val>
                                            <p:strVal val="1+ppt_h/2"/>
                                          </p:val>
                                        </p:tav>
                                      </p:tavLst>
                                    </p:anim>
                                    <p:set>
                                      <p:cBhvr>
                                        <p:cTn id="388" dur="1" fill="hold">
                                          <p:stCondLst>
                                            <p:cond delay="1999"/>
                                          </p:stCondLst>
                                        </p:cTn>
                                        <p:tgtEl>
                                          <p:spTgt spid="27"/>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2000"/>
                                        <p:tgtEl>
                                          <p:spTgt spid="28"/>
                                        </p:tgtEl>
                                        <p:attrNameLst>
                                          <p:attrName>ppt_x</p:attrName>
                                        </p:attrNameLst>
                                      </p:cBhvr>
                                      <p:tavLst>
                                        <p:tav tm="0">
                                          <p:val>
                                            <p:strVal val="ppt_x"/>
                                          </p:val>
                                        </p:tav>
                                        <p:tav tm="100000">
                                          <p:val>
                                            <p:strVal val="ppt_x"/>
                                          </p:val>
                                        </p:tav>
                                      </p:tavLst>
                                    </p:anim>
                                    <p:anim calcmode="lin" valueType="num">
                                      <p:cBhvr additive="base">
                                        <p:cTn id="391" dur="2000"/>
                                        <p:tgtEl>
                                          <p:spTgt spid="28"/>
                                        </p:tgtEl>
                                        <p:attrNameLst>
                                          <p:attrName>ppt_y</p:attrName>
                                        </p:attrNameLst>
                                      </p:cBhvr>
                                      <p:tavLst>
                                        <p:tav tm="0">
                                          <p:val>
                                            <p:strVal val="ppt_y"/>
                                          </p:val>
                                        </p:tav>
                                        <p:tav tm="100000">
                                          <p:val>
                                            <p:strVal val="1+ppt_h/2"/>
                                          </p:val>
                                        </p:tav>
                                      </p:tavLst>
                                    </p:anim>
                                    <p:set>
                                      <p:cBhvr>
                                        <p:cTn id="392" dur="1" fill="hold">
                                          <p:stCondLst>
                                            <p:cond delay="1999"/>
                                          </p:stCondLst>
                                        </p:cTn>
                                        <p:tgtEl>
                                          <p:spTgt spid="28"/>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2000"/>
                                        <p:tgtEl>
                                          <p:spTgt spid="29"/>
                                        </p:tgtEl>
                                        <p:attrNameLst>
                                          <p:attrName>ppt_x</p:attrName>
                                        </p:attrNameLst>
                                      </p:cBhvr>
                                      <p:tavLst>
                                        <p:tav tm="0">
                                          <p:val>
                                            <p:strVal val="ppt_x"/>
                                          </p:val>
                                        </p:tav>
                                        <p:tav tm="100000">
                                          <p:val>
                                            <p:strVal val="ppt_x"/>
                                          </p:val>
                                        </p:tav>
                                      </p:tavLst>
                                    </p:anim>
                                    <p:anim calcmode="lin" valueType="num">
                                      <p:cBhvr additive="base">
                                        <p:cTn id="395" dur="2000"/>
                                        <p:tgtEl>
                                          <p:spTgt spid="29"/>
                                        </p:tgtEl>
                                        <p:attrNameLst>
                                          <p:attrName>ppt_y</p:attrName>
                                        </p:attrNameLst>
                                      </p:cBhvr>
                                      <p:tavLst>
                                        <p:tav tm="0">
                                          <p:val>
                                            <p:strVal val="ppt_y"/>
                                          </p:val>
                                        </p:tav>
                                        <p:tav tm="100000">
                                          <p:val>
                                            <p:strVal val="1+ppt_h/2"/>
                                          </p:val>
                                        </p:tav>
                                      </p:tavLst>
                                    </p:anim>
                                    <p:set>
                                      <p:cBhvr>
                                        <p:cTn id="396" dur="1" fill="hold">
                                          <p:stCondLst>
                                            <p:cond delay="1999"/>
                                          </p:stCondLst>
                                        </p:cTn>
                                        <p:tgtEl>
                                          <p:spTgt spid="29"/>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2000"/>
                                        <p:tgtEl>
                                          <p:spTgt spid="30"/>
                                        </p:tgtEl>
                                        <p:attrNameLst>
                                          <p:attrName>ppt_x</p:attrName>
                                        </p:attrNameLst>
                                      </p:cBhvr>
                                      <p:tavLst>
                                        <p:tav tm="0">
                                          <p:val>
                                            <p:strVal val="ppt_x"/>
                                          </p:val>
                                        </p:tav>
                                        <p:tav tm="100000">
                                          <p:val>
                                            <p:strVal val="ppt_x"/>
                                          </p:val>
                                        </p:tav>
                                      </p:tavLst>
                                    </p:anim>
                                    <p:anim calcmode="lin" valueType="num">
                                      <p:cBhvr additive="base">
                                        <p:cTn id="399" dur="2000"/>
                                        <p:tgtEl>
                                          <p:spTgt spid="30"/>
                                        </p:tgtEl>
                                        <p:attrNameLst>
                                          <p:attrName>ppt_y</p:attrName>
                                        </p:attrNameLst>
                                      </p:cBhvr>
                                      <p:tavLst>
                                        <p:tav tm="0">
                                          <p:val>
                                            <p:strVal val="ppt_y"/>
                                          </p:val>
                                        </p:tav>
                                        <p:tav tm="100000">
                                          <p:val>
                                            <p:strVal val="1+ppt_h/2"/>
                                          </p:val>
                                        </p:tav>
                                      </p:tavLst>
                                    </p:anim>
                                    <p:set>
                                      <p:cBhvr>
                                        <p:cTn id="400" dur="1" fill="hold">
                                          <p:stCondLst>
                                            <p:cond delay="1999"/>
                                          </p:stCondLst>
                                        </p:cTn>
                                        <p:tgtEl>
                                          <p:spTgt spid="30"/>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2000"/>
                                        <p:tgtEl>
                                          <p:spTgt spid="31"/>
                                        </p:tgtEl>
                                        <p:attrNameLst>
                                          <p:attrName>ppt_x</p:attrName>
                                        </p:attrNameLst>
                                      </p:cBhvr>
                                      <p:tavLst>
                                        <p:tav tm="0">
                                          <p:val>
                                            <p:strVal val="ppt_x"/>
                                          </p:val>
                                        </p:tav>
                                        <p:tav tm="100000">
                                          <p:val>
                                            <p:strVal val="ppt_x"/>
                                          </p:val>
                                        </p:tav>
                                      </p:tavLst>
                                    </p:anim>
                                    <p:anim calcmode="lin" valueType="num">
                                      <p:cBhvr additive="base">
                                        <p:cTn id="403" dur="2000"/>
                                        <p:tgtEl>
                                          <p:spTgt spid="31"/>
                                        </p:tgtEl>
                                        <p:attrNameLst>
                                          <p:attrName>ppt_y</p:attrName>
                                        </p:attrNameLst>
                                      </p:cBhvr>
                                      <p:tavLst>
                                        <p:tav tm="0">
                                          <p:val>
                                            <p:strVal val="ppt_y"/>
                                          </p:val>
                                        </p:tav>
                                        <p:tav tm="100000">
                                          <p:val>
                                            <p:strVal val="1+ppt_h/2"/>
                                          </p:val>
                                        </p:tav>
                                      </p:tavLst>
                                    </p:anim>
                                    <p:set>
                                      <p:cBhvr>
                                        <p:cTn id="404" dur="1" fill="hold">
                                          <p:stCondLst>
                                            <p:cond delay="1999"/>
                                          </p:stCondLst>
                                        </p:cTn>
                                        <p:tgtEl>
                                          <p:spTgt spid="31"/>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2000"/>
                                        <p:tgtEl>
                                          <p:spTgt spid="32"/>
                                        </p:tgtEl>
                                        <p:attrNameLst>
                                          <p:attrName>ppt_x</p:attrName>
                                        </p:attrNameLst>
                                      </p:cBhvr>
                                      <p:tavLst>
                                        <p:tav tm="0">
                                          <p:val>
                                            <p:strVal val="ppt_x"/>
                                          </p:val>
                                        </p:tav>
                                        <p:tav tm="100000">
                                          <p:val>
                                            <p:strVal val="ppt_x"/>
                                          </p:val>
                                        </p:tav>
                                      </p:tavLst>
                                    </p:anim>
                                    <p:anim calcmode="lin" valueType="num">
                                      <p:cBhvr additive="base">
                                        <p:cTn id="407" dur="2000"/>
                                        <p:tgtEl>
                                          <p:spTgt spid="32"/>
                                        </p:tgtEl>
                                        <p:attrNameLst>
                                          <p:attrName>ppt_y</p:attrName>
                                        </p:attrNameLst>
                                      </p:cBhvr>
                                      <p:tavLst>
                                        <p:tav tm="0">
                                          <p:val>
                                            <p:strVal val="ppt_y"/>
                                          </p:val>
                                        </p:tav>
                                        <p:tav tm="100000">
                                          <p:val>
                                            <p:strVal val="1+ppt_h/2"/>
                                          </p:val>
                                        </p:tav>
                                      </p:tavLst>
                                    </p:anim>
                                    <p:set>
                                      <p:cBhvr>
                                        <p:cTn id="408" dur="1" fill="hold">
                                          <p:stCondLst>
                                            <p:cond delay="1999"/>
                                          </p:stCondLst>
                                        </p:cTn>
                                        <p:tgtEl>
                                          <p:spTgt spid="32"/>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2000"/>
                                        <p:tgtEl>
                                          <p:spTgt spid="33"/>
                                        </p:tgtEl>
                                        <p:attrNameLst>
                                          <p:attrName>ppt_x</p:attrName>
                                        </p:attrNameLst>
                                      </p:cBhvr>
                                      <p:tavLst>
                                        <p:tav tm="0">
                                          <p:val>
                                            <p:strVal val="ppt_x"/>
                                          </p:val>
                                        </p:tav>
                                        <p:tav tm="100000">
                                          <p:val>
                                            <p:strVal val="ppt_x"/>
                                          </p:val>
                                        </p:tav>
                                      </p:tavLst>
                                    </p:anim>
                                    <p:anim calcmode="lin" valueType="num">
                                      <p:cBhvr additive="base">
                                        <p:cTn id="411" dur="2000"/>
                                        <p:tgtEl>
                                          <p:spTgt spid="33"/>
                                        </p:tgtEl>
                                        <p:attrNameLst>
                                          <p:attrName>ppt_y</p:attrName>
                                        </p:attrNameLst>
                                      </p:cBhvr>
                                      <p:tavLst>
                                        <p:tav tm="0">
                                          <p:val>
                                            <p:strVal val="ppt_y"/>
                                          </p:val>
                                        </p:tav>
                                        <p:tav tm="100000">
                                          <p:val>
                                            <p:strVal val="1+ppt_h/2"/>
                                          </p:val>
                                        </p:tav>
                                      </p:tavLst>
                                    </p:anim>
                                    <p:set>
                                      <p:cBhvr>
                                        <p:cTn id="412" dur="1" fill="hold">
                                          <p:stCondLst>
                                            <p:cond delay="1999"/>
                                          </p:stCondLst>
                                        </p:cTn>
                                        <p:tgtEl>
                                          <p:spTgt spid="33"/>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2000"/>
                                        <p:tgtEl>
                                          <p:spTgt spid="34"/>
                                        </p:tgtEl>
                                        <p:attrNameLst>
                                          <p:attrName>ppt_x</p:attrName>
                                        </p:attrNameLst>
                                      </p:cBhvr>
                                      <p:tavLst>
                                        <p:tav tm="0">
                                          <p:val>
                                            <p:strVal val="ppt_x"/>
                                          </p:val>
                                        </p:tav>
                                        <p:tav tm="100000">
                                          <p:val>
                                            <p:strVal val="ppt_x"/>
                                          </p:val>
                                        </p:tav>
                                      </p:tavLst>
                                    </p:anim>
                                    <p:anim calcmode="lin" valueType="num">
                                      <p:cBhvr additive="base">
                                        <p:cTn id="415" dur="2000"/>
                                        <p:tgtEl>
                                          <p:spTgt spid="34"/>
                                        </p:tgtEl>
                                        <p:attrNameLst>
                                          <p:attrName>ppt_y</p:attrName>
                                        </p:attrNameLst>
                                      </p:cBhvr>
                                      <p:tavLst>
                                        <p:tav tm="0">
                                          <p:val>
                                            <p:strVal val="ppt_y"/>
                                          </p:val>
                                        </p:tav>
                                        <p:tav tm="100000">
                                          <p:val>
                                            <p:strVal val="1+ppt_h/2"/>
                                          </p:val>
                                        </p:tav>
                                      </p:tavLst>
                                    </p:anim>
                                    <p:set>
                                      <p:cBhvr>
                                        <p:cTn id="416" dur="1" fill="hold">
                                          <p:stCondLst>
                                            <p:cond delay="1999"/>
                                          </p:stCondLst>
                                        </p:cTn>
                                        <p:tgtEl>
                                          <p:spTgt spid="34"/>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2000"/>
                                        <p:tgtEl>
                                          <p:spTgt spid="35"/>
                                        </p:tgtEl>
                                        <p:attrNameLst>
                                          <p:attrName>ppt_x</p:attrName>
                                        </p:attrNameLst>
                                      </p:cBhvr>
                                      <p:tavLst>
                                        <p:tav tm="0">
                                          <p:val>
                                            <p:strVal val="ppt_x"/>
                                          </p:val>
                                        </p:tav>
                                        <p:tav tm="100000">
                                          <p:val>
                                            <p:strVal val="ppt_x"/>
                                          </p:val>
                                        </p:tav>
                                      </p:tavLst>
                                    </p:anim>
                                    <p:anim calcmode="lin" valueType="num">
                                      <p:cBhvr additive="base">
                                        <p:cTn id="419" dur="2000"/>
                                        <p:tgtEl>
                                          <p:spTgt spid="35"/>
                                        </p:tgtEl>
                                        <p:attrNameLst>
                                          <p:attrName>ppt_y</p:attrName>
                                        </p:attrNameLst>
                                      </p:cBhvr>
                                      <p:tavLst>
                                        <p:tav tm="0">
                                          <p:val>
                                            <p:strVal val="ppt_y"/>
                                          </p:val>
                                        </p:tav>
                                        <p:tav tm="100000">
                                          <p:val>
                                            <p:strVal val="1+ppt_h/2"/>
                                          </p:val>
                                        </p:tav>
                                      </p:tavLst>
                                    </p:anim>
                                    <p:set>
                                      <p:cBhvr>
                                        <p:cTn id="420" dur="1" fill="hold">
                                          <p:stCondLst>
                                            <p:cond delay="1999"/>
                                          </p:stCondLst>
                                        </p:cTn>
                                        <p:tgtEl>
                                          <p:spTgt spid="35"/>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2000"/>
                                        <p:tgtEl>
                                          <p:spTgt spid="36"/>
                                        </p:tgtEl>
                                        <p:attrNameLst>
                                          <p:attrName>ppt_x</p:attrName>
                                        </p:attrNameLst>
                                      </p:cBhvr>
                                      <p:tavLst>
                                        <p:tav tm="0">
                                          <p:val>
                                            <p:strVal val="ppt_x"/>
                                          </p:val>
                                        </p:tav>
                                        <p:tav tm="100000">
                                          <p:val>
                                            <p:strVal val="ppt_x"/>
                                          </p:val>
                                        </p:tav>
                                      </p:tavLst>
                                    </p:anim>
                                    <p:anim calcmode="lin" valueType="num">
                                      <p:cBhvr additive="base">
                                        <p:cTn id="423" dur="2000"/>
                                        <p:tgtEl>
                                          <p:spTgt spid="36"/>
                                        </p:tgtEl>
                                        <p:attrNameLst>
                                          <p:attrName>ppt_y</p:attrName>
                                        </p:attrNameLst>
                                      </p:cBhvr>
                                      <p:tavLst>
                                        <p:tav tm="0">
                                          <p:val>
                                            <p:strVal val="ppt_y"/>
                                          </p:val>
                                        </p:tav>
                                        <p:tav tm="100000">
                                          <p:val>
                                            <p:strVal val="1+ppt_h/2"/>
                                          </p:val>
                                        </p:tav>
                                      </p:tavLst>
                                    </p:anim>
                                    <p:set>
                                      <p:cBhvr>
                                        <p:cTn id="424" dur="1" fill="hold">
                                          <p:stCondLst>
                                            <p:cond delay="1999"/>
                                          </p:stCondLst>
                                        </p:cTn>
                                        <p:tgtEl>
                                          <p:spTgt spid="36"/>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2000"/>
                                        <p:tgtEl>
                                          <p:spTgt spid="37"/>
                                        </p:tgtEl>
                                        <p:attrNameLst>
                                          <p:attrName>ppt_x</p:attrName>
                                        </p:attrNameLst>
                                      </p:cBhvr>
                                      <p:tavLst>
                                        <p:tav tm="0">
                                          <p:val>
                                            <p:strVal val="ppt_x"/>
                                          </p:val>
                                        </p:tav>
                                        <p:tav tm="100000">
                                          <p:val>
                                            <p:strVal val="ppt_x"/>
                                          </p:val>
                                        </p:tav>
                                      </p:tavLst>
                                    </p:anim>
                                    <p:anim calcmode="lin" valueType="num">
                                      <p:cBhvr additive="base">
                                        <p:cTn id="427" dur="2000"/>
                                        <p:tgtEl>
                                          <p:spTgt spid="37"/>
                                        </p:tgtEl>
                                        <p:attrNameLst>
                                          <p:attrName>ppt_y</p:attrName>
                                        </p:attrNameLst>
                                      </p:cBhvr>
                                      <p:tavLst>
                                        <p:tav tm="0">
                                          <p:val>
                                            <p:strVal val="ppt_y"/>
                                          </p:val>
                                        </p:tav>
                                        <p:tav tm="100000">
                                          <p:val>
                                            <p:strVal val="1+ppt_h/2"/>
                                          </p:val>
                                        </p:tav>
                                      </p:tavLst>
                                    </p:anim>
                                    <p:set>
                                      <p:cBhvr>
                                        <p:cTn id="428" dur="1" fill="hold">
                                          <p:stCondLst>
                                            <p:cond delay="1999"/>
                                          </p:stCondLst>
                                        </p:cTn>
                                        <p:tgtEl>
                                          <p:spTgt spid="37"/>
                                        </p:tgtEl>
                                        <p:attrNameLst>
                                          <p:attrName>style.visibility</p:attrName>
                                        </p:attrNameLst>
                                      </p:cBhvr>
                                      <p:to>
                                        <p:strVal val="hidden"/>
                                      </p:to>
                                    </p:set>
                                  </p:childTnLst>
                                </p:cTn>
                              </p:par>
                              <p:par>
                                <p:cTn id="429" presetID="2" presetClass="exit" presetSubtype="4" fill="hold" grpId="2" nodeType="withEffect">
                                  <p:stCondLst>
                                    <p:cond delay="0"/>
                                  </p:stCondLst>
                                  <p:childTnLst>
                                    <p:anim calcmode="lin" valueType="num">
                                      <p:cBhvr additive="base">
                                        <p:cTn id="430" dur="2000"/>
                                        <p:tgtEl>
                                          <p:spTgt spid="38"/>
                                        </p:tgtEl>
                                        <p:attrNameLst>
                                          <p:attrName>ppt_x</p:attrName>
                                        </p:attrNameLst>
                                      </p:cBhvr>
                                      <p:tavLst>
                                        <p:tav tm="0">
                                          <p:val>
                                            <p:strVal val="ppt_x"/>
                                          </p:val>
                                        </p:tav>
                                        <p:tav tm="100000">
                                          <p:val>
                                            <p:strVal val="ppt_x"/>
                                          </p:val>
                                        </p:tav>
                                      </p:tavLst>
                                    </p:anim>
                                    <p:anim calcmode="lin" valueType="num">
                                      <p:cBhvr additive="base">
                                        <p:cTn id="431" dur="2000"/>
                                        <p:tgtEl>
                                          <p:spTgt spid="38"/>
                                        </p:tgtEl>
                                        <p:attrNameLst>
                                          <p:attrName>ppt_y</p:attrName>
                                        </p:attrNameLst>
                                      </p:cBhvr>
                                      <p:tavLst>
                                        <p:tav tm="0">
                                          <p:val>
                                            <p:strVal val="ppt_y"/>
                                          </p:val>
                                        </p:tav>
                                        <p:tav tm="100000">
                                          <p:val>
                                            <p:strVal val="1+ppt_h/2"/>
                                          </p:val>
                                        </p:tav>
                                      </p:tavLst>
                                    </p:anim>
                                    <p:set>
                                      <p:cBhvr>
                                        <p:cTn id="432" dur="1" fill="hold">
                                          <p:stCondLst>
                                            <p:cond delay="1999"/>
                                          </p:stCondLst>
                                        </p:cTn>
                                        <p:tgtEl>
                                          <p:spTgt spid="38"/>
                                        </p:tgtEl>
                                        <p:attrNameLst>
                                          <p:attrName>style.visibility</p:attrName>
                                        </p:attrNameLst>
                                      </p:cBhvr>
                                      <p:to>
                                        <p:strVal val="hidden"/>
                                      </p:to>
                                    </p:set>
                                  </p:childTnLst>
                                </p:cTn>
                              </p:par>
                              <p:par>
                                <p:cTn id="433" presetID="2" presetClass="exit" presetSubtype="4" fill="hold" grpId="2" nodeType="withEffect">
                                  <p:stCondLst>
                                    <p:cond delay="0"/>
                                  </p:stCondLst>
                                  <p:childTnLst>
                                    <p:anim calcmode="lin" valueType="num">
                                      <p:cBhvr additive="base">
                                        <p:cTn id="434" dur="2000"/>
                                        <p:tgtEl>
                                          <p:spTgt spid="39"/>
                                        </p:tgtEl>
                                        <p:attrNameLst>
                                          <p:attrName>ppt_x</p:attrName>
                                        </p:attrNameLst>
                                      </p:cBhvr>
                                      <p:tavLst>
                                        <p:tav tm="0">
                                          <p:val>
                                            <p:strVal val="ppt_x"/>
                                          </p:val>
                                        </p:tav>
                                        <p:tav tm="100000">
                                          <p:val>
                                            <p:strVal val="ppt_x"/>
                                          </p:val>
                                        </p:tav>
                                      </p:tavLst>
                                    </p:anim>
                                    <p:anim calcmode="lin" valueType="num">
                                      <p:cBhvr additive="base">
                                        <p:cTn id="435" dur="2000"/>
                                        <p:tgtEl>
                                          <p:spTgt spid="39"/>
                                        </p:tgtEl>
                                        <p:attrNameLst>
                                          <p:attrName>ppt_y</p:attrName>
                                        </p:attrNameLst>
                                      </p:cBhvr>
                                      <p:tavLst>
                                        <p:tav tm="0">
                                          <p:val>
                                            <p:strVal val="ppt_y"/>
                                          </p:val>
                                        </p:tav>
                                        <p:tav tm="100000">
                                          <p:val>
                                            <p:strVal val="1+ppt_h/2"/>
                                          </p:val>
                                        </p:tav>
                                      </p:tavLst>
                                    </p:anim>
                                    <p:set>
                                      <p:cBhvr>
                                        <p:cTn id="436" dur="1" fill="hold">
                                          <p:stCondLst>
                                            <p:cond delay="1999"/>
                                          </p:stCondLst>
                                        </p:cTn>
                                        <p:tgtEl>
                                          <p:spTgt spid="39"/>
                                        </p:tgtEl>
                                        <p:attrNameLst>
                                          <p:attrName>style.visibility</p:attrName>
                                        </p:attrNameLst>
                                      </p:cBhvr>
                                      <p:to>
                                        <p:strVal val="hidden"/>
                                      </p:to>
                                    </p:set>
                                  </p:childTnLst>
                                </p:cTn>
                              </p:par>
                              <p:par>
                                <p:cTn id="437" presetID="2" presetClass="exit" presetSubtype="4" fill="hold" grpId="2" nodeType="withEffect">
                                  <p:stCondLst>
                                    <p:cond delay="0"/>
                                  </p:stCondLst>
                                  <p:childTnLst>
                                    <p:anim calcmode="lin" valueType="num">
                                      <p:cBhvr additive="base">
                                        <p:cTn id="438" dur="2000"/>
                                        <p:tgtEl>
                                          <p:spTgt spid="40"/>
                                        </p:tgtEl>
                                        <p:attrNameLst>
                                          <p:attrName>ppt_x</p:attrName>
                                        </p:attrNameLst>
                                      </p:cBhvr>
                                      <p:tavLst>
                                        <p:tav tm="0">
                                          <p:val>
                                            <p:strVal val="ppt_x"/>
                                          </p:val>
                                        </p:tav>
                                        <p:tav tm="100000">
                                          <p:val>
                                            <p:strVal val="ppt_x"/>
                                          </p:val>
                                        </p:tav>
                                      </p:tavLst>
                                    </p:anim>
                                    <p:anim calcmode="lin" valueType="num">
                                      <p:cBhvr additive="base">
                                        <p:cTn id="439" dur="2000"/>
                                        <p:tgtEl>
                                          <p:spTgt spid="40"/>
                                        </p:tgtEl>
                                        <p:attrNameLst>
                                          <p:attrName>ppt_y</p:attrName>
                                        </p:attrNameLst>
                                      </p:cBhvr>
                                      <p:tavLst>
                                        <p:tav tm="0">
                                          <p:val>
                                            <p:strVal val="ppt_y"/>
                                          </p:val>
                                        </p:tav>
                                        <p:tav tm="100000">
                                          <p:val>
                                            <p:strVal val="1+ppt_h/2"/>
                                          </p:val>
                                        </p:tav>
                                      </p:tavLst>
                                    </p:anim>
                                    <p:set>
                                      <p:cBhvr>
                                        <p:cTn id="440" dur="1" fill="hold">
                                          <p:stCondLst>
                                            <p:cond delay="1999"/>
                                          </p:stCondLst>
                                        </p:cTn>
                                        <p:tgtEl>
                                          <p:spTgt spid="40"/>
                                        </p:tgtEl>
                                        <p:attrNameLst>
                                          <p:attrName>style.visibility</p:attrName>
                                        </p:attrNameLst>
                                      </p:cBhvr>
                                      <p:to>
                                        <p:strVal val="hidden"/>
                                      </p:to>
                                    </p:set>
                                  </p:childTnLst>
                                </p:cTn>
                              </p:par>
                              <p:par>
                                <p:cTn id="441" presetID="2" presetClass="exit" presetSubtype="4" fill="hold" grpId="2" nodeType="withEffect">
                                  <p:stCondLst>
                                    <p:cond delay="0"/>
                                  </p:stCondLst>
                                  <p:childTnLst>
                                    <p:anim calcmode="lin" valueType="num">
                                      <p:cBhvr additive="base">
                                        <p:cTn id="442" dur="2000"/>
                                        <p:tgtEl>
                                          <p:spTgt spid="41"/>
                                        </p:tgtEl>
                                        <p:attrNameLst>
                                          <p:attrName>ppt_x</p:attrName>
                                        </p:attrNameLst>
                                      </p:cBhvr>
                                      <p:tavLst>
                                        <p:tav tm="0">
                                          <p:val>
                                            <p:strVal val="ppt_x"/>
                                          </p:val>
                                        </p:tav>
                                        <p:tav tm="100000">
                                          <p:val>
                                            <p:strVal val="ppt_x"/>
                                          </p:val>
                                        </p:tav>
                                      </p:tavLst>
                                    </p:anim>
                                    <p:anim calcmode="lin" valueType="num">
                                      <p:cBhvr additive="base">
                                        <p:cTn id="443" dur="2000"/>
                                        <p:tgtEl>
                                          <p:spTgt spid="41"/>
                                        </p:tgtEl>
                                        <p:attrNameLst>
                                          <p:attrName>ppt_y</p:attrName>
                                        </p:attrNameLst>
                                      </p:cBhvr>
                                      <p:tavLst>
                                        <p:tav tm="0">
                                          <p:val>
                                            <p:strVal val="ppt_y"/>
                                          </p:val>
                                        </p:tav>
                                        <p:tav tm="100000">
                                          <p:val>
                                            <p:strVal val="1+ppt_h/2"/>
                                          </p:val>
                                        </p:tav>
                                      </p:tavLst>
                                    </p:anim>
                                    <p:set>
                                      <p:cBhvr>
                                        <p:cTn id="444" dur="1" fill="hold">
                                          <p:stCondLst>
                                            <p:cond delay="1999"/>
                                          </p:stCondLst>
                                        </p:cTn>
                                        <p:tgtEl>
                                          <p:spTgt spid="41"/>
                                        </p:tgtEl>
                                        <p:attrNameLst>
                                          <p:attrName>style.visibility</p:attrName>
                                        </p:attrNameLst>
                                      </p:cBhvr>
                                      <p:to>
                                        <p:strVal val="hidden"/>
                                      </p:to>
                                    </p:set>
                                  </p:childTnLst>
                                </p:cTn>
                              </p:par>
                              <p:par>
                                <p:cTn id="445" presetID="2" presetClass="exit" presetSubtype="4" fill="hold" grpId="2" nodeType="withEffect">
                                  <p:stCondLst>
                                    <p:cond delay="0"/>
                                  </p:stCondLst>
                                  <p:childTnLst>
                                    <p:anim calcmode="lin" valueType="num">
                                      <p:cBhvr additive="base">
                                        <p:cTn id="446" dur="2000"/>
                                        <p:tgtEl>
                                          <p:spTgt spid="42"/>
                                        </p:tgtEl>
                                        <p:attrNameLst>
                                          <p:attrName>ppt_x</p:attrName>
                                        </p:attrNameLst>
                                      </p:cBhvr>
                                      <p:tavLst>
                                        <p:tav tm="0">
                                          <p:val>
                                            <p:strVal val="ppt_x"/>
                                          </p:val>
                                        </p:tav>
                                        <p:tav tm="100000">
                                          <p:val>
                                            <p:strVal val="ppt_x"/>
                                          </p:val>
                                        </p:tav>
                                      </p:tavLst>
                                    </p:anim>
                                    <p:anim calcmode="lin" valueType="num">
                                      <p:cBhvr additive="base">
                                        <p:cTn id="447" dur="2000"/>
                                        <p:tgtEl>
                                          <p:spTgt spid="42"/>
                                        </p:tgtEl>
                                        <p:attrNameLst>
                                          <p:attrName>ppt_y</p:attrName>
                                        </p:attrNameLst>
                                      </p:cBhvr>
                                      <p:tavLst>
                                        <p:tav tm="0">
                                          <p:val>
                                            <p:strVal val="ppt_y"/>
                                          </p:val>
                                        </p:tav>
                                        <p:tav tm="100000">
                                          <p:val>
                                            <p:strVal val="1+ppt_h/2"/>
                                          </p:val>
                                        </p:tav>
                                      </p:tavLst>
                                    </p:anim>
                                    <p:set>
                                      <p:cBhvr>
                                        <p:cTn id="448" dur="1" fill="hold">
                                          <p:stCondLst>
                                            <p:cond delay="1999"/>
                                          </p:stCondLst>
                                        </p:cTn>
                                        <p:tgtEl>
                                          <p:spTgt spid="42"/>
                                        </p:tgtEl>
                                        <p:attrNameLst>
                                          <p:attrName>style.visibility</p:attrName>
                                        </p:attrNameLst>
                                      </p:cBhvr>
                                      <p:to>
                                        <p:strVal val="hidden"/>
                                      </p:to>
                                    </p:set>
                                  </p:childTnLst>
                                </p:cTn>
                              </p:par>
                              <p:par>
                                <p:cTn id="449" presetID="19" presetClass="exit" presetSubtype="10" fill="hold" grpId="3" nodeType="withEffect">
                                  <p:stCondLst>
                                    <p:cond delay="0"/>
                                  </p:stCondLst>
                                  <p:childTnLst>
                                    <p:anim calcmode="lin" valueType="num">
                                      <p:cBhvr>
                                        <p:cTn id="450" dur="2000"/>
                                        <p:tgtEl>
                                          <p:spTgt spid="13"/>
                                        </p:tgtEl>
                                        <p:attrNameLst>
                                          <p:attrName>ppt_h</p:attrName>
                                        </p:attrNameLst>
                                      </p:cBhvr>
                                      <p:tavLst>
                                        <p:tav tm="0">
                                          <p:val>
                                            <p:strVal val="ppt_h"/>
                                          </p:val>
                                        </p:tav>
                                        <p:tav tm="100000">
                                          <p:val>
                                            <p:strVal val="ppt_h"/>
                                          </p:val>
                                        </p:tav>
                                      </p:tavLst>
                                    </p:anim>
                                    <p:anim calcmode="lin" valueType="num">
                                      <p:cBhvr>
                                        <p:cTn id="451"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2" dur="1" fill="hold">
                                          <p:stCondLst>
                                            <p:cond delay="1999"/>
                                          </p:stCondLst>
                                        </p:cTn>
                                        <p:tgtEl>
                                          <p:spTgt spid="13"/>
                                        </p:tgtEl>
                                        <p:attrNameLst>
                                          <p:attrName>style.visibility</p:attrName>
                                        </p:attrNameLst>
                                      </p:cBhvr>
                                      <p:to>
                                        <p:strVal val="hidden"/>
                                      </p:to>
                                    </p:set>
                                  </p:childTnLst>
                                </p:cTn>
                              </p:par>
                              <p:par>
                                <p:cTn id="453" presetID="19" presetClass="exit" presetSubtype="10" fill="hold" grpId="3" nodeType="withEffect">
                                  <p:stCondLst>
                                    <p:cond delay="0"/>
                                  </p:stCondLst>
                                  <p:childTnLst>
                                    <p:anim calcmode="lin" valueType="num">
                                      <p:cBhvr>
                                        <p:cTn id="454" dur="2000"/>
                                        <p:tgtEl>
                                          <p:spTgt spid="14"/>
                                        </p:tgtEl>
                                        <p:attrNameLst>
                                          <p:attrName>ppt_h</p:attrName>
                                        </p:attrNameLst>
                                      </p:cBhvr>
                                      <p:tavLst>
                                        <p:tav tm="0">
                                          <p:val>
                                            <p:strVal val="ppt_h"/>
                                          </p:val>
                                        </p:tav>
                                        <p:tav tm="100000">
                                          <p:val>
                                            <p:strVal val="ppt_h"/>
                                          </p:val>
                                        </p:tav>
                                      </p:tavLst>
                                    </p:anim>
                                    <p:anim calcmode="lin" valueType="num">
                                      <p:cBhvr>
                                        <p:cTn id="45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6" dur="1" fill="hold">
                                          <p:stCondLst>
                                            <p:cond delay="1999"/>
                                          </p:stCondLst>
                                        </p:cTn>
                                        <p:tgtEl>
                                          <p:spTgt spid="14"/>
                                        </p:tgtEl>
                                        <p:attrNameLst>
                                          <p:attrName>style.visibility</p:attrName>
                                        </p:attrNameLst>
                                      </p:cBhvr>
                                      <p:to>
                                        <p:strVal val="hidden"/>
                                      </p:to>
                                    </p:set>
                                  </p:childTnLst>
                                </p:cTn>
                              </p:par>
                              <p:par>
                                <p:cTn id="457" presetID="19" presetClass="exit" presetSubtype="10" fill="hold" grpId="3" nodeType="withEffect">
                                  <p:stCondLst>
                                    <p:cond delay="0"/>
                                  </p:stCondLst>
                                  <p:childTnLst>
                                    <p:anim calcmode="lin" valueType="num">
                                      <p:cBhvr>
                                        <p:cTn id="458" dur="2000"/>
                                        <p:tgtEl>
                                          <p:spTgt spid="15"/>
                                        </p:tgtEl>
                                        <p:attrNameLst>
                                          <p:attrName>ppt_h</p:attrName>
                                        </p:attrNameLst>
                                      </p:cBhvr>
                                      <p:tavLst>
                                        <p:tav tm="0">
                                          <p:val>
                                            <p:strVal val="ppt_h"/>
                                          </p:val>
                                        </p:tav>
                                        <p:tav tm="100000">
                                          <p:val>
                                            <p:strVal val="ppt_h"/>
                                          </p:val>
                                        </p:tav>
                                      </p:tavLst>
                                    </p:anim>
                                    <p:anim calcmode="lin" valueType="num">
                                      <p:cBhvr>
                                        <p:cTn id="459"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0" dur="1" fill="hold">
                                          <p:stCondLst>
                                            <p:cond delay="1999"/>
                                          </p:stCondLst>
                                        </p:cTn>
                                        <p:tgtEl>
                                          <p:spTgt spid="15"/>
                                        </p:tgtEl>
                                        <p:attrNameLst>
                                          <p:attrName>style.visibility</p:attrName>
                                        </p:attrNameLst>
                                      </p:cBhvr>
                                      <p:to>
                                        <p:strVal val="hidden"/>
                                      </p:to>
                                    </p:set>
                                  </p:childTnLst>
                                </p:cTn>
                              </p:par>
                              <p:par>
                                <p:cTn id="461" presetID="19" presetClass="exit" presetSubtype="10" fill="hold" grpId="3" nodeType="withEffect">
                                  <p:stCondLst>
                                    <p:cond delay="0"/>
                                  </p:stCondLst>
                                  <p:childTnLst>
                                    <p:anim calcmode="lin" valueType="num">
                                      <p:cBhvr>
                                        <p:cTn id="462" dur="2000"/>
                                        <p:tgtEl>
                                          <p:spTgt spid="16"/>
                                        </p:tgtEl>
                                        <p:attrNameLst>
                                          <p:attrName>ppt_h</p:attrName>
                                        </p:attrNameLst>
                                      </p:cBhvr>
                                      <p:tavLst>
                                        <p:tav tm="0">
                                          <p:val>
                                            <p:strVal val="ppt_h"/>
                                          </p:val>
                                        </p:tav>
                                        <p:tav tm="100000">
                                          <p:val>
                                            <p:strVal val="ppt_h"/>
                                          </p:val>
                                        </p:tav>
                                      </p:tavLst>
                                    </p:anim>
                                    <p:anim calcmode="lin" valueType="num">
                                      <p:cBhvr>
                                        <p:cTn id="463"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4" dur="1" fill="hold">
                                          <p:stCondLst>
                                            <p:cond delay="1999"/>
                                          </p:stCondLst>
                                        </p:cTn>
                                        <p:tgtEl>
                                          <p:spTgt spid="16"/>
                                        </p:tgtEl>
                                        <p:attrNameLst>
                                          <p:attrName>style.visibility</p:attrName>
                                        </p:attrNameLst>
                                      </p:cBhvr>
                                      <p:to>
                                        <p:strVal val="hidden"/>
                                      </p:to>
                                    </p:set>
                                  </p:childTnLst>
                                </p:cTn>
                              </p:par>
                              <p:par>
                                <p:cTn id="465" presetID="19" presetClass="exit" presetSubtype="10" fill="hold" grpId="3" nodeType="withEffect">
                                  <p:stCondLst>
                                    <p:cond delay="0"/>
                                  </p:stCondLst>
                                  <p:childTnLst>
                                    <p:anim calcmode="lin" valueType="num">
                                      <p:cBhvr>
                                        <p:cTn id="466" dur="2000"/>
                                        <p:tgtEl>
                                          <p:spTgt spid="17"/>
                                        </p:tgtEl>
                                        <p:attrNameLst>
                                          <p:attrName>ppt_h</p:attrName>
                                        </p:attrNameLst>
                                      </p:cBhvr>
                                      <p:tavLst>
                                        <p:tav tm="0">
                                          <p:val>
                                            <p:strVal val="ppt_h"/>
                                          </p:val>
                                        </p:tav>
                                        <p:tav tm="100000">
                                          <p:val>
                                            <p:strVal val="ppt_h"/>
                                          </p:val>
                                        </p:tav>
                                      </p:tavLst>
                                    </p:anim>
                                    <p:anim calcmode="lin" valueType="num">
                                      <p:cBhvr>
                                        <p:cTn id="467"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8" dur="1" fill="hold">
                                          <p:stCondLst>
                                            <p:cond delay="1999"/>
                                          </p:stCondLst>
                                        </p:cTn>
                                        <p:tgtEl>
                                          <p:spTgt spid="17"/>
                                        </p:tgtEl>
                                        <p:attrNameLst>
                                          <p:attrName>style.visibility</p:attrName>
                                        </p:attrNameLst>
                                      </p:cBhvr>
                                      <p:to>
                                        <p:strVal val="hidden"/>
                                      </p:to>
                                    </p:set>
                                  </p:childTnLst>
                                </p:cTn>
                              </p:par>
                              <p:par>
                                <p:cTn id="469" presetID="19" presetClass="exit" presetSubtype="10" fill="hold" grpId="3" nodeType="withEffect">
                                  <p:stCondLst>
                                    <p:cond delay="0"/>
                                  </p:stCondLst>
                                  <p:childTnLst>
                                    <p:anim calcmode="lin" valueType="num">
                                      <p:cBhvr>
                                        <p:cTn id="470" dur="2000"/>
                                        <p:tgtEl>
                                          <p:spTgt spid="18"/>
                                        </p:tgtEl>
                                        <p:attrNameLst>
                                          <p:attrName>ppt_h</p:attrName>
                                        </p:attrNameLst>
                                      </p:cBhvr>
                                      <p:tavLst>
                                        <p:tav tm="0">
                                          <p:val>
                                            <p:strVal val="ppt_h"/>
                                          </p:val>
                                        </p:tav>
                                        <p:tav tm="100000">
                                          <p:val>
                                            <p:strVal val="ppt_h"/>
                                          </p:val>
                                        </p:tav>
                                      </p:tavLst>
                                    </p:anim>
                                    <p:anim calcmode="lin" valueType="num">
                                      <p:cBhvr>
                                        <p:cTn id="471"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72" dur="1" fill="hold">
                                          <p:stCondLst>
                                            <p:cond delay="1999"/>
                                          </p:stCondLst>
                                        </p:cTn>
                                        <p:tgtEl>
                                          <p:spTgt spid="18"/>
                                        </p:tgtEl>
                                        <p:attrNameLst>
                                          <p:attrName>style.visibility</p:attrName>
                                        </p:attrNameLst>
                                      </p:cBhvr>
                                      <p:to>
                                        <p:strVal val="hidden"/>
                                      </p:to>
                                    </p:set>
                                  </p:childTnLst>
                                </p:cTn>
                              </p:par>
                              <p:par>
                                <p:cTn id="473" presetID="19" presetClass="exit" presetSubtype="10" fill="hold" grpId="3" nodeType="withEffect">
                                  <p:stCondLst>
                                    <p:cond delay="0"/>
                                  </p:stCondLst>
                                  <p:childTnLst>
                                    <p:anim calcmode="lin" valueType="num">
                                      <p:cBhvr>
                                        <p:cTn id="474" dur="2000"/>
                                        <p:tgtEl>
                                          <p:spTgt spid="19"/>
                                        </p:tgtEl>
                                        <p:attrNameLst>
                                          <p:attrName>ppt_h</p:attrName>
                                        </p:attrNameLst>
                                      </p:cBhvr>
                                      <p:tavLst>
                                        <p:tav tm="0">
                                          <p:val>
                                            <p:strVal val="ppt_h"/>
                                          </p:val>
                                        </p:tav>
                                        <p:tav tm="100000">
                                          <p:val>
                                            <p:strVal val="ppt_h"/>
                                          </p:val>
                                        </p:tav>
                                      </p:tavLst>
                                    </p:anim>
                                    <p:anim calcmode="lin" valueType="num">
                                      <p:cBhvr>
                                        <p:cTn id="475"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76" dur="1" fill="hold">
                                          <p:stCondLst>
                                            <p:cond delay="1999"/>
                                          </p:stCondLst>
                                        </p:cTn>
                                        <p:tgtEl>
                                          <p:spTgt spid="19"/>
                                        </p:tgtEl>
                                        <p:attrNameLst>
                                          <p:attrName>style.visibility</p:attrName>
                                        </p:attrNameLst>
                                      </p:cBhvr>
                                      <p:to>
                                        <p:strVal val="hidden"/>
                                      </p:to>
                                    </p:set>
                                  </p:childTnLst>
                                </p:cTn>
                              </p:par>
                              <p:par>
                                <p:cTn id="477" presetID="19" presetClass="exit" presetSubtype="10" fill="hold" grpId="3" nodeType="withEffect">
                                  <p:stCondLst>
                                    <p:cond delay="0"/>
                                  </p:stCondLst>
                                  <p:childTnLst>
                                    <p:anim calcmode="lin" valueType="num">
                                      <p:cBhvr>
                                        <p:cTn id="478" dur="2000"/>
                                        <p:tgtEl>
                                          <p:spTgt spid="20"/>
                                        </p:tgtEl>
                                        <p:attrNameLst>
                                          <p:attrName>ppt_h</p:attrName>
                                        </p:attrNameLst>
                                      </p:cBhvr>
                                      <p:tavLst>
                                        <p:tav tm="0">
                                          <p:val>
                                            <p:strVal val="ppt_h"/>
                                          </p:val>
                                        </p:tav>
                                        <p:tav tm="100000">
                                          <p:val>
                                            <p:strVal val="ppt_h"/>
                                          </p:val>
                                        </p:tav>
                                      </p:tavLst>
                                    </p:anim>
                                    <p:anim calcmode="lin" valueType="num">
                                      <p:cBhvr>
                                        <p:cTn id="479"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0" dur="1" fill="hold">
                                          <p:stCondLst>
                                            <p:cond delay="1999"/>
                                          </p:stCondLst>
                                        </p:cTn>
                                        <p:tgtEl>
                                          <p:spTgt spid="20"/>
                                        </p:tgtEl>
                                        <p:attrNameLst>
                                          <p:attrName>style.visibility</p:attrName>
                                        </p:attrNameLst>
                                      </p:cBhvr>
                                      <p:to>
                                        <p:strVal val="hidden"/>
                                      </p:to>
                                    </p:set>
                                  </p:childTnLst>
                                </p:cTn>
                              </p:par>
                              <p:par>
                                <p:cTn id="481" presetID="19" presetClass="exit" presetSubtype="10" fill="hold" grpId="3" nodeType="withEffect">
                                  <p:stCondLst>
                                    <p:cond delay="0"/>
                                  </p:stCondLst>
                                  <p:childTnLst>
                                    <p:anim calcmode="lin" valueType="num">
                                      <p:cBhvr>
                                        <p:cTn id="482" dur="2000"/>
                                        <p:tgtEl>
                                          <p:spTgt spid="21"/>
                                        </p:tgtEl>
                                        <p:attrNameLst>
                                          <p:attrName>ppt_h</p:attrName>
                                        </p:attrNameLst>
                                      </p:cBhvr>
                                      <p:tavLst>
                                        <p:tav tm="0">
                                          <p:val>
                                            <p:strVal val="ppt_h"/>
                                          </p:val>
                                        </p:tav>
                                        <p:tav tm="100000">
                                          <p:val>
                                            <p:strVal val="ppt_h"/>
                                          </p:val>
                                        </p:tav>
                                      </p:tavLst>
                                    </p:anim>
                                    <p:anim calcmode="lin" valueType="num">
                                      <p:cBhvr>
                                        <p:cTn id="483"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4" dur="1" fill="hold">
                                          <p:stCondLst>
                                            <p:cond delay="1999"/>
                                          </p:stCondLst>
                                        </p:cTn>
                                        <p:tgtEl>
                                          <p:spTgt spid="21"/>
                                        </p:tgtEl>
                                        <p:attrNameLst>
                                          <p:attrName>style.visibility</p:attrName>
                                        </p:attrNameLst>
                                      </p:cBhvr>
                                      <p:to>
                                        <p:strVal val="hidden"/>
                                      </p:to>
                                    </p:set>
                                  </p:childTnLst>
                                </p:cTn>
                              </p:par>
                              <p:par>
                                <p:cTn id="485" presetID="19" presetClass="exit" presetSubtype="10" fill="hold" grpId="3" nodeType="withEffect">
                                  <p:stCondLst>
                                    <p:cond delay="0"/>
                                  </p:stCondLst>
                                  <p:childTnLst>
                                    <p:anim calcmode="lin" valueType="num">
                                      <p:cBhvr>
                                        <p:cTn id="486" dur="2000"/>
                                        <p:tgtEl>
                                          <p:spTgt spid="22"/>
                                        </p:tgtEl>
                                        <p:attrNameLst>
                                          <p:attrName>ppt_h</p:attrName>
                                        </p:attrNameLst>
                                      </p:cBhvr>
                                      <p:tavLst>
                                        <p:tav tm="0">
                                          <p:val>
                                            <p:strVal val="ppt_h"/>
                                          </p:val>
                                        </p:tav>
                                        <p:tav tm="100000">
                                          <p:val>
                                            <p:strVal val="ppt_h"/>
                                          </p:val>
                                        </p:tav>
                                      </p:tavLst>
                                    </p:anim>
                                    <p:anim calcmode="lin" valueType="num">
                                      <p:cBhvr>
                                        <p:cTn id="487"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8" dur="1" fill="hold">
                                          <p:stCondLst>
                                            <p:cond delay="1999"/>
                                          </p:stCondLst>
                                        </p:cTn>
                                        <p:tgtEl>
                                          <p:spTgt spid="22"/>
                                        </p:tgtEl>
                                        <p:attrNameLst>
                                          <p:attrName>style.visibility</p:attrName>
                                        </p:attrNameLst>
                                      </p:cBhvr>
                                      <p:to>
                                        <p:strVal val="hidden"/>
                                      </p:to>
                                    </p:set>
                                  </p:childTnLst>
                                </p:cTn>
                              </p:par>
                              <p:par>
                                <p:cTn id="489" presetID="19" presetClass="exit" presetSubtype="10" fill="hold" grpId="3" nodeType="withEffect">
                                  <p:stCondLst>
                                    <p:cond delay="0"/>
                                  </p:stCondLst>
                                  <p:childTnLst>
                                    <p:anim calcmode="lin" valueType="num">
                                      <p:cBhvr>
                                        <p:cTn id="490" dur="2000"/>
                                        <p:tgtEl>
                                          <p:spTgt spid="23"/>
                                        </p:tgtEl>
                                        <p:attrNameLst>
                                          <p:attrName>ppt_h</p:attrName>
                                        </p:attrNameLst>
                                      </p:cBhvr>
                                      <p:tavLst>
                                        <p:tav tm="0">
                                          <p:val>
                                            <p:strVal val="ppt_h"/>
                                          </p:val>
                                        </p:tav>
                                        <p:tav tm="100000">
                                          <p:val>
                                            <p:strVal val="ppt_h"/>
                                          </p:val>
                                        </p:tav>
                                      </p:tavLst>
                                    </p:anim>
                                    <p:anim calcmode="lin" valueType="num">
                                      <p:cBhvr>
                                        <p:cTn id="491"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2" dur="1" fill="hold">
                                          <p:stCondLst>
                                            <p:cond delay="1999"/>
                                          </p:stCondLst>
                                        </p:cTn>
                                        <p:tgtEl>
                                          <p:spTgt spid="23"/>
                                        </p:tgtEl>
                                        <p:attrNameLst>
                                          <p:attrName>style.visibility</p:attrName>
                                        </p:attrNameLst>
                                      </p:cBhvr>
                                      <p:to>
                                        <p:strVal val="hidden"/>
                                      </p:to>
                                    </p:set>
                                  </p:childTnLst>
                                </p:cTn>
                              </p:par>
                              <p:par>
                                <p:cTn id="493" presetID="19" presetClass="exit" presetSubtype="10" fill="hold" grpId="3" nodeType="withEffect">
                                  <p:stCondLst>
                                    <p:cond delay="0"/>
                                  </p:stCondLst>
                                  <p:childTnLst>
                                    <p:anim calcmode="lin" valueType="num">
                                      <p:cBhvr>
                                        <p:cTn id="494" dur="2000"/>
                                        <p:tgtEl>
                                          <p:spTgt spid="24"/>
                                        </p:tgtEl>
                                        <p:attrNameLst>
                                          <p:attrName>ppt_h</p:attrName>
                                        </p:attrNameLst>
                                      </p:cBhvr>
                                      <p:tavLst>
                                        <p:tav tm="0">
                                          <p:val>
                                            <p:strVal val="ppt_h"/>
                                          </p:val>
                                        </p:tav>
                                        <p:tav tm="100000">
                                          <p:val>
                                            <p:strVal val="ppt_h"/>
                                          </p:val>
                                        </p:tav>
                                      </p:tavLst>
                                    </p:anim>
                                    <p:anim calcmode="lin" valueType="num">
                                      <p:cBhvr>
                                        <p:cTn id="495"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6" dur="1" fill="hold">
                                          <p:stCondLst>
                                            <p:cond delay="1999"/>
                                          </p:stCondLst>
                                        </p:cTn>
                                        <p:tgtEl>
                                          <p:spTgt spid="24"/>
                                        </p:tgtEl>
                                        <p:attrNameLst>
                                          <p:attrName>style.visibility</p:attrName>
                                        </p:attrNameLst>
                                      </p:cBhvr>
                                      <p:to>
                                        <p:strVal val="hidden"/>
                                      </p:to>
                                    </p:set>
                                  </p:childTnLst>
                                </p:cTn>
                              </p:par>
                              <p:par>
                                <p:cTn id="497" presetID="19" presetClass="exit" presetSubtype="10" fill="hold" grpId="3" nodeType="withEffect">
                                  <p:stCondLst>
                                    <p:cond delay="0"/>
                                  </p:stCondLst>
                                  <p:childTnLst>
                                    <p:anim calcmode="lin" valueType="num">
                                      <p:cBhvr>
                                        <p:cTn id="498" dur="2000"/>
                                        <p:tgtEl>
                                          <p:spTgt spid="25"/>
                                        </p:tgtEl>
                                        <p:attrNameLst>
                                          <p:attrName>ppt_h</p:attrName>
                                        </p:attrNameLst>
                                      </p:cBhvr>
                                      <p:tavLst>
                                        <p:tav tm="0">
                                          <p:val>
                                            <p:strVal val="ppt_h"/>
                                          </p:val>
                                        </p:tav>
                                        <p:tav tm="100000">
                                          <p:val>
                                            <p:strVal val="ppt_h"/>
                                          </p:val>
                                        </p:tav>
                                      </p:tavLst>
                                    </p:anim>
                                    <p:anim calcmode="lin" valueType="num">
                                      <p:cBhvr>
                                        <p:cTn id="499"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0" dur="1" fill="hold">
                                          <p:stCondLst>
                                            <p:cond delay="1999"/>
                                          </p:stCondLst>
                                        </p:cTn>
                                        <p:tgtEl>
                                          <p:spTgt spid="25"/>
                                        </p:tgtEl>
                                        <p:attrNameLst>
                                          <p:attrName>style.visibility</p:attrName>
                                        </p:attrNameLst>
                                      </p:cBhvr>
                                      <p:to>
                                        <p:strVal val="hidden"/>
                                      </p:to>
                                    </p:set>
                                  </p:childTnLst>
                                </p:cTn>
                              </p:par>
                              <p:par>
                                <p:cTn id="501" presetID="19" presetClass="exit" presetSubtype="10" fill="hold" grpId="3" nodeType="withEffect">
                                  <p:stCondLst>
                                    <p:cond delay="0"/>
                                  </p:stCondLst>
                                  <p:childTnLst>
                                    <p:anim calcmode="lin" valueType="num">
                                      <p:cBhvr>
                                        <p:cTn id="502" dur="2000"/>
                                        <p:tgtEl>
                                          <p:spTgt spid="26"/>
                                        </p:tgtEl>
                                        <p:attrNameLst>
                                          <p:attrName>ppt_h</p:attrName>
                                        </p:attrNameLst>
                                      </p:cBhvr>
                                      <p:tavLst>
                                        <p:tav tm="0">
                                          <p:val>
                                            <p:strVal val="ppt_h"/>
                                          </p:val>
                                        </p:tav>
                                        <p:tav tm="100000">
                                          <p:val>
                                            <p:strVal val="ppt_h"/>
                                          </p:val>
                                        </p:tav>
                                      </p:tavLst>
                                    </p:anim>
                                    <p:anim calcmode="lin" valueType="num">
                                      <p:cBhvr>
                                        <p:cTn id="503"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4" dur="1" fill="hold">
                                          <p:stCondLst>
                                            <p:cond delay="1999"/>
                                          </p:stCondLst>
                                        </p:cTn>
                                        <p:tgtEl>
                                          <p:spTgt spid="26"/>
                                        </p:tgtEl>
                                        <p:attrNameLst>
                                          <p:attrName>style.visibility</p:attrName>
                                        </p:attrNameLst>
                                      </p:cBhvr>
                                      <p:to>
                                        <p:strVal val="hidden"/>
                                      </p:to>
                                    </p:set>
                                  </p:childTnLst>
                                </p:cTn>
                              </p:par>
                              <p:par>
                                <p:cTn id="505" presetID="19" presetClass="exit" presetSubtype="10" fill="hold" grpId="3" nodeType="withEffect">
                                  <p:stCondLst>
                                    <p:cond delay="0"/>
                                  </p:stCondLst>
                                  <p:childTnLst>
                                    <p:anim calcmode="lin" valueType="num">
                                      <p:cBhvr>
                                        <p:cTn id="506" dur="2000"/>
                                        <p:tgtEl>
                                          <p:spTgt spid="27"/>
                                        </p:tgtEl>
                                        <p:attrNameLst>
                                          <p:attrName>ppt_h</p:attrName>
                                        </p:attrNameLst>
                                      </p:cBhvr>
                                      <p:tavLst>
                                        <p:tav tm="0">
                                          <p:val>
                                            <p:strVal val="ppt_h"/>
                                          </p:val>
                                        </p:tav>
                                        <p:tav tm="100000">
                                          <p:val>
                                            <p:strVal val="ppt_h"/>
                                          </p:val>
                                        </p:tav>
                                      </p:tavLst>
                                    </p:anim>
                                    <p:anim calcmode="lin" valueType="num">
                                      <p:cBhvr>
                                        <p:cTn id="507"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8" dur="1" fill="hold">
                                          <p:stCondLst>
                                            <p:cond delay="1999"/>
                                          </p:stCondLst>
                                        </p:cTn>
                                        <p:tgtEl>
                                          <p:spTgt spid="27"/>
                                        </p:tgtEl>
                                        <p:attrNameLst>
                                          <p:attrName>style.visibility</p:attrName>
                                        </p:attrNameLst>
                                      </p:cBhvr>
                                      <p:to>
                                        <p:strVal val="hidden"/>
                                      </p:to>
                                    </p:set>
                                  </p:childTnLst>
                                </p:cTn>
                              </p:par>
                              <p:par>
                                <p:cTn id="509" presetID="19" presetClass="exit" presetSubtype="10" fill="hold" grpId="3" nodeType="withEffect">
                                  <p:stCondLst>
                                    <p:cond delay="0"/>
                                  </p:stCondLst>
                                  <p:childTnLst>
                                    <p:anim calcmode="lin" valueType="num">
                                      <p:cBhvr>
                                        <p:cTn id="510" dur="2000"/>
                                        <p:tgtEl>
                                          <p:spTgt spid="28"/>
                                        </p:tgtEl>
                                        <p:attrNameLst>
                                          <p:attrName>ppt_h</p:attrName>
                                        </p:attrNameLst>
                                      </p:cBhvr>
                                      <p:tavLst>
                                        <p:tav tm="0">
                                          <p:val>
                                            <p:strVal val="ppt_h"/>
                                          </p:val>
                                        </p:tav>
                                        <p:tav tm="100000">
                                          <p:val>
                                            <p:strVal val="ppt_h"/>
                                          </p:val>
                                        </p:tav>
                                      </p:tavLst>
                                    </p:anim>
                                    <p:anim calcmode="lin" valueType="num">
                                      <p:cBhvr>
                                        <p:cTn id="511"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2" dur="1" fill="hold">
                                          <p:stCondLst>
                                            <p:cond delay="1999"/>
                                          </p:stCondLst>
                                        </p:cTn>
                                        <p:tgtEl>
                                          <p:spTgt spid="28"/>
                                        </p:tgtEl>
                                        <p:attrNameLst>
                                          <p:attrName>style.visibility</p:attrName>
                                        </p:attrNameLst>
                                      </p:cBhvr>
                                      <p:to>
                                        <p:strVal val="hidden"/>
                                      </p:to>
                                    </p:set>
                                  </p:childTnLst>
                                </p:cTn>
                              </p:par>
                              <p:par>
                                <p:cTn id="513" presetID="19" presetClass="exit" presetSubtype="10" fill="hold" grpId="3" nodeType="withEffect">
                                  <p:stCondLst>
                                    <p:cond delay="0"/>
                                  </p:stCondLst>
                                  <p:childTnLst>
                                    <p:anim calcmode="lin" valueType="num">
                                      <p:cBhvr>
                                        <p:cTn id="514" dur="2000"/>
                                        <p:tgtEl>
                                          <p:spTgt spid="29"/>
                                        </p:tgtEl>
                                        <p:attrNameLst>
                                          <p:attrName>ppt_h</p:attrName>
                                        </p:attrNameLst>
                                      </p:cBhvr>
                                      <p:tavLst>
                                        <p:tav tm="0">
                                          <p:val>
                                            <p:strVal val="ppt_h"/>
                                          </p:val>
                                        </p:tav>
                                        <p:tav tm="100000">
                                          <p:val>
                                            <p:strVal val="ppt_h"/>
                                          </p:val>
                                        </p:tav>
                                      </p:tavLst>
                                    </p:anim>
                                    <p:anim calcmode="lin" valueType="num">
                                      <p:cBhvr>
                                        <p:cTn id="515"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16" dur="1" fill="hold">
                                          <p:stCondLst>
                                            <p:cond delay="1999"/>
                                          </p:stCondLst>
                                        </p:cTn>
                                        <p:tgtEl>
                                          <p:spTgt spid="29"/>
                                        </p:tgtEl>
                                        <p:attrNameLst>
                                          <p:attrName>style.visibility</p:attrName>
                                        </p:attrNameLst>
                                      </p:cBhvr>
                                      <p:to>
                                        <p:strVal val="hidden"/>
                                      </p:to>
                                    </p:set>
                                  </p:childTnLst>
                                </p:cTn>
                              </p:par>
                              <p:par>
                                <p:cTn id="517" presetID="19" presetClass="exit" presetSubtype="10" fill="hold" grpId="3" nodeType="withEffect">
                                  <p:stCondLst>
                                    <p:cond delay="0"/>
                                  </p:stCondLst>
                                  <p:childTnLst>
                                    <p:anim calcmode="lin" valueType="num">
                                      <p:cBhvr>
                                        <p:cTn id="518" dur="2000"/>
                                        <p:tgtEl>
                                          <p:spTgt spid="30"/>
                                        </p:tgtEl>
                                        <p:attrNameLst>
                                          <p:attrName>ppt_h</p:attrName>
                                        </p:attrNameLst>
                                      </p:cBhvr>
                                      <p:tavLst>
                                        <p:tav tm="0">
                                          <p:val>
                                            <p:strVal val="ppt_h"/>
                                          </p:val>
                                        </p:tav>
                                        <p:tav tm="100000">
                                          <p:val>
                                            <p:strVal val="ppt_h"/>
                                          </p:val>
                                        </p:tav>
                                      </p:tavLst>
                                    </p:anim>
                                    <p:anim calcmode="lin" valueType="num">
                                      <p:cBhvr>
                                        <p:cTn id="519"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0" dur="1" fill="hold">
                                          <p:stCondLst>
                                            <p:cond delay="1999"/>
                                          </p:stCondLst>
                                        </p:cTn>
                                        <p:tgtEl>
                                          <p:spTgt spid="30"/>
                                        </p:tgtEl>
                                        <p:attrNameLst>
                                          <p:attrName>style.visibility</p:attrName>
                                        </p:attrNameLst>
                                      </p:cBhvr>
                                      <p:to>
                                        <p:strVal val="hidden"/>
                                      </p:to>
                                    </p:set>
                                  </p:childTnLst>
                                </p:cTn>
                              </p:par>
                              <p:par>
                                <p:cTn id="521" presetID="19" presetClass="exit" presetSubtype="10" fill="hold" grpId="3" nodeType="withEffect">
                                  <p:stCondLst>
                                    <p:cond delay="0"/>
                                  </p:stCondLst>
                                  <p:childTnLst>
                                    <p:anim calcmode="lin" valueType="num">
                                      <p:cBhvr>
                                        <p:cTn id="522" dur="2000"/>
                                        <p:tgtEl>
                                          <p:spTgt spid="31"/>
                                        </p:tgtEl>
                                        <p:attrNameLst>
                                          <p:attrName>ppt_h</p:attrName>
                                        </p:attrNameLst>
                                      </p:cBhvr>
                                      <p:tavLst>
                                        <p:tav tm="0">
                                          <p:val>
                                            <p:strVal val="ppt_h"/>
                                          </p:val>
                                        </p:tav>
                                        <p:tav tm="100000">
                                          <p:val>
                                            <p:strVal val="ppt_h"/>
                                          </p:val>
                                        </p:tav>
                                      </p:tavLst>
                                    </p:anim>
                                    <p:anim calcmode="lin" valueType="num">
                                      <p:cBhvr>
                                        <p:cTn id="523"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4" dur="1" fill="hold">
                                          <p:stCondLst>
                                            <p:cond delay="1999"/>
                                          </p:stCondLst>
                                        </p:cTn>
                                        <p:tgtEl>
                                          <p:spTgt spid="31"/>
                                        </p:tgtEl>
                                        <p:attrNameLst>
                                          <p:attrName>style.visibility</p:attrName>
                                        </p:attrNameLst>
                                      </p:cBhvr>
                                      <p:to>
                                        <p:strVal val="hidden"/>
                                      </p:to>
                                    </p:set>
                                  </p:childTnLst>
                                </p:cTn>
                              </p:par>
                              <p:par>
                                <p:cTn id="525" presetID="19" presetClass="exit" presetSubtype="10" fill="hold" grpId="3" nodeType="withEffect">
                                  <p:stCondLst>
                                    <p:cond delay="0"/>
                                  </p:stCondLst>
                                  <p:childTnLst>
                                    <p:anim calcmode="lin" valueType="num">
                                      <p:cBhvr>
                                        <p:cTn id="526" dur="2000"/>
                                        <p:tgtEl>
                                          <p:spTgt spid="32"/>
                                        </p:tgtEl>
                                        <p:attrNameLst>
                                          <p:attrName>ppt_h</p:attrName>
                                        </p:attrNameLst>
                                      </p:cBhvr>
                                      <p:tavLst>
                                        <p:tav tm="0">
                                          <p:val>
                                            <p:strVal val="ppt_h"/>
                                          </p:val>
                                        </p:tav>
                                        <p:tav tm="100000">
                                          <p:val>
                                            <p:strVal val="ppt_h"/>
                                          </p:val>
                                        </p:tav>
                                      </p:tavLst>
                                    </p:anim>
                                    <p:anim calcmode="lin" valueType="num">
                                      <p:cBhvr>
                                        <p:cTn id="527"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8" dur="1" fill="hold">
                                          <p:stCondLst>
                                            <p:cond delay="1999"/>
                                          </p:stCondLst>
                                        </p:cTn>
                                        <p:tgtEl>
                                          <p:spTgt spid="32"/>
                                        </p:tgtEl>
                                        <p:attrNameLst>
                                          <p:attrName>style.visibility</p:attrName>
                                        </p:attrNameLst>
                                      </p:cBhvr>
                                      <p:to>
                                        <p:strVal val="hidden"/>
                                      </p:to>
                                    </p:set>
                                  </p:childTnLst>
                                </p:cTn>
                              </p:par>
                              <p:par>
                                <p:cTn id="529" presetID="19" presetClass="exit" presetSubtype="10" fill="hold" grpId="3" nodeType="withEffect">
                                  <p:stCondLst>
                                    <p:cond delay="0"/>
                                  </p:stCondLst>
                                  <p:childTnLst>
                                    <p:anim calcmode="lin" valueType="num">
                                      <p:cBhvr>
                                        <p:cTn id="530" dur="2000"/>
                                        <p:tgtEl>
                                          <p:spTgt spid="33"/>
                                        </p:tgtEl>
                                        <p:attrNameLst>
                                          <p:attrName>ppt_h</p:attrName>
                                        </p:attrNameLst>
                                      </p:cBhvr>
                                      <p:tavLst>
                                        <p:tav tm="0">
                                          <p:val>
                                            <p:strVal val="ppt_h"/>
                                          </p:val>
                                        </p:tav>
                                        <p:tav tm="100000">
                                          <p:val>
                                            <p:strVal val="ppt_h"/>
                                          </p:val>
                                        </p:tav>
                                      </p:tavLst>
                                    </p:anim>
                                    <p:anim calcmode="lin" valueType="num">
                                      <p:cBhvr>
                                        <p:cTn id="531"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2" dur="1" fill="hold">
                                          <p:stCondLst>
                                            <p:cond delay="1999"/>
                                          </p:stCondLst>
                                        </p:cTn>
                                        <p:tgtEl>
                                          <p:spTgt spid="33"/>
                                        </p:tgtEl>
                                        <p:attrNameLst>
                                          <p:attrName>style.visibility</p:attrName>
                                        </p:attrNameLst>
                                      </p:cBhvr>
                                      <p:to>
                                        <p:strVal val="hidden"/>
                                      </p:to>
                                    </p:set>
                                  </p:childTnLst>
                                </p:cTn>
                              </p:par>
                              <p:par>
                                <p:cTn id="533" presetID="19" presetClass="exit" presetSubtype="10" fill="hold" grpId="3" nodeType="withEffect">
                                  <p:stCondLst>
                                    <p:cond delay="0"/>
                                  </p:stCondLst>
                                  <p:childTnLst>
                                    <p:anim calcmode="lin" valueType="num">
                                      <p:cBhvr>
                                        <p:cTn id="534" dur="2000"/>
                                        <p:tgtEl>
                                          <p:spTgt spid="34"/>
                                        </p:tgtEl>
                                        <p:attrNameLst>
                                          <p:attrName>ppt_h</p:attrName>
                                        </p:attrNameLst>
                                      </p:cBhvr>
                                      <p:tavLst>
                                        <p:tav tm="0">
                                          <p:val>
                                            <p:strVal val="ppt_h"/>
                                          </p:val>
                                        </p:tav>
                                        <p:tav tm="100000">
                                          <p:val>
                                            <p:strVal val="ppt_h"/>
                                          </p:val>
                                        </p:tav>
                                      </p:tavLst>
                                    </p:anim>
                                    <p:anim calcmode="lin" valueType="num">
                                      <p:cBhvr>
                                        <p:cTn id="535"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6" dur="1" fill="hold">
                                          <p:stCondLst>
                                            <p:cond delay="1999"/>
                                          </p:stCondLst>
                                        </p:cTn>
                                        <p:tgtEl>
                                          <p:spTgt spid="34"/>
                                        </p:tgtEl>
                                        <p:attrNameLst>
                                          <p:attrName>style.visibility</p:attrName>
                                        </p:attrNameLst>
                                      </p:cBhvr>
                                      <p:to>
                                        <p:strVal val="hidden"/>
                                      </p:to>
                                    </p:set>
                                  </p:childTnLst>
                                </p:cTn>
                              </p:par>
                              <p:par>
                                <p:cTn id="537" presetID="19" presetClass="exit" presetSubtype="10" fill="hold" grpId="3" nodeType="withEffect">
                                  <p:stCondLst>
                                    <p:cond delay="0"/>
                                  </p:stCondLst>
                                  <p:childTnLst>
                                    <p:anim calcmode="lin" valueType="num">
                                      <p:cBhvr>
                                        <p:cTn id="538" dur="2000"/>
                                        <p:tgtEl>
                                          <p:spTgt spid="35"/>
                                        </p:tgtEl>
                                        <p:attrNameLst>
                                          <p:attrName>ppt_h</p:attrName>
                                        </p:attrNameLst>
                                      </p:cBhvr>
                                      <p:tavLst>
                                        <p:tav tm="0">
                                          <p:val>
                                            <p:strVal val="ppt_h"/>
                                          </p:val>
                                        </p:tav>
                                        <p:tav tm="100000">
                                          <p:val>
                                            <p:strVal val="ppt_h"/>
                                          </p:val>
                                        </p:tav>
                                      </p:tavLst>
                                    </p:anim>
                                    <p:anim calcmode="lin" valueType="num">
                                      <p:cBhvr>
                                        <p:cTn id="539"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0" dur="1" fill="hold">
                                          <p:stCondLst>
                                            <p:cond delay="1999"/>
                                          </p:stCondLst>
                                        </p:cTn>
                                        <p:tgtEl>
                                          <p:spTgt spid="35"/>
                                        </p:tgtEl>
                                        <p:attrNameLst>
                                          <p:attrName>style.visibility</p:attrName>
                                        </p:attrNameLst>
                                      </p:cBhvr>
                                      <p:to>
                                        <p:strVal val="hidden"/>
                                      </p:to>
                                    </p:set>
                                  </p:childTnLst>
                                </p:cTn>
                              </p:par>
                              <p:par>
                                <p:cTn id="541" presetID="19" presetClass="exit" presetSubtype="10" fill="hold" grpId="3" nodeType="withEffect">
                                  <p:stCondLst>
                                    <p:cond delay="0"/>
                                  </p:stCondLst>
                                  <p:childTnLst>
                                    <p:anim calcmode="lin" valueType="num">
                                      <p:cBhvr>
                                        <p:cTn id="542" dur="2000"/>
                                        <p:tgtEl>
                                          <p:spTgt spid="36"/>
                                        </p:tgtEl>
                                        <p:attrNameLst>
                                          <p:attrName>ppt_h</p:attrName>
                                        </p:attrNameLst>
                                      </p:cBhvr>
                                      <p:tavLst>
                                        <p:tav tm="0">
                                          <p:val>
                                            <p:strVal val="ppt_h"/>
                                          </p:val>
                                        </p:tav>
                                        <p:tav tm="100000">
                                          <p:val>
                                            <p:strVal val="ppt_h"/>
                                          </p:val>
                                        </p:tav>
                                      </p:tavLst>
                                    </p:anim>
                                    <p:anim calcmode="lin" valueType="num">
                                      <p:cBhvr>
                                        <p:cTn id="543"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4" dur="1" fill="hold">
                                          <p:stCondLst>
                                            <p:cond delay="1999"/>
                                          </p:stCondLst>
                                        </p:cTn>
                                        <p:tgtEl>
                                          <p:spTgt spid="36"/>
                                        </p:tgtEl>
                                        <p:attrNameLst>
                                          <p:attrName>style.visibility</p:attrName>
                                        </p:attrNameLst>
                                      </p:cBhvr>
                                      <p:to>
                                        <p:strVal val="hidden"/>
                                      </p:to>
                                    </p:set>
                                  </p:childTnLst>
                                </p:cTn>
                              </p:par>
                              <p:par>
                                <p:cTn id="545" presetID="19" presetClass="exit" presetSubtype="10" fill="hold" grpId="3" nodeType="withEffect">
                                  <p:stCondLst>
                                    <p:cond delay="0"/>
                                  </p:stCondLst>
                                  <p:childTnLst>
                                    <p:anim calcmode="lin" valueType="num">
                                      <p:cBhvr>
                                        <p:cTn id="546" dur="2000"/>
                                        <p:tgtEl>
                                          <p:spTgt spid="37"/>
                                        </p:tgtEl>
                                        <p:attrNameLst>
                                          <p:attrName>ppt_h</p:attrName>
                                        </p:attrNameLst>
                                      </p:cBhvr>
                                      <p:tavLst>
                                        <p:tav tm="0">
                                          <p:val>
                                            <p:strVal val="ppt_h"/>
                                          </p:val>
                                        </p:tav>
                                        <p:tav tm="100000">
                                          <p:val>
                                            <p:strVal val="ppt_h"/>
                                          </p:val>
                                        </p:tav>
                                      </p:tavLst>
                                    </p:anim>
                                    <p:anim calcmode="lin" valueType="num">
                                      <p:cBhvr>
                                        <p:cTn id="547"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8" dur="1" fill="hold">
                                          <p:stCondLst>
                                            <p:cond delay="1999"/>
                                          </p:stCondLst>
                                        </p:cTn>
                                        <p:tgtEl>
                                          <p:spTgt spid="37"/>
                                        </p:tgtEl>
                                        <p:attrNameLst>
                                          <p:attrName>style.visibility</p:attrName>
                                        </p:attrNameLst>
                                      </p:cBhvr>
                                      <p:to>
                                        <p:strVal val="hidden"/>
                                      </p:to>
                                    </p:set>
                                  </p:childTnLst>
                                </p:cTn>
                              </p:par>
                              <p:par>
                                <p:cTn id="549" presetID="19" presetClass="exit" presetSubtype="10" fill="hold" grpId="3" nodeType="withEffect">
                                  <p:stCondLst>
                                    <p:cond delay="0"/>
                                  </p:stCondLst>
                                  <p:childTnLst>
                                    <p:anim calcmode="lin" valueType="num">
                                      <p:cBhvr>
                                        <p:cTn id="550" dur="2000"/>
                                        <p:tgtEl>
                                          <p:spTgt spid="38"/>
                                        </p:tgtEl>
                                        <p:attrNameLst>
                                          <p:attrName>ppt_h</p:attrName>
                                        </p:attrNameLst>
                                      </p:cBhvr>
                                      <p:tavLst>
                                        <p:tav tm="0">
                                          <p:val>
                                            <p:strVal val="ppt_h"/>
                                          </p:val>
                                        </p:tav>
                                        <p:tav tm="100000">
                                          <p:val>
                                            <p:strVal val="ppt_h"/>
                                          </p:val>
                                        </p:tav>
                                      </p:tavLst>
                                    </p:anim>
                                    <p:anim calcmode="lin" valueType="num">
                                      <p:cBhvr>
                                        <p:cTn id="551"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2" dur="1" fill="hold">
                                          <p:stCondLst>
                                            <p:cond delay="1999"/>
                                          </p:stCondLst>
                                        </p:cTn>
                                        <p:tgtEl>
                                          <p:spTgt spid="38"/>
                                        </p:tgtEl>
                                        <p:attrNameLst>
                                          <p:attrName>style.visibility</p:attrName>
                                        </p:attrNameLst>
                                      </p:cBhvr>
                                      <p:to>
                                        <p:strVal val="hidden"/>
                                      </p:to>
                                    </p:set>
                                  </p:childTnLst>
                                </p:cTn>
                              </p:par>
                              <p:par>
                                <p:cTn id="553" presetID="19" presetClass="exit" presetSubtype="10" fill="hold" grpId="3" nodeType="withEffect">
                                  <p:stCondLst>
                                    <p:cond delay="0"/>
                                  </p:stCondLst>
                                  <p:childTnLst>
                                    <p:anim calcmode="lin" valueType="num">
                                      <p:cBhvr>
                                        <p:cTn id="554" dur="2000"/>
                                        <p:tgtEl>
                                          <p:spTgt spid="39"/>
                                        </p:tgtEl>
                                        <p:attrNameLst>
                                          <p:attrName>ppt_h</p:attrName>
                                        </p:attrNameLst>
                                      </p:cBhvr>
                                      <p:tavLst>
                                        <p:tav tm="0">
                                          <p:val>
                                            <p:strVal val="ppt_h"/>
                                          </p:val>
                                        </p:tav>
                                        <p:tav tm="100000">
                                          <p:val>
                                            <p:strVal val="ppt_h"/>
                                          </p:val>
                                        </p:tav>
                                      </p:tavLst>
                                    </p:anim>
                                    <p:anim calcmode="lin" valueType="num">
                                      <p:cBhvr>
                                        <p:cTn id="555"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6" dur="1" fill="hold">
                                          <p:stCondLst>
                                            <p:cond delay="1999"/>
                                          </p:stCondLst>
                                        </p:cTn>
                                        <p:tgtEl>
                                          <p:spTgt spid="39"/>
                                        </p:tgtEl>
                                        <p:attrNameLst>
                                          <p:attrName>style.visibility</p:attrName>
                                        </p:attrNameLst>
                                      </p:cBhvr>
                                      <p:to>
                                        <p:strVal val="hidden"/>
                                      </p:to>
                                    </p:set>
                                  </p:childTnLst>
                                </p:cTn>
                              </p:par>
                              <p:par>
                                <p:cTn id="557" presetID="19" presetClass="exit" presetSubtype="10" fill="hold" grpId="3" nodeType="withEffect">
                                  <p:stCondLst>
                                    <p:cond delay="0"/>
                                  </p:stCondLst>
                                  <p:childTnLst>
                                    <p:anim calcmode="lin" valueType="num">
                                      <p:cBhvr>
                                        <p:cTn id="558" dur="2000"/>
                                        <p:tgtEl>
                                          <p:spTgt spid="40"/>
                                        </p:tgtEl>
                                        <p:attrNameLst>
                                          <p:attrName>ppt_h</p:attrName>
                                        </p:attrNameLst>
                                      </p:cBhvr>
                                      <p:tavLst>
                                        <p:tav tm="0">
                                          <p:val>
                                            <p:strVal val="ppt_h"/>
                                          </p:val>
                                        </p:tav>
                                        <p:tav tm="100000">
                                          <p:val>
                                            <p:strVal val="ppt_h"/>
                                          </p:val>
                                        </p:tav>
                                      </p:tavLst>
                                    </p:anim>
                                    <p:anim calcmode="lin" valueType="num">
                                      <p:cBhvr>
                                        <p:cTn id="559"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0" dur="1" fill="hold">
                                          <p:stCondLst>
                                            <p:cond delay="1999"/>
                                          </p:stCondLst>
                                        </p:cTn>
                                        <p:tgtEl>
                                          <p:spTgt spid="40"/>
                                        </p:tgtEl>
                                        <p:attrNameLst>
                                          <p:attrName>style.visibility</p:attrName>
                                        </p:attrNameLst>
                                      </p:cBhvr>
                                      <p:to>
                                        <p:strVal val="hidden"/>
                                      </p:to>
                                    </p:set>
                                  </p:childTnLst>
                                </p:cTn>
                              </p:par>
                              <p:par>
                                <p:cTn id="561" presetID="19" presetClass="exit" presetSubtype="10" fill="hold" grpId="3" nodeType="withEffect">
                                  <p:stCondLst>
                                    <p:cond delay="0"/>
                                  </p:stCondLst>
                                  <p:childTnLst>
                                    <p:anim calcmode="lin" valueType="num">
                                      <p:cBhvr>
                                        <p:cTn id="562" dur="2000"/>
                                        <p:tgtEl>
                                          <p:spTgt spid="41"/>
                                        </p:tgtEl>
                                        <p:attrNameLst>
                                          <p:attrName>ppt_h</p:attrName>
                                        </p:attrNameLst>
                                      </p:cBhvr>
                                      <p:tavLst>
                                        <p:tav tm="0">
                                          <p:val>
                                            <p:strVal val="ppt_h"/>
                                          </p:val>
                                        </p:tav>
                                        <p:tav tm="100000">
                                          <p:val>
                                            <p:strVal val="ppt_h"/>
                                          </p:val>
                                        </p:tav>
                                      </p:tavLst>
                                    </p:anim>
                                    <p:anim calcmode="lin" valueType="num">
                                      <p:cBhvr>
                                        <p:cTn id="563"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4" dur="1" fill="hold">
                                          <p:stCondLst>
                                            <p:cond delay="1999"/>
                                          </p:stCondLst>
                                        </p:cTn>
                                        <p:tgtEl>
                                          <p:spTgt spid="41"/>
                                        </p:tgtEl>
                                        <p:attrNameLst>
                                          <p:attrName>style.visibility</p:attrName>
                                        </p:attrNameLst>
                                      </p:cBhvr>
                                      <p:to>
                                        <p:strVal val="hidden"/>
                                      </p:to>
                                    </p:set>
                                  </p:childTnLst>
                                </p:cTn>
                              </p:par>
                              <p:par>
                                <p:cTn id="565" presetID="19" presetClass="exit" presetSubtype="10" fill="hold" grpId="3" nodeType="withEffect">
                                  <p:stCondLst>
                                    <p:cond delay="0"/>
                                  </p:stCondLst>
                                  <p:childTnLst>
                                    <p:anim calcmode="lin" valueType="num">
                                      <p:cBhvr>
                                        <p:cTn id="566" dur="2000"/>
                                        <p:tgtEl>
                                          <p:spTgt spid="42"/>
                                        </p:tgtEl>
                                        <p:attrNameLst>
                                          <p:attrName>ppt_h</p:attrName>
                                        </p:attrNameLst>
                                      </p:cBhvr>
                                      <p:tavLst>
                                        <p:tav tm="0">
                                          <p:val>
                                            <p:strVal val="ppt_h"/>
                                          </p:val>
                                        </p:tav>
                                        <p:tav tm="100000">
                                          <p:val>
                                            <p:strVal val="ppt_h"/>
                                          </p:val>
                                        </p:tav>
                                      </p:tavLst>
                                    </p:anim>
                                    <p:anim calcmode="lin" valueType="num">
                                      <p:cBhvr>
                                        <p:cTn id="567"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8" dur="1" fill="hold">
                                          <p:stCondLst>
                                            <p:cond delay="1999"/>
                                          </p:stCondLst>
                                        </p:cTn>
                                        <p:tgtEl>
                                          <p:spTgt spid="42"/>
                                        </p:tgtEl>
                                        <p:attrNameLst>
                                          <p:attrName>style.visibility</p:attrName>
                                        </p:attrNameLst>
                                      </p:cBhvr>
                                      <p:to>
                                        <p:strVal val="hidden"/>
                                      </p:to>
                                    </p:set>
                                  </p:childTnLst>
                                </p:cTn>
                              </p:par>
                              <p:par>
                                <p:cTn id="569" presetID="17" presetClass="entr" presetSubtype="1" fill="hold" nodeType="withEffect">
                                  <p:stCondLst>
                                    <p:cond delay="0"/>
                                  </p:stCondLst>
                                  <p:childTnLst>
                                    <p:set>
                                      <p:cBhvr>
                                        <p:cTn id="570" dur="1" fill="hold">
                                          <p:stCondLst>
                                            <p:cond delay="0"/>
                                          </p:stCondLst>
                                        </p:cTn>
                                        <p:tgtEl>
                                          <p:spTgt spid="2"/>
                                        </p:tgtEl>
                                        <p:attrNameLst>
                                          <p:attrName>style.visibility</p:attrName>
                                        </p:attrNameLst>
                                      </p:cBhvr>
                                      <p:to>
                                        <p:strVal val="visible"/>
                                      </p:to>
                                    </p:set>
                                    <p:anim calcmode="lin" valueType="num">
                                      <p:cBhvr>
                                        <p:cTn id="571" dur="2000" fill="hold"/>
                                        <p:tgtEl>
                                          <p:spTgt spid="2"/>
                                        </p:tgtEl>
                                        <p:attrNameLst>
                                          <p:attrName>ppt_x</p:attrName>
                                        </p:attrNameLst>
                                      </p:cBhvr>
                                      <p:tavLst>
                                        <p:tav tm="0">
                                          <p:val>
                                            <p:strVal val="#ppt_x"/>
                                          </p:val>
                                        </p:tav>
                                        <p:tav tm="100000">
                                          <p:val>
                                            <p:strVal val="#ppt_x"/>
                                          </p:val>
                                        </p:tav>
                                      </p:tavLst>
                                    </p:anim>
                                    <p:anim calcmode="lin" valueType="num">
                                      <p:cBhvr>
                                        <p:cTn id="572" dur="2000" fill="hold"/>
                                        <p:tgtEl>
                                          <p:spTgt spid="2"/>
                                        </p:tgtEl>
                                        <p:attrNameLst>
                                          <p:attrName>ppt_y</p:attrName>
                                        </p:attrNameLst>
                                      </p:cBhvr>
                                      <p:tavLst>
                                        <p:tav tm="0">
                                          <p:val>
                                            <p:strVal val="#ppt_y-#ppt_h/2"/>
                                          </p:val>
                                        </p:tav>
                                        <p:tav tm="100000">
                                          <p:val>
                                            <p:strVal val="#ppt_y"/>
                                          </p:val>
                                        </p:tav>
                                      </p:tavLst>
                                    </p:anim>
                                    <p:anim calcmode="lin" valueType="num">
                                      <p:cBhvr>
                                        <p:cTn id="573" dur="2000" fill="hold"/>
                                        <p:tgtEl>
                                          <p:spTgt spid="2"/>
                                        </p:tgtEl>
                                        <p:attrNameLst>
                                          <p:attrName>ppt_w</p:attrName>
                                        </p:attrNameLst>
                                      </p:cBhvr>
                                      <p:tavLst>
                                        <p:tav tm="0">
                                          <p:val>
                                            <p:strVal val="#ppt_w"/>
                                          </p:val>
                                        </p:tav>
                                        <p:tav tm="100000">
                                          <p:val>
                                            <p:strVal val="#ppt_w"/>
                                          </p:val>
                                        </p:tav>
                                      </p:tavLst>
                                    </p:anim>
                                    <p:anim calcmode="lin" valueType="num">
                                      <p:cBhvr>
                                        <p:cTn id="57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8157D5"/>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pic>
        <p:nvPicPr>
          <p:cNvPr id="2" name="1 Imagen" descr="crocus-sativus.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heurón"/>
          <p:cNvSpPr/>
          <p:nvPr/>
        </p:nvSpPr>
        <p:spPr>
          <a:xfrm>
            <a:off x="-285784" y="0"/>
            <a:ext cx="4643438" cy="6858000"/>
          </a:xfrm>
          <a:prstGeom prst="chevron">
            <a:avLst>
              <a:gd name="adj" fmla="val 62105"/>
            </a:avLst>
          </a:prstGeom>
          <a:blipFill>
            <a:blip r:embed="rId3">
              <a:duotone>
                <a:schemeClr val="accent4">
                  <a:shade val="45000"/>
                  <a:satMod val="135000"/>
                </a:schemeClr>
                <a:prstClr val="white"/>
              </a:duotone>
              <a:lum contrast="40000"/>
            </a:blip>
            <a:stretch>
              <a:fillRect/>
            </a:stretch>
          </a:blipFill>
          <a:ln>
            <a:noFill/>
            <a:prstDash val="sysDot"/>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flipH="1">
            <a:off x="4572000" y="0"/>
            <a:ext cx="4572000" cy="6858000"/>
          </a:xfrm>
          <a:prstGeom prst="chevron">
            <a:avLst>
              <a:gd name="adj" fmla="val 61763"/>
            </a:avLst>
          </a:prstGeom>
          <a:blipFill>
            <a:blip r:embed="rId3">
              <a:duotone>
                <a:schemeClr val="accent4">
                  <a:shade val="45000"/>
                  <a:satMod val="135000"/>
                </a:schemeClr>
                <a:prstClr val="white"/>
              </a:duotone>
              <a:lum contrast="40000"/>
            </a:blip>
            <a:stretch>
              <a:fillRect/>
            </a:stretch>
          </a:blipFill>
          <a:ln>
            <a:noFill/>
            <a:prstDash val="sysDot"/>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285784" y="1500174"/>
            <a:ext cx="2321719" cy="3929090"/>
          </a:xfrm>
          <a:prstGeom prst="chevron">
            <a:avLst>
              <a:gd name="adj" fmla="val 62105"/>
            </a:avLst>
          </a:prstGeom>
          <a:blipFill>
            <a:blip r:embed="rId3">
              <a:duotone>
                <a:schemeClr val="accent4">
                  <a:shade val="45000"/>
                  <a:satMod val="135000"/>
                </a:schemeClr>
                <a:prstClr val="white"/>
              </a:duotone>
              <a:lum bright="-20000" contrast="20000"/>
            </a:blip>
            <a:stretch>
              <a:fillRect/>
            </a:stretch>
          </a:blipFill>
          <a:ln>
            <a:noFill/>
            <a:prstDash val="sysDot"/>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6786578" y="1428736"/>
            <a:ext cx="2357422" cy="4071966"/>
          </a:xfrm>
          <a:prstGeom prst="chevron">
            <a:avLst>
              <a:gd name="adj" fmla="val 61763"/>
            </a:avLst>
          </a:prstGeom>
          <a:blipFill>
            <a:blip r:embed="rId3">
              <a:duotone>
                <a:schemeClr val="accent4">
                  <a:shade val="45000"/>
                  <a:satMod val="135000"/>
                </a:schemeClr>
                <a:prstClr val="white"/>
              </a:duotone>
              <a:lum bright="-20000" contrast="20000"/>
            </a:blip>
            <a:stretch>
              <a:fillRect/>
            </a:stretch>
          </a:blipFill>
          <a:ln>
            <a:noFill/>
            <a:prstDash val="sysDot"/>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16" presetClass="entr" presetSubtype="26"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2000"/>
                                        <p:tgtEl>
                                          <p:spTgt spid="5"/>
                                        </p:tgtEl>
                                      </p:cBhvr>
                                    </p:animEffect>
                                  </p:childTnLst>
                                </p:cTn>
                              </p:par>
                              <p:par>
                                <p:cTn id="19" presetID="16" presetClass="entr" presetSubtype="26" fill="hold" grpId="1"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Horizontal)">
                                      <p:cBhvr>
                                        <p:cTn id="21" dur="2000"/>
                                        <p:tgtEl>
                                          <p:spTgt spid="4"/>
                                        </p:tgtEl>
                                      </p:cBhvr>
                                    </p:animEffect>
                                  </p:childTnLst>
                                </p:cTn>
                              </p:par>
                              <p:par>
                                <p:cTn id="22" presetID="2" presetClass="entr" presetSubtype="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000" fill="hold"/>
                                        <p:tgtEl>
                                          <p:spTgt spid="6"/>
                                        </p:tgtEl>
                                        <p:attrNameLst>
                                          <p:attrName>ppt_x</p:attrName>
                                        </p:attrNameLst>
                                      </p:cBhvr>
                                      <p:tavLst>
                                        <p:tav tm="0">
                                          <p:val>
                                            <p:strVal val="1+#ppt_w/2"/>
                                          </p:val>
                                        </p:tav>
                                        <p:tav tm="100000">
                                          <p:val>
                                            <p:strVal val="#ppt_x"/>
                                          </p:val>
                                        </p:tav>
                                      </p:tavLst>
                                    </p:anim>
                                    <p:anim calcmode="lin" valueType="num">
                                      <p:cBhvr additive="base">
                                        <p:cTn id="25" dur="2000" fill="hold"/>
                                        <p:tgtEl>
                                          <p:spTgt spid="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2000" fill="hold"/>
                                        <p:tgtEl>
                                          <p:spTgt spid="7"/>
                                        </p:tgtEl>
                                        <p:attrNameLst>
                                          <p:attrName>ppt_x</p:attrName>
                                        </p:attrNameLst>
                                      </p:cBhvr>
                                      <p:tavLst>
                                        <p:tav tm="0">
                                          <p:val>
                                            <p:strVal val="0-#ppt_w/2"/>
                                          </p:val>
                                        </p:tav>
                                        <p:tav tm="100000">
                                          <p:val>
                                            <p:strVal val="#ppt_x"/>
                                          </p:val>
                                        </p:tav>
                                      </p:tavLst>
                                    </p:anim>
                                    <p:anim calcmode="lin" valueType="num">
                                      <p:cBhvr additive="base">
                                        <p:cTn id="29" dur="2000" fill="hold"/>
                                        <p:tgtEl>
                                          <p:spTgt spid="7"/>
                                        </p:tgtEl>
                                        <p:attrNameLst>
                                          <p:attrName>ppt_y</p:attrName>
                                        </p:attrNameLst>
                                      </p:cBhvr>
                                      <p:tavLst>
                                        <p:tav tm="0">
                                          <p:val>
                                            <p:strVal val="#ppt_y"/>
                                          </p:val>
                                        </p:tav>
                                        <p:tav tm="100000">
                                          <p:val>
                                            <p:strVal val="#ppt_y"/>
                                          </p:val>
                                        </p:tav>
                                      </p:tavLst>
                                    </p:anim>
                                  </p:childTnLst>
                                </p:cTn>
                              </p:par>
                              <p:par>
                                <p:cTn id="30" presetID="16" presetClass="entr" presetSubtype="26"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Horizontal)">
                                      <p:cBhvr>
                                        <p:cTn id="32" dur="2000"/>
                                        <p:tgtEl>
                                          <p:spTgt spid="6"/>
                                        </p:tgtEl>
                                      </p:cBhvr>
                                    </p:animEffect>
                                  </p:childTnLst>
                                </p:cTn>
                              </p:par>
                              <p:par>
                                <p:cTn id="33" presetID="16" presetClass="entr" presetSubtype="26"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arn(inHorizontal)">
                                      <p:cBhvr>
                                        <p:cTn id="35" dur="2000"/>
                                        <p:tgtEl>
                                          <p:spTgt spid="7"/>
                                        </p:tgtEl>
                                      </p:cBhvr>
                                    </p:animEffect>
                                  </p:childTnLst>
                                </p:cTn>
                              </p:par>
                            </p:childTnLst>
                          </p:cTn>
                        </p:par>
                        <p:par>
                          <p:cTn id="36" fill="hold">
                            <p:stCondLst>
                              <p:cond delay="2000"/>
                            </p:stCondLst>
                            <p:childTnLst>
                              <p:par>
                                <p:cTn id="37" presetID="17" presetClass="exit" presetSubtype="8" fill="hold" grpId="2" nodeType="afterEffect">
                                  <p:stCondLst>
                                    <p:cond delay="0"/>
                                  </p:stCondLst>
                                  <p:childTnLst>
                                    <p:anim calcmode="lin" valueType="num">
                                      <p:cBhvr>
                                        <p:cTn id="38" dur="2000"/>
                                        <p:tgtEl>
                                          <p:spTgt spid="4"/>
                                        </p:tgtEl>
                                        <p:attrNameLst>
                                          <p:attrName>ppt_x</p:attrName>
                                        </p:attrNameLst>
                                      </p:cBhvr>
                                      <p:tavLst>
                                        <p:tav tm="0">
                                          <p:val>
                                            <p:strVal val="ppt_x"/>
                                          </p:val>
                                        </p:tav>
                                        <p:tav tm="100000">
                                          <p:val>
                                            <p:strVal val="ppt_x-ppt_w/2"/>
                                          </p:val>
                                        </p:tav>
                                      </p:tavLst>
                                    </p:anim>
                                    <p:anim calcmode="lin" valueType="num">
                                      <p:cBhvr>
                                        <p:cTn id="39" dur="2000"/>
                                        <p:tgtEl>
                                          <p:spTgt spid="4"/>
                                        </p:tgtEl>
                                        <p:attrNameLst>
                                          <p:attrName>ppt_y</p:attrName>
                                        </p:attrNameLst>
                                      </p:cBhvr>
                                      <p:tavLst>
                                        <p:tav tm="0">
                                          <p:val>
                                            <p:strVal val="ppt_y"/>
                                          </p:val>
                                        </p:tav>
                                        <p:tav tm="100000">
                                          <p:val>
                                            <p:strVal val="ppt_y"/>
                                          </p:val>
                                        </p:tav>
                                      </p:tavLst>
                                    </p:anim>
                                    <p:anim calcmode="lin" valueType="num">
                                      <p:cBhvr>
                                        <p:cTn id="40" dur="2000"/>
                                        <p:tgtEl>
                                          <p:spTgt spid="4"/>
                                        </p:tgtEl>
                                        <p:attrNameLst>
                                          <p:attrName>ppt_w</p:attrName>
                                        </p:attrNameLst>
                                      </p:cBhvr>
                                      <p:tavLst>
                                        <p:tav tm="0">
                                          <p:val>
                                            <p:strVal val="ppt_w"/>
                                          </p:val>
                                        </p:tav>
                                        <p:tav tm="100000">
                                          <p:val>
                                            <p:fltVal val="0"/>
                                          </p:val>
                                        </p:tav>
                                      </p:tavLst>
                                    </p:anim>
                                    <p:anim calcmode="lin" valueType="num">
                                      <p:cBhvr>
                                        <p:cTn id="41" dur="2000"/>
                                        <p:tgtEl>
                                          <p:spTgt spid="4"/>
                                        </p:tgtEl>
                                        <p:attrNameLst>
                                          <p:attrName>ppt_h</p:attrName>
                                        </p:attrNameLst>
                                      </p:cBhvr>
                                      <p:tavLst>
                                        <p:tav tm="0">
                                          <p:val>
                                            <p:strVal val="ppt_h"/>
                                          </p:val>
                                        </p:tav>
                                        <p:tav tm="100000">
                                          <p:val>
                                            <p:strVal val="ppt_h"/>
                                          </p:val>
                                        </p:tav>
                                      </p:tavLst>
                                    </p:anim>
                                    <p:set>
                                      <p:cBhvr>
                                        <p:cTn id="42" dur="1" fill="hold">
                                          <p:stCondLst>
                                            <p:cond delay="1999"/>
                                          </p:stCondLst>
                                        </p:cTn>
                                        <p:tgtEl>
                                          <p:spTgt spid="4"/>
                                        </p:tgtEl>
                                        <p:attrNameLst>
                                          <p:attrName>style.visibility</p:attrName>
                                        </p:attrNameLst>
                                      </p:cBhvr>
                                      <p:to>
                                        <p:strVal val="hidden"/>
                                      </p:to>
                                    </p:set>
                                  </p:childTnLst>
                                </p:cTn>
                              </p:par>
                              <p:par>
                                <p:cTn id="43" presetID="17" presetClass="exit" presetSubtype="2" fill="hold" grpId="2" nodeType="withEffect">
                                  <p:stCondLst>
                                    <p:cond delay="0"/>
                                  </p:stCondLst>
                                  <p:childTnLst>
                                    <p:anim calcmode="lin" valueType="num">
                                      <p:cBhvr>
                                        <p:cTn id="44" dur="2000"/>
                                        <p:tgtEl>
                                          <p:spTgt spid="5"/>
                                        </p:tgtEl>
                                        <p:attrNameLst>
                                          <p:attrName>ppt_x</p:attrName>
                                        </p:attrNameLst>
                                      </p:cBhvr>
                                      <p:tavLst>
                                        <p:tav tm="0">
                                          <p:val>
                                            <p:strVal val="ppt_x"/>
                                          </p:val>
                                        </p:tav>
                                        <p:tav tm="100000">
                                          <p:val>
                                            <p:strVal val="ppt_x+ppt_w/2"/>
                                          </p:val>
                                        </p:tav>
                                      </p:tavLst>
                                    </p:anim>
                                    <p:anim calcmode="lin" valueType="num">
                                      <p:cBhvr>
                                        <p:cTn id="45" dur="2000"/>
                                        <p:tgtEl>
                                          <p:spTgt spid="5"/>
                                        </p:tgtEl>
                                        <p:attrNameLst>
                                          <p:attrName>ppt_y</p:attrName>
                                        </p:attrNameLst>
                                      </p:cBhvr>
                                      <p:tavLst>
                                        <p:tav tm="0">
                                          <p:val>
                                            <p:strVal val="ppt_y"/>
                                          </p:val>
                                        </p:tav>
                                        <p:tav tm="100000">
                                          <p:val>
                                            <p:strVal val="ppt_y"/>
                                          </p:val>
                                        </p:tav>
                                      </p:tavLst>
                                    </p:anim>
                                    <p:anim calcmode="lin" valueType="num">
                                      <p:cBhvr>
                                        <p:cTn id="46" dur="2000"/>
                                        <p:tgtEl>
                                          <p:spTgt spid="5"/>
                                        </p:tgtEl>
                                        <p:attrNameLst>
                                          <p:attrName>ppt_w</p:attrName>
                                        </p:attrNameLst>
                                      </p:cBhvr>
                                      <p:tavLst>
                                        <p:tav tm="0">
                                          <p:val>
                                            <p:strVal val="ppt_w"/>
                                          </p:val>
                                        </p:tav>
                                        <p:tav tm="100000">
                                          <p:val>
                                            <p:fltVal val="0"/>
                                          </p:val>
                                        </p:tav>
                                      </p:tavLst>
                                    </p:anim>
                                    <p:anim calcmode="lin" valueType="num">
                                      <p:cBhvr>
                                        <p:cTn id="47" dur="2000"/>
                                        <p:tgtEl>
                                          <p:spTgt spid="5"/>
                                        </p:tgtEl>
                                        <p:attrNameLst>
                                          <p:attrName>ppt_h</p:attrName>
                                        </p:attrNameLst>
                                      </p:cBhvr>
                                      <p:tavLst>
                                        <p:tav tm="0">
                                          <p:val>
                                            <p:strVal val="ppt_h"/>
                                          </p:val>
                                        </p:tav>
                                        <p:tav tm="100000">
                                          <p:val>
                                            <p:strVal val="ppt_h"/>
                                          </p:val>
                                        </p:tav>
                                      </p:tavLst>
                                    </p:anim>
                                    <p:set>
                                      <p:cBhvr>
                                        <p:cTn id="48" dur="1" fill="hold">
                                          <p:stCondLst>
                                            <p:cond delay="1999"/>
                                          </p:stCondLst>
                                        </p:cTn>
                                        <p:tgtEl>
                                          <p:spTgt spid="5"/>
                                        </p:tgtEl>
                                        <p:attrNameLst>
                                          <p:attrName>style.visibility</p:attrName>
                                        </p:attrNameLst>
                                      </p:cBhvr>
                                      <p:to>
                                        <p:strVal val="hidden"/>
                                      </p:to>
                                    </p:set>
                                  </p:childTnLst>
                                </p:cTn>
                              </p:par>
                              <p:par>
                                <p:cTn id="49" presetID="17" presetClass="exit" presetSubtype="8" fill="hold" grpId="2" nodeType="withEffect">
                                  <p:stCondLst>
                                    <p:cond delay="0"/>
                                  </p:stCondLst>
                                  <p:childTnLst>
                                    <p:anim calcmode="lin" valueType="num">
                                      <p:cBhvr>
                                        <p:cTn id="50" dur="2000"/>
                                        <p:tgtEl>
                                          <p:spTgt spid="6"/>
                                        </p:tgtEl>
                                        <p:attrNameLst>
                                          <p:attrName>ppt_x</p:attrName>
                                        </p:attrNameLst>
                                      </p:cBhvr>
                                      <p:tavLst>
                                        <p:tav tm="0">
                                          <p:val>
                                            <p:strVal val="ppt_x"/>
                                          </p:val>
                                        </p:tav>
                                        <p:tav tm="100000">
                                          <p:val>
                                            <p:strVal val="ppt_x-ppt_w/2"/>
                                          </p:val>
                                        </p:tav>
                                      </p:tavLst>
                                    </p:anim>
                                    <p:anim calcmode="lin" valueType="num">
                                      <p:cBhvr>
                                        <p:cTn id="51" dur="2000"/>
                                        <p:tgtEl>
                                          <p:spTgt spid="6"/>
                                        </p:tgtEl>
                                        <p:attrNameLst>
                                          <p:attrName>ppt_y</p:attrName>
                                        </p:attrNameLst>
                                      </p:cBhvr>
                                      <p:tavLst>
                                        <p:tav tm="0">
                                          <p:val>
                                            <p:strVal val="ppt_y"/>
                                          </p:val>
                                        </p:tav>
                                        <p:tav tm="100000">
                                          <p:val>
                                            <p:strVal val="ppt_y"/>
                                          </p:val>
                                        </p:tav>
                                      </p:tavLst>
                                    </p:anim>
                                    <p:anim calcmode="lin" valueType="num">
                                      <p:cBhvr>
                                        <p:cTn id="52" dur="2000"/>
                                        <p:tgtEl>
                                          <p:spTgt spid="6"/>
                                        </p:tgtEl>
                                        <p:attrNameLst>
                                          <p:attrName>ppt_w</p:attrName>
                                        </p:attrNameLst>
                                      </p:cBhvr>
                                      <p:tavLst>
                                        <p:tav tm="0">
                                          <p:val>
                                            <p:strVal val="ppt_w"/>
                                          </p:val>
                                        </p:tav>
                                        <p:tav tm="100000">
                                          <p:val>
                                            <p:fltVal val="0"/>
                                          </p:val>
                                        </p:tav>
                                      </p:tavLst>
                                    </p:anim>
                                    <p:anim calcmode="lin" valueType="num">
                                      <p:cBhvr>
                                        <p:cTn id="53" dur="2000"/>
                                        <p:tgtEl>
                                          <p:spTgt spid="6"/>
                                        </p:tgtEl>
                                        <p:attrNameLst>
                                          <p:attrName>ppt_h</p:attrName>
                                        </p:attrNameLst>
                                      </p:cBhvr>
                                      <p:tavLst>
                                        <p:tav tm="0">
                                          <p:val>
                                            <p:strVal val="ppt_h"/>
                                          </p:val>
                                        </p:tav>
                                        <p:tav tm="100000">
                                          <p:val>
                                            <p:strVal val="ppt_h"/>
                                          </p:val>
                                        </p:tav>
                                      </p:tavLst>
                                    </p:anim>
                                    <p:set>
                                      <p:cBhvr>
                                        <p:cTn id="54" dur="1" fill="hold">
                                          <p:stCondLst>
                                            <p:cond delay="1999"/>
                                          </p:stCondLst>
                                        </p:cTn>
                                        <p:tgtEl>
                                          <p:spTgt spid="6"/>
                                        </p:tgtEl>
                                        <p:attrNameLst>
                                          <p:attrName>style.visibility</p:attrName>
                                        </p:attrNameLst>
                                      </p:cBhvr>
                                      <p:to>
                                        <p:strVal val="hidden"/>
                                      </p:to>
                                    </p:set>
                                  </p:childTnLst>
                                </p:cTn>
                              </p:par>
                              <p:par>
                                <p:cTn id="55" presetID="17" presetClass="exit" presetSubtype="2" fill="hold" grpId="2" nodeType="withEffect">
                                  <p:stCondLst>
                                    <p:cond delay="0"/>
                                  </p:stCondLst>
                                  <p:childTnLst>
                                    <p:anim calcmode="lin" valueType="num">
                                      <p:cBhvr>
                                        <p:cTn id="56" dur="2000"/>
                                        <p:tgtEl>
                                          <p:spTgt spid="7"/>
                                        </p:tgtEl>
                                        <p:attrNameLst>
                                          <p:attrName>ppt_x</p:attrName>
                                        </p:attrNameLst>
                                      </p:cBhvr>
                                      <p:tavLst>
                                        <p:tav tm="0">
                                          <p:val>
                                            <p:strVal val="ppt_x"/>
                                          </p:val>
                                        </p:tav>
                                        <p:tav tm="100000">
                                          <p:val>
                                            <p:strVal val="ppt_x+ppt_w/2"/>
                                          </p:val>
                                        </p:tav>
                                      </p:tavLst>
                                    </p:anim>
                                    <p:anim calcmode="lin" valueType="num">
                                      <p:cBhvr>
                                        <p:cTn id="57" dur="2000"/>
                                        <p:tgtEl>
                                          <p:spTgt spid="7"/>
                                        </p:tgtEl>
                                        <p:attrNameLst>
                                          <p:attrName>ppt_y</p:attrName>
                                        </p:attrNameLst>
                                      </p:cBhvr>
                                      <p:tavLst>
                                        <p:tav tm="0">
                                          <p:val>
                                            <p:strVal val="ppt_y"/>
                                          </p:val>
                                        </p:tav>
                                        <p:tav tm="100000">
                                          <p:val>
                                            <p:strVal val="ppt_y"/>
                                          </p:val>
                                        </p:tav>
                                      </p:tavLst>
                                    </p:anim>
                                    <p:anim calcmode="lin" valueType="num">
                                      <p:cBhvr>
                                        <p:cTn id="58" dur="2000"/>
                                        <p:tgtEl>
                                          <p:spTgt spid="7"/>
                                        </p:tgtEl>
                                        <p:attrNameLst>
                                          <p:attrName>ppt_w</p:attrName>
                                        </p:attrNameLst>
                                      </p:cBhvr>
                                      <p:tavLst>
                                        <p:tav tm="0">
                                          <p:val>
                                            <p:strVal val="ppt_w"/>
                                          </p:val>
                                        </p:tav>
                                        <p:tav tm="100000">
                                          <p:val>
                                            <p:fltVal val="0"/>
                                          </p:val>
                                        </p:tav>
                                      </p:tavLst>
                                    </p:anim>
                                    <p:anim calcmode="lin" valueType="num">
                                      <p:cBhvr>
                                        <p:cTn id="59" dur="2000"/>
                                        <p:tgtEl>
                                          <p:spTgt spid="7"/>
                                        </p:tgtEl>
                                        <p:attrNameLst>
                                          <p:attrName>ppt_h</p:attrName>
                                        </p:attrNameLst>
                                      </p:cBhvr>
                                      <p:tavLst>
                                        <p:tav tm="0">
                                          <p:val>
                                            <p:strVal val="ppt_h"/>
                                          </p:val>
                                        </p:tav>
                                        <p:tav tm="100000">
                                          <p:val>
                                            <p:strVal val="ppt_h"/>
                                          </p:val>
                                        </p:tav>
                                      </p:tavLst>
                                    </p:anim>
                                    <p:set>
                                      <p:cBhvr>
                                        <p:cTn id="60" dur="1" fill="hold">
                                          <p:stCondLst>
                                            <p:cond delay="1999"/>
                                          </p:stCondLst>
                                        </p:cTn>
                                        <p:tgtEl>
                                          <p:spTgt spid="7"/>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2000" fill="hold"/>
                                        <p:tgtEl>
                                          <p:spTgt spid="2"/>
                                        </p:tgtEl>
                                        <p:attrNameLst>
                                          <p:attrName>ppt_w</p:attrName>
                                        </p:attrNameLst>
                                      </p:cBhvr>
                                      <p:tavLst>
                                        <p:tav tm="0">
                                          <p:val>
                                            <p:fltVal val="0"/>
                                          </p:val>
                                        </p:tav>
                                        <p:tav tm="100000">
                                          <p:val>
                                            <p:strVal val="#ppt_w"/>
                                          </p:val>
                                        </p:tav>
                                      </p:tavLst>
                                    </p:anim>
                                    <p:anim calcmode="lin" valueType="num">
                                      <p:cBhvr>
                                        <p:cTn id="6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157D5"/>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DSC0177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Onda"/>
          <p:cNvSpPr/>
          <p:nvPr/>
        </p:nvSpPr>
        <p:spPr>
          <a:xfrm>
            <a:off x="170384" y="214289"/>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21370340">
            <a:off x="1384830" y="357165"/>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21060536">
            <a:off x="2643631" y="341222"/>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21015817">
            <a:off x="3860792" y="351258"/>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21218180">
            <a:off x="5061761" y="305207"/>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21135896">
            <a:off x="6282054" y="324126"/>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1135896">
            <a:off x="7399118" y="397319"/>
            <a:ext cx="1705528"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 y="1500174"/>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21370340">
            <a:off x="1214445" y="1643050"/>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21060536">
            <a:off x="2473246" y="1627107"/>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21015817">
            <a:off x="3690407" y="1637143"/>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21218180">
            <a:off x="4891376" y="1591092"/>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21135896">
            <a:off x="6111669" y="1610011"/>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21135896">
            <a:off x="7253703" y="1595601"/>
            <a:ext cx="1893593"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a:off x="0" y="2571744"/>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21370340">
            <a:off x="1214446" y="2714620"/>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21060536">
            <a:off x="2473247" y="2698677"/>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21015817">
            <a:off x="3690408" y="2708713"/>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21218180">
            <a:off x="4891377" y="2662662"/>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21135896">
            <a:off x="6111670" y="2681581"/>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21135896">
            <a:off x="7253705" y="2667171"/>
            <a:ext cx="1893592"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a:off x="-1" y="3857628"/>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21370340">
            <a:off x="1214445" y="4000504"/>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21060536">
            <a:off x="2473246" y="3984561"/>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21015817">
            <a:off x="3690407" y="3994597"/>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21218180">
            <a:off x="4891376" y="3948546"/>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21135896">
            <a:off x="6111669" y="3967465"/>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21135896">
            <a:off x="7253660" y="3952408"/>
            <a:ext cx="1903208"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5715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a:off x="-1" y="4898483"/>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21370340">
            <a:off x="1214445" y="5041359"/>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21060536">
            <a:off x="2473246" y="5025416"/>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21015817">
            <a:off x="3690407" y="5035452"/>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21218180">
            <a:off x="4891376" y="4989401"/>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rot="21135896">
            <a:off x="6111669" y="5008320"/>
            <a:ext cx="1679465" cy="700086"/>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rot="21135896">
            <a:off x="7249477" y="5002840"/>
            <a:ext cx="1899075" cy="762510"/>
          </a:xfrm>
          <a:prstGeom prst="wave">
            <a:avLst>
              <a:gd name="adj1" fmla="val 20000"/>
              <a:gd name="adj2" fmla="val -10000"/>
            </a:avLst>
          </a:prstGeom>
          <a:gradFill flip="none" rotWithShape="1">
            <a:gsLst>
              <a:gs pos="0">
                <a:schemeClr val="bg1"/>
              </a:gs>
              <a:gs pos="50000">
                <a:srgbClr val="4E46E6">
                  <a:shade val="67500"/>
                  <a:satMod val="115000"/>
                </a:srgbClr>
              </a:gs>
              <a:gs pos="100000">
                <a:srgbClr val="4E46E6">
                  <a:shade val="100000"/>
                  <a:satMod val="115000"/>
                </a:srgbClr>
              </a:gs>
            </a:gsLst>
            <a:lin ang="0" scaled="1"/>
            <a:tileRect/>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a:off x="1" y="5976079"/>
            <a:ext cx="1679465" cy="700086"/>
          </a:xfrm>
          <a:prstGeom prst="wave">
            <a:avLst>
              <a:gd name="adj1" fmla="val 20000"/>
              <a:gd name="adj2" fmla="val -10000"/>
            </a:avLst>
          </a:prstGeom>
          <a:gradFill>
            <a:gsLst>
              <a:gs pos="0">
                <a:schemeClr val="bg1"/>
              </a:gs>
              <a:gs pos="50000">
                <a:srgbClr val="4E46E6">
                  <a:shade val="67500"/>
                  <a:satMod val="115000"/>
                </a:srgbClr>
              </a:gs>
              <a:gs pos="100000">
                <a:srgbClr val="4E46E6">
                  <a:shade val="100000"/>
                  <a:satMod val="115000"/>
                </a:srgbClr>
              </a:gs>
            </a:gsLst>
            <a:lin ang="0" scaled="1"/>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rot="21370340">
            <a:off x="1214447" y="6118955"/>
            <a:ext cx="1679465" cy="700086"/>
          </a:xfrm>
          <a:prstGeom prst="wave">
            <a:avLst>
              <a:gd name="adj1" fmla="val 20000"/>
              <a:gd name="adj2" fmla="val -10000"/>
            </a:avLst>
          </a:prstGeom>
          <a:gradFill>
            <a:gsLst>
              <a:gs pos="0">
                <a:schemeClr val="bg1"/>
              </a:gs>
              <a:gs pos="50000">
                <a:srgbClr val="4E46E6">
                  <a:shade val="67500"/>
                  <a:satMod val="115000"/>
                </a:srgbClr>
              </a:gs>
              <a:gs pos="100000">
                <a:srgbClr val="4E46E6">
                  <a:shade val="100000"/>
                  <a:satMod val="115000"/>
                </a:srgbClr>
              </a:gs>
            </a:gsLst>
            <a:lin ang="0" scaled="1"/>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rot="21060536">
            <a:off x="2473248" y="6103012"/>
            <a:ext cx="1679465" cy="700086"/>
          </a:xfrm>
          <a:prstGeom prst="wave">
            <a:avLst>
              <a:gd name="adj1" fmla="val 20000"/>
              <a:gd name="adj2" fmla="val -10000"/>
            </a:avLst>
          </a:prstGeom>
          <a:gradFill>
            <a:gsLst>
              <a:gs pos="0">
                <a:schemeClr val="bg1"/>
              </a:gs>
              <a:gs pos="50000">
                <a:srgbClr val="4E46E6">
                  <a:shade val="67500"/>
                  <a:satMod val="115000"/>
                </a:srgbClr>
              </a:gs>
              <a:gs pos="100000">
                <a:srgbClr val="4E46E6">
                  <a:shade val="100000"/>
                  <a:satMod val="115000"/>
                </a:srgbClr>
              </a:gs>
            </a:gsLst>
            <a:lin ang="0" scaled="1"/>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21015817">
            <a:off x="3690409" y="6113048"/>
            <a:ext cx="1679465" cy="700086"/>
          </a:xfrm>
          <a:prstGeom prst="wave">
            <a:avLst>
              <a:gd name="adj1" fmla="val 20000"/>
              <a:gd name="adj2" fmla="val -10000"/>
            </a:avLst>
          </a:prstGeom>
          <a:gradFill>
            <a:gsLst>
              <a:gs pos="0">
                <a:schemeClr val="bg1"/>
              </a:gs>
              <a:gs pos="50000">
                <a:srgbClr val="4E46E6">
                  <a:shade val="67500"/>
                  <a:satMod val="115000"/>
                </a:srgbClr>
              </a:gs>
              <a:gs pos="100000">
                <a:srgbClr val="4E46E6">
                  <a:shade val="100000"/>
                  <a:satMod val="115000"/>
                </a:srgbClr>
              </a:gs>
            </a:gsLst>
            <a:lin ang="0" scaled="1"/>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Onda"/>
          <p:cNvSpPr/>
          <p:nvPr/>
        </p:nvSpPr>
        <p:spPr>
          <a:xfrm rot="21218180">
            <a:off x="4891378" y="6066997"/>
            <a:ext cx="1679465" cy="700086"/>
          </a:xfrm>
          <a:prstGeom prst="wave">
            <a:avLst>
              <a:gd name="adj1" fmla="val 20000"/>
              <a:gd name="adj2" fmla="val -10000"/>
            </a:avLst>
          </a:prstGeom>
          <a:gradFill>
            <a:gsLst>
              <a:gs pos="0">
                <a:schemeClr val="bg1"/>
              </a:gs>
              <a:gs pos="50000">
                <a:srgbClr val="4E46E6">
                  <a:shade val="67500"/>
                  <a:satMod val="115000"/>
                </a:srgbClr>
              </a:gs>
              <a:gs pos="100000">
                <a:srgbClr val="4E46E6">
                  <a:shade val="100000"/>
                  <a:satMod val="115000"/>
                </a:srgbClr>
              </a:gs>
            </a:gsLst>
            <a:lin ang="0" scaled="1"/>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Onda"/>
          <p:cNvSpPr/>
          <p:nvPr/>
        </p:nvSpPr>
        <p:spPr>
          <a:xfrm rot="21135896">
            <a:off x="6111671" y="6085916"/>
            <a:ext cx="1679465" cy="700086"/>
          </a:xfrm>
          <a:prstGeom prst="wave">
            <a:avLst>
              <a:gd name="adj1" fmla="val 20000"/>
              <a:gd name="adj2" fmla="val -10000"/>
            </a:avLst>
          </a:prstGeom>
          <a:gradFill>
            <a:gsLst>
              <a:gs pos="0">
                <a:schemeClr val="bg1"/>
              </a:gs>
              <a:gs pos="50000">
                <a:srgbClr val="4E46E6">
                  <a:shade val="67500"/>
                  <a:satMod val="115000"/>
                </a:srgbClr>
              </a:gs>
              <a:gs pos="100000">
                <a:srgbClr val="4E46E6">
                  <a:shade val="100000"/>
                  <a:satMod val="115000"/>
                </a:srgbClr>
              </a:gs>
            </a:gsLst>
            <a:lin ang="0" scaled="1"/>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Onda"/>
          <p:cNvSpPr/>
          <p:nvPr/>
        </p:nvSpPr>
        <p:spPr>
          <a:xfrm rot="21135896">
            <a:off x="7253677" y="6071083"/>
            <a:ext cx="1899883" cy="700086"/>
          </a:xfrm>
          <a:prstGeom prst="wave">
            <a:avLst>
              <a:gd name="adj1" fmla="val 20000"/>
              <a:gd name="adj2" fmla="val -10000"/>
            </a:avLst>
          </a:prstGeom>
          <a:gradFill>
            <a:gsLst>
              <a:gs pos="0">
                <a:schemeClr val="bg1"/>
              </a:gs>
              <a:gs pos="50000">
                <a:srgbClr val="4E46E6">
                  <a:shade val="67500"/>
                  <a:satMod val="115000"/>
                </a:srgbClr>
              </a:gs>
              <a:gs pos="100000">
                <a:srgbClr val="4E46E6">
                  <a:shade val="100000"/>
                  <a:satMod val="115000"/>
                </a:srgbClr>
              </a:gs>
            </a:gsLst>
            <a:lin ang="0" scaled="1"/>
          </a:gradFill>
          <a:ln w="3175">
            <a:noFill/>
          </a:ln>
          <a:effectLst>
            <a:reflection blurRad="6350" stA="50000" endA="300" endPos="90000" dir="5400000" sy="-100000" algn="bl" rotWithShape="0"/>
          </a:effectLst>
          <a:scene3d>
            <a:camera prst="orthographicFront"/>
            <a:lightRig rig="threePt" dir="t"/>
          </a:scene3d>
          <a:sp3d extrusionH="76200">
            <a:bevelT w="2032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6"/>
                                        </p:tgtEl>
                                        <p:attrNameLst>
                                          <p:attrName>style.opacity</p:attrName>
                                        </p:attrNameLst>
                                      </p:cBhvr>
                                      <p:to>
                                        <p:strVal val="0"/>
                                      </p:to>
                                    </p:set>
                                    <p:animEffect filter="image" prLst="opacity: 0">
                                      <p:cBhvr rctx="IE">
                                        <p:cTn id="7" dur="indefinite"/>
                                        <p:tgtEl>
                                          <p:spTgt spid="46"/>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fmla="#ppt_w*sin(2.5*pi*$)">
                                          <p:val>
                                            <p:fltVal val="0"/>
                                          </p:val>
                                        </p:tav>
                                        <p:tav tm="100000">
                                          <p:val>
                                            <p:fltVal val="1"/>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fmla="#ppt_w*sin(2.5*pi*$)">
                                          <p:val>
                                            <p:fltVal val="0"/>
                                          </p:val>
                                        </p:tav>
                                        <p:tav tm="100000">
                                          <p:val>
                                            <p:fltVal val="1"/>
                                          </p:val>
                                        </p:tav>
                                      </p:tavLst>
                                    </p:anim>
                                    <p:anim calcmode="lin" valueType="num">
                                      <p:cBhvr>
                                        <p:cTn id="15" dur="2000" fill="hold"/>
                                        <p:tgtEl>
                                          <p:spTgt spid="5"/>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fmla="#ppt_w*sin(2.5*pi*$)">
                                          <p:val>
                                            <p:fltVal val="0"/>
                                          </p:val>
                                        </p:tav>
                                        <p:tav tm="100000">
                                          <p:val>
                                            <p:fltVal val="1"/>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2000" fill="hold"/>
                                        <p:tgtEl>
                                          <p:spTgt spid="11"/>
                                        </p:tgtEl>
                                        <p:attrNameLst>
                                          <p:attrName>ppt_w</p:attrName>
                                        </p:attrNameLst>
                                      </p:cBhvr>
                                      <p:tavLst>
                                        <p:tav tm="0" fmla="#ppt_w*sin(2.5*pi*$)">
                                          <p:val>
                                            <p:fltVal val="0"/>
                                          </p:val>
                                        </p:tav>
                                        <p:tav tm="100000">
                                          <p:val>
                                            <p:fltVal val="1"/>
                                          </p:val>
                                        </p:tav>
                                      </p:tavLst>
                                    </p:anim>
                                    <p:anim calcmode="lin" valueType="num">
                                      <p:cBhvr>
                                        <p:cTn id="27" dur="2000" fill="hold"/>
                                        <p:tgtEl>
                                          <p:spTgt spid="11"/>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2000" fill="hold"/>
                                        <p:tgtEl>
                                          <p:spTgt spid="12"/>
                                        </p:tgtEl>
                                        <p:attrNameLst>
                                          <p:attrName>ppt_w</p:attrName>
                                        </p:attrNameLst>
                                      </p:cBhvr>
                                      <p:tavLst>
                                        <p:tav tm="0" fmla="#ppt_w*sin(2.5*pi*$)">
                                          <p:val>
                                            <p:fltVal val="0"/>
                                          </p:val>
                                        </p:tav>
                                        <p:tav tm="100000">
                                          <p:val>
                                            <p:fltVal val="1"/>
                                          </p:val>
                                        </p:tav>
                                      </p:tavLst>
                                    </p:anim>
                                    <p:anim calcmode="lin" valueType="num">
                                      <p:cBhvr>
                                        <p:cTn id="31" dur="2000" fill="hold"/>
                                        <p:tgtEl>
                                          <p:spTgt spid="12"/>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2000" fill="hold"/>
                                        <p:tgtEl>
                                          <p:spTgt spid="13"/>
                                        </p:tgtEl>
                                        <p:attrNameLst>
                                          <p:attrName>ppt_w</p:attrName>
                                        </p:attrNameLst>
                                      </p:cBhvr>
                                      <p:tavLst>
                                        <p:tav tm="0" fmla="#ppt_w*sin(2.5*pi*$)">
                                          <p:val>
                                            <p:fltVal val="0"/>
                                          </p:val>
                                        </p:tav>
                                        <p:tav tm="100000">
                                          <p:val>
                                            <p:fltVal val="1"/>
                                          </p:val>
                                        </p:tav>
                                      </p:tavLst>
                                    </p:anim>
                                    <p:anim calcmode="lin" valueType="num">
                                      <p:cBhvr>
                                        <p:cTn id="35" dur="2000" fill="hold"/>
                                        <p:tgtEl>
                                          <p:spTgt spid="13"/>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000" fill="hold"/>
                                        <p:tgtEl>
                                          <p:spTgt spid="14"/>
                                        </p:tgtEl>
                                        <p:attrNameLst>
                                          <p:attrName>ppt_w</p:attrName>
                                        </p:attrNameLst>
                                      </p:cBhvr>
                                      <p:tavLst>
                                        <p:tav tm="0" fmla="#ppt_w*sin(2.5*pi*$)">
                                          <p:val>
                                            <p:fltVal val="0"/>
                                          </p:val>
                                        </p:tav>
                                        <p:tav tm="100000">
                                          <p:val>
                                            <p:fltVal val="1"/>
                                          </p:val>
                                        </p:tav>
                                      </p:tavLst>
                                    </p:anim>
                                    <p:anim calcmode="lin" valueType="num">
                                      <p:cBhvr>
                                        <p:cTn id="39" dur="2000" fill="hold"/>
                                        <p:tgtEl>
                                          <p:spTgt spid="14"/>
                                        </p:tgtEl>
                                        <p:attrNameLst>
                                          <p:attrName>ppt_h</p:attrName>
                                        </p:attrNameLst>
                                      </p:cBhvr>
                                      <p:tavLst>
                                        <p:tav tm="0">
                                          <p:val>
                                            <p:strVal val="#ppt_h"/>
                                          </p:val>
                                        </p:tav>
                                        <p:tav tm="100000">
                                          <p:val>
                                            <p:strVal val="#ppt_h"/>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fmla="#ppt_w*sin(2.5*pi*$)">
                                          <p:val>
                                            <p:fltVal val="0"/>
                                          </p:val>
                                        </p:tav>
                                        <p:tav tm="100000">
                                          <p:val>
                                            <p:fltVal val="1"/>
                                          </p:val>
                                        </p:tav>
                                      </p:tavLst>
                                    </p:anim>
                                    <p:anim calcmode="lin" valueType="num">
                                      <p:cBhvr>
                                        <p:cTn id="43" dur="2000" fill="hold"/>
                                        <p:tgtEl>
                                          <p:spTgt spid="18"/>
                                        </p:tgtEl>
                                        <p:attrNameLst>
                                          <p:attrName>ppt_h</p:attrName>
                                        </p:attrNameLst>
                                      </p:cBhvr>
                                      <p:tavLst>
                                        <p:tav tm="0">
                                          <p:val>
                                            <p:strVal val="#ppt_h"/>
                                          </p:val>
                                        </p:tav>
                                        <p:tav tm="100000">
                                          <p:val>
                                            <p:strVal val="#ppt_h"/>
                                          </p:val>
                                        </p:tav>
                                      </p:tavLst>
                                    </p:anim>
                                  </p:childTnLst>
                                </p:cTn>
                              </p:par>
                              <p:par>
                                <p:cTn id="44" presetID="19" presetClass="entr" presetSubtype="10"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2000" fill="hold"/>
                                        <p:tgtEl>
                                          <p:spTgt spid="19"/>
                                        </p:tgtEl>
                                        <p:attrNameLst>
                                          <p:attrName>ppt_w</p:attrName>
                                        </p:attrNameLst>
                                      </p:cBhvr>
                                      <p:tavLst>
                                        <p:tav tm="0" fmla="#ppt_w*sin(2.5*pi*$)">
                                          <p:val>
                                            <p:fltVal val="0"/>
                                          </p:val>
                                        </p:tav>
                                        <p:tav tm="100000">
                                          <p:val>
                                            <p:fltVal val="1"/>
                                          </p:val>
                                        </p:tav>
                                      </p:tavLst>
                                    </p:anim>
                                    <p:anim calcmode="lin" valueType="num">
                                      <p:cBhvr>
                                        <p:cTn id="47" dur="2000" fill="hold"/>
                                        <p:tgtEl>
                                          <p:spTgt spid="19"/>
                                        </p:tgtEl>
                                        <p:attrNameLst>
                                          <p:attrName>ppt_h</p:attrName>
                                        </p:attrNameLst>
                                      </p:cBhvr>
                                      <p:tavLst>
                                        <p:tav tm="0">
                                          <p:val>
                                            <p:strVal val="#ppt_h"/>
                                          </p:val>
                                        </p:tav>
                                        <p:tav tm="100000">
                                          <p:val>
                                            <p:strVal val="#ppt_h"/>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2000" fill="hold"/>
                                        <p:tgtEl>
                                          <p:spTgt spid="20"/>
                                        </p:tgtEl>
                                        <p:attrNameLst>
                                          <p:attrName>ppt_w</p:attrName>
                                        </p:attrNameLst>
                                      </p:cBhvr>
                                      <p:tavLst>
                                        <p:tav tm="0" fmla="#ppt_w*sin(2.5*pi*$)">
                                          <p:val>
                                            <p:fltVal val="0"/>
                                          </p:val>
                                        </p:tav>
                                        <p:tav tm="100000">
                                          <p:val>
                                            <p:fltVal val="1"/>
                                          </p:val>
                                        </p:tav>
                                      </p:tavLst>
                                    </p:anim>
                                    <p:anim calcmode="lin" valueType="num">
                                      <p:cBhvr>
                                        <p:cTn id="51" dur="2000" fill="hold"/>
                                        <p:tgtEl>
                                          <p:spTgt spid="20"/>
                                        </p:tgtEl>
                                        <p:attrNameLst>
                                          <p:attrName>ppt_h</p:attrName>
                                        </p:attrNameLst>
                                      </p:cBhvr>
                                      <p:tavLst>
                                        <p:tav tm="0">
                                          <p:val>
                                            <p:strVal val="#ppt_h"/>
                                          </p:val>
                                        </p:tav>
                                        <p:tav tm="100000">
                                          <p:val>
                                            <p:strVal val="#ppt_h"/>
                                          </p:val>
                                        </p:tav>
                                      </p:tavLst>
                                    </p:anim>
                                  </p:childTnLst>
                                </p:cTn>
                              </p:par>
                              <p:par>
                                <p:cTn id="52" presetID="19" presetClass="entr" presetSubtype="10"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2000" fill="hold"/>
                                        <p:tgtEl>
                                          <p:spTgt spid="21"/>
                                        </p:tgtEl>
                                        <p:attrNameLst>
                                          <p:attrName>ppt_w</p:attrName>
                                        </p:attrNameLst>
                                      </p:cBhvr>
                                      <p:tavLst>
                                        <p:tav tm="0" fmla="#ppt_w*sin(2.5*pi*$)">
                                          <p:val>
                                            <p:fltVal val="0"/>
                                          </p:val>
                                        </p:tav>
                                        <p:tav tm="100000">
                                          <p:val>
                                            <p:fltVal val="1"/>
                                          </p:val>
                                        </p:tav>
                                      </p:tavLst>
                                    </p:anim>
                                    <p:anim calcmode="lin" valueType="num">
                                      <p:cBhvr>
                                        <p:cTn id="55" dur="2000" fill="hold"/>
                                        <p:tgtEl>
                                          <p:spTgt spid="21"/>
                                        </p:tgtEl>
                                        <p:attrNameLst>
                                          <p:attrName>ppt_h</p:attrName>
                                        </p:attrNameLst>
                                      </p:cBhvr>
                                      <p:tavLst>
                                        <p:tav tm="0">
                                          <p:val>
                                            <p:strVal val="#ppt_h"/>
                                          </p:val>
                                        </p:tav>
                                        <p:tav tm="100000">
                                          <p:val>
                                            <p:strVal val="#ppt_h"/>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2000" fill="hold"/>
                                        <p:tgtEl>
                                          <p:spTgt spid="25"/>
                                        </p:tgtEl>
                                        <p:attrNameLst>
                                          <p:attrName>ppt_w</p:attrName>
                                        </p:attrNameLst>
                                      </p:cBhvr>
                                      <p:tavLst>
                                        <p:tav tm="0" fmla="#ppt_w*sin(2.5*pi*$)">
                                          <p:val>
                                            <p:fltVal val="0"/>
                                          </p:val>
                                        </p:tav>
                                        <p:tav tm="100000">
                                          <p:val>
                                            <p:fltVal val="1"/>
                                          </p:val>
                                        </p:tav>
                                      </p:tavLst>
                                    </p:anim>
                                    <p:anim calcmode="lin" valueType="num">
                                      <p:cBhvr>
                                        <p:cTn id="59" dur="2000" fill="hold"/>
                                        <p:tgtEl>
                                          <p:spTgt spid="25"/>
                                        </p:tgtEl>
                                        <p:attrNameLst>
                                          <p:attrName>ppt_h</p:attrName>
                                        </p:attrNameLst>
                                      </p:cBhvr>
                                      <p:tavLst>
                                        <p:tav tm="0">
                                          <p:val>
                                            <p:strVal val="#ppt_h"/>
                                          </p:val>
                                        </p:tav>
                                        <p:tav tm="100000">
                                          <p:val>
                                            <p:strVal val="#ppt_h"/>
                                          </p:val>
                                        </p:tav>
                                      </p:tavLst>
                                    </p:anim>
                                  </p:childTnLst>
                                </p:cTn>
                              </p:par>
                              <p:par>
                                <p:cTn id="60" presetID="19" presetClass="entr" presetSubtype="10"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p:cTn id="62" dur="2000" fill="hold"/>
                                        <p:tgtEl>
                                          <p:spTgt spid="26"/>
                                        </p:tgtEl>
                                        <p:attrNameLst>
                                          <p:attrName>ppt_w</p:attrName>
                                        </p:attrNameLst>
                                      </p:cBhvr>
                                      <p:tavLst>
                                        <p:tav tm="0" fmla="#ppt_w*sin(2.5*pi*$)">
                                          <p:val>
                                            <p:fltVal val="0"/>
                                          </p:val>
                                        </p:tav>
                                        <p:tav tm="100000">
                                          <p:val>
                                            <p:fltVal val="1"/>
                                          </p:val>
                                        </p:tav>
                                      </p:tavLst>
                                    </p:anim>
                                    <p:anim calcmode="lin" valueType="num">
                                      <p:cBhvr>
                                        <p:cTn id="63" dur="2000" fill="hold"/>
                                        <p:tgtEl>
                                          <p:spTgt spid="26"/>
                                        </p:tgtEl>
                                        <p:attrNameLst>
                                          <p:attrName>ppt_h</p:attrName>
                                        </p:attrNameLst>
                                      </p:cBhvr>
                                      <p:tavLst>
                                        <p:tav tm="0">
                                          <p:val>
                                            <p:strVal val="#ppt_h"/>
                                          </p:val>
                                        </p:tav>
                                        <p:tav tm="100000">
                                          <p:val>
                                            <p:strVal val="#ppt_h"/>
                                          </p:val>
                                        </p:tav>
                                      </p:tavLst>
                                    </p:anim>
                                  </p:childTnLst>
                                </p:cTn>
                              </p:par>
                              <p:par>
                                <p:cTn id="64" presetID="19" presetClass="entr" presetSubtype="10"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p:cTn id="66" dur="2000" fill="hold"/>
                                        <p:tgtEl>
                                          <p:spTgt spid="27"/>
                                        </p:tgtEl>
                                        <p:attrNameLst>
                                          <p:attrName>ppt_w</p:attrName>
                                        </p:attrNameLst>
                                      </p:cBhvr>
                                      <p:tavLst>
                                        <p:tav tm="0" fmla="#ppt_w*sin(2.5*pi*$)">
                                          <p:val>
                                            <p:fltVal val="0"/>
                                          </p:val>
                                        </p:tav>
                                        <p:tav tm="100000">
                                          <p:val>
                                            <p:fltVal val="1"/>
                                          </p:val>
                                        </p:tav>
                                      </p:tavLst>
                                    </p:anim>
                                    <p:anim calcmode="lin" valueType="num">
                                      <p:cBhvr>
                                        <p:cTn id="67" dur="2000" fill="hold"/>
                                        <p:tgtEl>
                                          <p:spTgt spid="27"/>
                                        </p:tgtEl>
                                        <p:attrNameLst>
                                          <p:attrName>ppt_h</p:attrName>
                                        </p:attrNameLst>
                                      </p:cBhvr>
                                      <p:tavLst>
                                        <p:tav tm="0">
                                          <p:val>
                                            <p:strVal val="#ppt_h"/>
                                          </p:val>
                                        </p:tav>
                                        <p:tav tm="100000">
                                          <p:val>
                                            <p:strVal val="#ppt_h"/>
                                          </p:val>
                                        </p:tav>
                                      </p:tavLst>
                                    </p:anim>
                                  </p:childTnLst>
                                </p:cTn>
                              </p:par>
                              <p:par>
                                <p:cTn id="68" presetID="19" presetClass="entr" presetSubtype="10"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p:cTn id="70" dur="2000" fill="hold"/>
                                        <p:tgtEl>
                                          <p:spTgt spid="28"/>
                                        </p:tgtEl>
                                        <p:attrNameLst>
                                          <p:attrName>ppt_w</p:attrName>
                                        </p:attrNameLst>
                                      </p:cBhvr>
                                      <p:tavLst>
                                        <p:tav tm="0" fmla="#ppt_w*sin(2.5*pi*$)">
                                          <p:val>
                                            <p:fltVal val="0"/>
                                          </p:val>
                                        </p:tav>
                                        <p:tav tm="100000">
                                          <p:val>
                                            <p:fltVal val="1"/>
                                          </p:val>
                                        </p:tav>
                                      </p:tavLst>
                                    </p:anim>
                                    <p:anim calcmode="lin" valueType="num">
                                      <p:cBhvr>
                                        <p:cTn id="71" dur="2000" fill="hold"/>
                                        <p:tgtEl>
                                          <p:spTgt spid="28"/>
                                        </p:tgtEl>
                                        <p:attrNameLst>
                                          <p:attrName>ppt_h</p:attrName>
                                        </p:attrNameLst>
                                      </p:cBhvr>
                                      <p:tavLst>
                                        <p:tav tm="0">
                                          <p:val>
                                            <p:strVal val="#ppt_h"/>
                                          </p:val>
                                        </p:tav>
                                        <p:tav tm="100000">
                                          <p:val>
                                            <p:strVal val="#ppt_h"/>
                                          </p:val>
                                        </p:tav>
                                      </p:tavLst>
                                    </p:anim>
                                  </p:childTnLst>
                                </p:cTn>
                              </p:par>
                              <p:par>
                                <p:cTn id="72" presetID="19" presetClass="entr" presetSubtype="10" fill="hold" grpId="0" nodeType="withEffect">
                                  <p:stCondLst>
                                    <p:cond delay="0"/>
                                  </p:stCondLst>
                                  <p:childTnLst>
                                    <p:set>
                                      <p:cBhvr>
                                        <p:cTn id="73" dur="1" fill="hold">
                                          <p:stCondLst>
                                            <p:cond delay="0"/>
                                          </p:stCondLst>
                                        </p:cTn>
                                        <p:tgtEl>
                                          <p:spTgt spid="32"/>
                                        </p:tgtEl>
                                        <p:attrNameLst>
                                          <p:attrName>style.visibility</p:attrName>
                                        </p:attrNameLst>
                                      </p:cBhvr>
                                      <p:to>
                                        <p:strVal val="visible"/>
                                      </p:to>
                                    </p:set>
                                    <p:anim calcmode="lin" valueType="num">
                                      <p:cBhvr>
                                        <p:cTn id="74" dur="2000" fill="hold"/>
                                        <p:tgtEl>
                                          <p:spTgt spid="32"/>
                                        </p:tgtEl>
                                        <p:attrNameLst>
                                          <p:attrName>ppt_w</p:attrName>
                                        </p:attrNameLst>
                                      </p:cBhvr>
                                      <p:tavLst>
                                        <p:tav tm="0" fmla="#ppt_w*sin(2.5*pi*$)">
                                          <p:val>
                                            <p:fltVal val="0"/>
                                          </p:val>
                                        </p:tav>
                                        <p:tav tm="100000">
                                          <p:val>
                                            <p:fltVal val="1"/>
                                          </p:val>
                                        </p:tav>
                                      </p:tavLst>
                                    </p:anim>
                                    <p:anim calcmode="lin" valueType="num">
                                      <p:cBhvr>
                                        <p:cTn id="75" dur="2000" fill="hold"/>
                                        <p:tgtEl>
                                          <p:spTgt spid="32"/>
                                        </p:tgtEl>
                                        <p:attrNameLst>
                                          <p:attrName>ppt_h</p:attrName>
                                        </p:attrNameLst>
                                      </p:cBhvr>
                                      <p:tavLst>
                                        <p:tav tm="0">
                                          <p:val>
                                            <p:strVal val="#ppt_h"/>
                                          </p:val>
                                        </p:tav>
                                        <p:tav tm="100000">
                                          <p:val>
                                            <p:strVal val="#ppt_h"/>
                                          </p:val>
                                        </p:tav>
                                      </p:tavLst>
                                    </p:anim>
                                  </p:childTnLst>
                                </p:cTn>
                              </p:par>
                              <p:par>
                                <p:cTn id="76" presetID="19" presetClass="entr" presetSubtype="10" fill="hold" grpId="0" nodeType="withEffect">
                                  <p:stCondLst>
                                    <p:cond delay="0"/>
                                  </p:stCondLst>
                                  <p:childTnLst>
                                    <p:set>
                                      <p:cBhvr>
                                        <p:cTn id="77" dur="1" fill="hold">
                                          <p:stCondLst>
                                            <p:cond delay="0"/>
                                          </p:stCondLst>
                                        </p:cTn>
                                        <p:tgtEl>
                                          <p:spTgt spid="33"/>
                                        </p:tgtEl>
                                        <p:attrNameLst>
                                          <p:attrName>style.visibility</p:attrName>
                                        </p:attrNameLst>
                                      </p:cBhvr>
                                      <p:to>
                                        <p:strVal val="visible"/>
                                      </p:to>
                                    </p:set>
                                    <p:anim calcmode="lin" valueType="num">
                                      <p:cBhvr>
                                        <p:cTn id="78" dur="2000" fill="hold"/>
                                        <p:tgtEl>
                                          <p:spTgt spid="33"/>
                                        </p:tgtEl>
                                        <p:attrNameLst>
                                          <p:attrName>ppt_w</p:attrName>
                                        </p:attrNameLst>
                                      </p:cBhvr>
                                      <p:tavLst>
                                        <p:tav tm="0" fmla="#ppt_w*sin(2.5*pi*$)">
                                          <p:val>
                                            <p:fltVal val="0"/>
                                          </p:val>
                                        </p:tav>
                                        <p:tav tm="100000">
                                          <p:val>
                                            <p:fltVal val="1"/>
                                          </p:val>
                                        </p:tav>
                                      </p:tavLst>
                                    </p:anim>
                                    <p:anim calcmode="lin" valueType="num">
                                      <p:cBhvr>
                                        <p:cTn id="79" dur="2000" fill="hold"/>
                                        <p:tgtEl>
                                          <p:spTgt spid="33"/>
                                        </p:tgtEl>
                                        <p:attrNameLst>
                                          <p:attrName>ppt_h</p:attrName>
                                        </p:attrNameLst>
                                      </p:cBhvr>
                                      <p:tavLst>
                                        <p:tav tm="0">
                                          <p:val>
                                            <p:strVal val="#ppt_h"/>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4"/>
                                        </p:tgtEl>
                                        <p:attrNameLst>
                                          <p:attrName>style.visibility</p:attrName>
                                        </p:attrNameLst>
                                      </p:cBhvr>
                                      <p:to>
                                        <p:strVal val="visible"/>
                                      </p:to>
                                    </p:set>
                                    <p:anim calcmode="lin" valueType="num">
                                      <p:cBhvr>
                                        <p:cTn id="82" dur="2000" fill="hold"/>
                                        <p:tgtEl>
                                          <p:spTgt spid="34"/>
                                        </p:tgtEl>
                                        <p:attrNameLst>
                                          <p:attrName>ppt_w</p:attrName>
                                        </p:attrNameLst>
                                      </p:cBhvr>
                                      <p:tavLst>
                                        <p:tav tm="0" fmla="#ppt_w*sin(2.5*pi*$)">
                                          <p:val>
                                            <p:fltVal val="0"/>
                                          </p:val>
                                        </p:tav>
                                        <p:tav tm="100000">
                                          <p:val>
                                            <p:fltVal val="1"/>
                                          </p:val>
                                        </p:tav>
                                      </p:tavLst>
                                    </p:anim>
                                    <p:anim calcmode="lin" valueType="num">
                                      <p:cBhvr>
                                        <p:cTn id="83" dur="2000" fill="hold"/>
                                        <p:tgtEl>
                                          <p:spTgt spid="34"/>
                                        </p:tgtEl>
                                        <p:attrNameLst>
                                          <p:attrName>ppt_h</p:attrName>
                                        </p:attrNameLst>
                                      </p:cBhvr>
                                      <p:tavLst>
                                        <p:tav tm="0">
                                          <p:val>
                                            <p:strVal val="#ppt_h"/>
                                          </p:val>
                                        </p:tav>
                                        <p:tav tm="100000">
                                          <p:val>
                                            <p:strVal val="#ppt_h"/>
                                          </p:val>
                                        </p:tav>
                                      </p:tavLst>
                                    </p:anim>
                                  </p:childTnLst>
                                </p:cTn>
                              </p:par>
                              <p:par>
                                <p:cTn id="84" presetID="19" presetClass="entr" presetSubtype="10" fill="hold" grpId="0" nodeType="withEffect">
                                  <p:stCondLst>
                                    <p:cond delay="0"/>
                                  </p:stCondLst>
                                  <p:childTnLst>
                                    <p:set>
                                      <p:cBhvr>
                                        <p:cTn id="85" dur="1" fill="hold">
                                          <p:stCondLst>
                                            <p:cond delay="0"/>
                                          </p:stCondLst>
                                        </p:cTn>
                                        <p:tgtEl>
                                          <p:spTgt spid="35"/>
                                        </p:tgtEl>
                                        <p:attrNameLst>
                                          <p:attrName>style.visibility</p:attrName>
                                        </p:attrNameLst>
                                      </p:cBhvr>
                                      <p:to>
                                        <p:strVal val="visible"/>
                                      </p:to>
                                    </p:set>
                                    <p:anim calcmode="lin" valueType="num">
                                      <p:cBhvr>
                                        <p:cTn id="86" dur="2000" fill="hold"/>
                                        <p:tgtEl>
                                          <p:spTgt spid="35"/>
                                        </p:tgtEl>
                                        <p:attrNameLst>
                                          <p:attrName>ppt_w</p:attrName>
                                        </p:attrNameLst>
                                      </p:cBhvr>
                                      <p:tavLst>
                                        <p:tav tm="0" fmla="#ppt_w*sin(2.5*pi*$)">
                                          <p:val>
                                            <p:fltVal val="0"/>
                                          </p:val>
                                        </p:tav>
                                        <p:tav tm="100000">
                                          <p:val>
                                            <p:fltVal val="1"/>
                                          </p:val>
                                        </p:tav>
                                      </p:tavLst>
                                    </p:anim>
                                    <p:anim calcmode="lin" valueType="num">
                                      <p:cBhvr>
                                        <p:cTn id="87" dur="2000" fill="hold"/>
                                        <p:tgtEl>
                                          <p:spTgt spid="35"/>
                                        </p:tgtEl>
                                        <p:attrNameLst>
                                          <p:attrName>ppt_h</p:attrName>
                                        </p:attrNameLst>
                                      </p:cBhvr>
                                      <p:tavLst>
                                        <p:tav tm="0">
                                          <p:val>
                                            <p:strVal val="#ppt_h"/>
                                          </p:val>
                                        </p:tav>
                                        <p:tav tm="100000">
                                          <p:val>
                                            <p:strVal val="#ppt_h"/>
                                          </p:val>
                                        </p:tav>
                                      </p:tavLst>
                                    </p:anim>
                                  </p:childTnLst>
                                </p:cTn>
                              </p:par>
                              <p:par>
                                <p:cTn id="88" presetID="19" presetClass="entr" presetSubtype="10"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p:cTn id="90" dur="2000" fill="hold"/>
                                        <p:tgtEl>
                                          <p:spTgt spid="39"/>
                                        </p:tgtEl>
                                        <p:attrNameLst>
                                          <p:attrName>ppt_w</p:attrName>
                                        </p:attrNameLst>
                                      </p:cBhvr>
                                      <p:tavLst>
                                        <p:tav tm="0" fmla="#ppt_w*sin(2.5*pi*$)">
                                          <p:val>
                                            <p:fltVal val="0"/>
                                          </p:val>
                                        </p:tav>
                                        <p:tav tm="100000">
                                          <p:val>
                                            <p:fltVal val="1"/>
                                          </p:val>
                                        </p:tav>
                                      </p:tavLst>
                                    </p:anim>
                                    <p:anim calcmode="lin" valueType="num">
                                      <p:cBhvr>
                                        <p:cTn id="91" dur="2000" fill="hold"/>
                                        <p:tgtEl>
                                          <p:spTgt spid="39"/>
                                        </p:tgtEl>
                                        <p:attrNameLst>
                                          <p:attrName>ppt_h</p:attrName>
                                        </p:attrNameLst>
                                      </p:cBhvr>
                                      <p:tavLst>
                                        <p:tav tm="0">
                                          <p:val>
                                            <p:strVal val="#ppt_h"/>
                                          </p:val>
                                        </p:tav>
                                        <p:tav tm="100000">
                                          <p:val>
                                            <p:strVal val="#ppt_h"/>
                                          </p:val>
                                        </p:tav>
                                      </p:tavLst>
                                    </p:anim>
                                  </p:childTnLst>
                                </p:cTn>
                              </p:par>
                              <p:par>
                                <p:cTn id="92" presetID="19" presetClass="entr" presetSubtype="10" fill="hold" grpId="0" nodeType="withEffect">
                                  <p:stCondLst>
                                    <p:cond delay="0"/>
                                  </p:stCondLst>
                                  <p:childTnLst>
                                    <p:set>
                                      <p:cBhvr>
                                        <p:cTn id="93" dur="1" fill="hold">
                                          <p:stCondLst>
                                            <p:cond delay="0"/>
                                          </p:stCondLst>
                                        </p:cTn>
                                        <p:tgtEl>
                                          <p:spTgt spid="40"/>
                                        </p:tgtEl>
                                        <p:attrNameLst>
                                          <p:attrName>style.visibility</p:attrName>
                                        </p:attrNameLst>
                                      </p:cBhvr>
                                      <p:to>
                                        <p:strVal val="visible"/>
                                      </p:to>
                                    </p:set>
                                    <p:anim calcmode="lin" valueType="num">
                                      <p:cBhvr>
                                        <p:cTn id="94" dur="2000" fill="hold"/>
                                        <p:tgtEl>
                                          <p:spTgt spid="40"/>
                                        </p:tgtEl>
                                        <p:attrNameLst>
                                          <p:attrName>ppt_w</p:attrName>
                                        </p:attrNameLst>
                                      </p:cBhvr>
                                      <p:tavLst>
                                        <p:tav tm="0" fmla="#ppt_w*sin(2.5*pi*$)">
                                          <p:val>
                                            <p:fltVal val="0"/>
                                          </p:val>
                                        </p:tav>
                                        <p:tav tm="100000">
                                          <p:val>
                                            <p:fltVal val="1"/>
                                          </p:val>
                                        </p:tav>
                                      </p:tavLst>
                                    </p:anim>
                                    <p:anim calcmode="lin" valueType="num">
                                      <p:cBhvr>
                                        <p:cTn id="95" dur="2000" fill="hold"/>
                                        <p:tgtEl>
                                          <p:spTgt spid="40"/>
                                        </p:tgtEl>
                                        <p:attrNameLst>
                                          <p:attrName>ppt_h</p:attrName>
                                        </p:attrNameLst>
                                      </p:cBhvr>
                                      <p:tavLst>
                                        <p:tav tm="0">
                                          <p:val>
                                            <p:strVal val="#ppt_h"/>
                                          </p:val>
                                        </p:tav>
                                        <p:tav tm="100000">
                                          <p:val>
                                            <p:strVal val="#ppt_h"/>
                                          </p:val>
                                        </p:tav>
                                      </p:tavLst>
                                    </p:anim>
                                  </p:childTnLst>
                                </p:cTn>
                              </p:par>
                              <p:par>
                                <p:cTn id="96" presetID="19" presetClass="entr" presetSubtype="10" fill="hold" grpId="0" nodeType="withEffect">
                                  <p:stCondLst>
                                    <p:cond delay="0"/>
                                  </p:stCondLst>
                                  <p:childTnLst>
                                    <p:set>
                                      <p:cBhvr>
                                        <p:cTn id="97" dur="1" fill="hold">
                                          <p:stCondLst>
                                            <p:cond delay="0"/>
                                          </p:stCondLst>
                                        </p:cTn>
                                        <p:tgtEl>
                                          <p:spTgt spid="41"/>
                                        </p:tgtEl>
                                        <p:attrNameLst>
                                          <p:attrName>style.visibility</p:attrName>
                                        </p:attrNameLst>
                                      </p:cBhvr>
                                      <p:to>
                                        <p:strVal val="visible"/>
                                      </p:to>
                                    </p:set>
                                    <p:anim calcmode="lin" valueType="num">
                                      <p:cBhvr>
                                        <p:cTn id="98" dur="2000" fill="hold"/>
                                        <p:tgtEl>
                                          <p:spTgt spid="41"/>
                                        </p:tgtEl>
                                        <p:attrNameLst>
                                          <p:attrName>ppt_w</p:attrName>
                                        </p:attrNameLst>
                                      </p:cBhvr>
                                      <p:tavLst>
                                        <p:tav tm="0" fmla="#ppt_w*sin(2.5*pi*$)">
                                          <p:val>
                                            <p:fltVal val="0"/>
                                          </p:val>
                                        </p:tav>
                                        <p:tav tm="100000">
                                          <p:val>
                                            <p:fltVal val="1"/>
                                          </p:val>
                                        </p:tav>
                                      </p:tavLst>
                                    </p:anim>
                                    <p:anim calcmode="lin" valueType="num">
                                      <p:cBhvr>
                                        <p:cTn id="99" dur="2000" fill="hold"/>
                                        <p:tgtEl>
                                          <p:spTgt spid="41"/>
                                        </p:tgtEl>
                                        <p:attrNameLst>
                                          <p:attrName>ppt_h</p:attrName>
                                        </p:attrNameLst>
                                      </p:cBhvr>
                                      <p:tavLst>
                                        <p:tav tm="0">
                                          <p:val>
                                            <p:strVal val="#ppt_h"/>
                                          </p:val>
                                        </p:tav>
                                        <p:tav tm="100000">
                                          <p:val>
                                            <p:strVal val="#ppt_h"/>
                                          </p:val>
                                        </p:tav>
                                      </p:tavLst>
                                    </p:anim>
                                  </p:childTnLst>
                                </p:cTn>
                              </p:par>
                              <p:par>
                                <p:cTn id="100" presetID="19" presetClass="entr" presetSubtype="10" fill="hold" grpId="0" nodeType="with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p:cTn id="102" dur="2000" fill="hold"/>
                                        <p:tgtEl>
                                          <p:spTgt spid="42"/>
                                        </p:tgtEl>
                                        <p:attrNameLst>
                                          <p:attrName>ppt_w</p:attrName>
                                        </p:attrNameLst>
                                      </p:cBhvr>
                                      <p:tavLst>
                                        <p:tav tm="0" fmla="#ppt_w*sin(2.5*pi*$)">
                                          <p:val>
                                            <p:fltVal val="0"/>
                                          </p:val>
                                        </p:tav>
                                        <p:tav tm="100000">
                                          <p:val>
                                            <p:fltVal val="1"/>
                                          </p:val>
                                        </p:tav>
                                      </p:tavLst>
                                    </p:anim>
                                    <p:anim calcmode="lin" valueType="num">
                                      <p:cBhvr>
                                        <p:cTn id="103" dur="2000" fill="hold"/>
                                        <p:tgtEl>
                                          <p:spTgt spid="42"/>
                                        </p:tgtEl>
                                        <p:attrNameLst>
                                          <p:attrName>ppt_h</p:attrName>
                                        </p:attrNameLst>
                                      </p:cBhvr>
                                      <p:tavLst>
                                        <p:tav tm="0">
                                          <p:val>
                                            <p:strVal val="#ppt_h"/>
                                          </p:val>
                                        </p:tav>
                                        <p:tav tm="100000">
                                          <p:val>
                                            <p:strVal val="#ppt_h"/>
                                          </p:val>
                                        </p:tav>
                                      </p:tavLst>
                                    </p:anim>
                                  </p:childTnLst>
                                </p:cTn>
                              </p:par>
                              <p:par>
                                <p:cTn id="104" presetID="19" presetClass="entr" presetSubtype="10" fill="hold" grpId="0"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2000" fill="hold"/>
                                        <p:tgtEl>
                                          <p:spTgt spid="8"/>
                                        </p:tgtEl>
                                        <p:attrNameLst>
                                          <p:attrName>ppt_w</p:attrName>
                                        </p:attrNameLst>
                                      </p:cBhvr>
                                      <p:tavLst>
                                        <p:tav tm="0" fmla="#ppt_w*sin(2.5*pi*$)">
                                          <p:val>
                                            <p:fltVal val="0"/>
                                          </p:val>
                                        </p:tav>
                                        <p:tav tm="100000">
                                          <p:val>
                                            <p:fltVal val="1"/>
                                          </p:val>
                                        </p:tav>
                                      </p:tavLst>
                                    </p:anim>
                                    <p:anim calcmode="lin" valueType="num">
                                      <p:cBhvr>
                                        <p:cTn id="107" dur="2000" fill="hold"/>
                                        <p:tgtEl>
                                          <p:spTgt spid="8"/>
                                        </p:tgtEl>
                                        <p:attrNameLst>
                                          <p:attrName>ppt_h</p:attrName>
                                        </p:attrNameLst>
                                      </p:cBhvr>
                                      <p:tavLst>
                                        <p:tav tm="0">
                                          <p:val>
                                            <p:strVal val="#ppt_h"/>
                                          </p:val>
                                        </p:tav>
                                        <p:tav tm="100000">
                                          <p:val>
                                            <p:strVal val="#ppt_h"/>
                                          </p:val>
                                        </p:tav>
                                      </p:tavLst>
                                    </p:anim>
                                  </p:childTnLst>
                                </p:cTn>
                              </p:par>
                              <p:par>
                                <p:cTn id="108" presetID="19" presetClass="entr" presetSubtype="10" fill="hold" grpId="0"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2000" fill="hold"/>
                                        <p:tgtEl>
                                          <p:spTgt spid="9"/>
                                        </p:tgtEl>
                                        <p:attrNameLst>
                                          <p:attrName>ppt_w</p:attrName>
                                        </p:attrNameLst>
                                      </p:cBhvr>
                                      <p:tavLst>
                                        <p:tav tm="0" fmla="#ppt_w*sin(2.5*pi*$)">
                                          <p:val>
                                            <p:fltVal val="0"/>
                                          </p:val>
                                        </p:tav>
                                        <p:tav tm="100000">
                                          <p:val>
                                            <p:fltVal val="1"/>
                                          </p:val>
                                        </p:tav>
                                      </p:tavLst>
                                    </p:anim>
                                    <p:anim calcmode="lin" valueType="num">
                                      <p:cBhvr>
                                        <p:cTn id="111" dur="2000" fill="hold"/>
                                        <p:tgtEl>
                                          <p:spTgt spid="9"/>
                                        </p:tgtEl>
                                        <p:attrNameLst>
                                          <p:attrName>ppt_h</p:attrName>
                                        </p:attrNameLst>
                                      </p:cBhvr>
                                      <p:tavLst>
                                        <p:tav tm="0">
                                          <p:val>
                                            <p:strVal val="#ppt_h"/>
                                          </p:val>
                                        </p:tav>
                                        <p:tav tm="100000">
                                          <p:val>
                                            <p:strVal val="#ppt_h"/>
                                          </p:val>
                                        </p:tav>
                                      </p:tavLst>
                                    </p:anim>
                                  </p:childTnLst>
                                </p:cTn>
                              </p:par>
                              <p:par>
                                <p:cTn id="112" presetID="19" presetClass="entr" presetSubtype="10" fill="hold" grpId="0"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2000" fill="hold"/>
                                        <p:tgtEl>
                                          <p:spTgt spid="10"/>
                                        </p:tgtEl>
                                        <p:attrNameLst>
                                          <p:attrName>ppt_w</p:attrName>
                                        </p:attrNameLst>
                                      </p:cBhvr>
                                      <p:tavLst>
                                        <p:tav tm="0" fmla="#ppt_w*sin(2.5*pi*$)">
                                          <p:val>
                                            <p:fltVal val="0"/>
                                          </p:val>
                                        </p:tav>
                                        <p:tav tm="100000">
                                          <p:val>
                                            <p:fltVal val="1"/>
                                          </p:val>
                                        </p:tav>
                                      </p:tavLst>
                                    </p:anim>
                                    <p:anim calcmode="lin" valueType="num">
                                      <p:cBhvr>
                                        <p:cTn id="115" dur="2000" fill="hold"/>
                                        <p:tgtEl>
                                          <p:spTgt spid="10"/>
                                        </p:tgtEl>
                                        <p:attrNameLst>
                                          <p:attrName>ppt_h</p:attrName>
                                        </p:attrNameLst>
                                      </p:cBhvr>
                                      <p:tavLst>
                                        <p:tav tm="0">
                                          <p:val>
                                            <p:strVal val="#ppt_h"/>
                                          </p:val>
                                        </p:tav>
                                        <p:tav tm="100000">
                                          <p:val>
                                            <p:strVal val="#ppt_h"/>
                                          </p:val>
                                        </p:tav>
                                      </p:tavLst>
                                    </p:anim>
                                  </p:childTnLst>
                                </p:cTn>
                              </p:par>
                              <p:par>
                                <p:cTn id="116" presetID="19" presetClass="entr" presetSubtype="10" fill="hold" grpId="0"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fmla="#ppt_w*sin(2.5*pi*$)">
                                          <p:val>
                                            <p:fltVal val="0"/>
                                          </p:val>
                                        </p:tav>
                                        <p:tav tm="100000">
                                          <p:val>
                                            <p:fltVal val="1"/>
                                          </p:val>
                                        </p:tav>
                                      </p:tavLst>
                                    </p:anim>
                                    <p:anim calcmode="lin" valueType="num">
                                      <p:cBhvr>
                                        <p:cTn id="119" dur="2000" fill="hold"/>
                                        <p:tgtEl>
                                          <p:spTgt spid="15"/>
                                        </p:tgtEl>
                                        <p:attrNameLst>
                                          <p:attrName>ppt_h</p:attrName>
                                        </p:attrNameLst>
                                      </p:cBhvr>
                                      <p:tavLst>
                                        <p:tav tm="0">
                                          <p:val>
                                            <p:strVal val="#ppt_h"/>
                                          </p:val>
                                        </p:tav>
                                        <p:tav tm="100000">
                                          <p:val>
                                            <p:strVal val="#ppt_h"/>
                                          </p:val>
                                        </p:tav>
                                      </p:tavLst>
                                    </p:anim>
                                  </p:childTnLst>
                                </p:cTn>
                              </p:par>
                              <p:par>
                                <p:cTn id="120" presetID="19" presetClass="entr" presetSubtype="10" fill="hold" grpId="0" nodeType="withEffect">
                                  <p:stCondLst>
                                    <p:cond delay="0"/>
                                  </p:stCondLst>
                                  <p:childTnLst>
                                    <p:set>
                                      <p:cBhvr>
                                        <p:cTn id="121" dur="1" fill="hold">
                                          <p:stCondLst>
                                            <p:cond delay="0"/>
                                          </p:stCondLst>
                                        </p:cTn>
                                        <p:tgtEl>
                                          <p:spTgt spid="16"/>
                                        </p:tgtEl>
                                        <p:attrNameLst>
                                          <p:attrName>style.visibility</p:attrName>
                                        </p:attrNameLst>
                                      </p:cBhvr>
                                      <p:to>
                                        <p:strVal val="visible"/>
                                      </p:to>
                                    </p:set>
                                    <p:anim calcmode="lin" valueType="num">
                                      <p:cBhvr>
                                        <p:cTn id="122" dur="2000" fill="hold"/>
                                        <p:tgtEl>
                                          <p:spTgt spid="16"/>
                                        </p:tgtEl>
                                        <p:attrNameLst>
                                          <p:attrName>ppt_w</p:attrName>
                                        </p:attrNameLst>
                                      </p:cBhvr>
                                      <p:tavLst>
                                        <p:tav tm="0" fmla="#ppt_w*sin(2.5*pi*$)">
                                          <p:val>
                                            <p:fltVal val="0"/>
                                          </p:val>
                                        </p:tav>
                                        <p:tav tm="100000">
                                          <p:val>
                                            <p:fltVal val="1"/>
                                          </p:val>
                                        </p:tav>
                                      </p:tavLst>
                                    </p:anim>
                                    <p:anim calcmode="lin" valueType="num">
                                      <p:cBhvr>
                                        <p:cTn id="123" dur="2000" fill="hold"/>
                                        <p:tgtEl>
                                          <p:spTgt spid="16"/>
                                        </p:tgtEl>
                                        <p:attrNameLst>
                                          <p:attrName>ppt_h</p:attrName>
                                        </p:attrNameLst>
                                      </p:cBhvr>
                                      <p:tavLst>
                                        <p:tav tm="0">
                                          <p:val>
                                            <p:strVal val="#ppt_h"/>
                                          </p:val>
                                        </p:tav>
                                        <p:tav tm="100000">
                                          <p:val>
                                            <p:strVal val="#ppt_h"/>
                                          </p:val>
                                        </p:tav>
                                      </p:tavLst>
                                    </p:anim>
                                  </p:childTnLst>
                                </p:cTn>
                              </p:par>
                              <p:par>
                                <p:cTn id="124" presetID="19" presetClass="entr" presetSubtype="10" fill="hold" grpId="0" nodeType="withEffect">
                                  <p:stCondLst>
                                    <p:cond delay="0"/>
                                  </p:stCondLst>
                                  <p:childTnLst>
                                    <p:set>
                                      <p:cBhvr>
                                        <p:cTn id="125" dur="1" fill="hold">
                                          <p:stCondLst>
                                            <p:cond delay="0"/>
                                          </p:stCondLst>
                                        </p:cTn>
                                        <p:tgtEl>
                                          <p:spTgt spid="17"/>
                                        </p:tgtEl>
                                        <p:attrNameLst>
                                          <p:attrName>style.visibility</p:attrName>
                                        </p:attrNameLst>
                                      </p:cBhvr>
                                      <p:to>
                                        <p:strVal val="visible"/>
                                      </p:to>
                                    </p:set>
                                    <p:anim calcmode="lin" valueType="num">
                                      <p:cBhvr>
                                        <p:cTn id="126" dur="2000" fill="hold"/>
                                        <p:tgtEl>
                                          <p:spTgt spid="17"/>
                                        </p:tgtEl>
                                        <p:attrNameLst>
                                          <p:attrName>ppt_w</p:attrName>
                                        </p:attrNameLst>
                                      </p:cBhvr>
                                      <p:tavLst>
                                        <p:tav tm="0" fmla="#ppt_w*sin(2.5*pi*$)">
                                          <p:val>
                                            <p:fltVal val="0"/>
                                          </p:val>
                                        </p:tav>
                                        <p:tav tm="100000">
                                          <p:val>
                                            <p:fltVal val="1"/>
                                          </p:val>
                                        </p:tav>
                                      </p:tavLst>
                                    </p:anim>
                                    <p:anim calcmode="lin" valueType="num">
                                      <p:cBhvr>
                                        <p:cTn id="127" dur="2000" fill="hold"/>
                                        <p:tgtEl>
                                          <p:spTgt spid="17"/>
                                        </p:tgtEl>
                                        <p:attrNameLst>
                                          <p:attrName>ppt_h</p:attrName>
                                        </p:attrNameLst>
                                      </p:cBhvr>
                                      <p:tavLst>
                                        <p:tav tm="0">
                                          <p:val>
                                            <p:strVal val="#ppt_h"/>
                                          </p:val>
                                        </p:tav>
                                        <p:tav tm="100000">
                                          <p:val>
                                            <p:strVal val="#ppt_h"/>
                                          </p:val>
                                        </p:tav>
                                      </p:tavLst>
                                    </p:anim>
                                  </p:childTnLst>
                                </p:cTn>
                              </p:par>
                              <p:par>
                                <p:cTn id="128" presetID="19" presetClass="entr" presetSubtype="10" fill="hold" grpId="0" nodeType="withEffect">
                                  <p:stCondLst>
                                    <p:cond delay="0"/>
                                  </p:stCondLst>
                                  <p:childTnLst>
                                    <p:set>
                                      <p:cBhvr>
                                        <p:cTn id="129" dur="1" fill="hold">
                                          <p:stCondLst>
                                            <p:cond delay="0"/>
                                          </p:stCondLst>
                                        </p:cTn>
                                        <p:tgtEl>
                                          <p:spTgt spid="22"/>
                                        </p:tgtEl>
                                        <p:attrNameLst>
                                          <p:attrName>style.visibility</p:attrName>
                                        </p:attrNameLst>
                                      </p:cBhvr>
                                      <p:to>
                                        <p:strVal val="visible"/>
                                      </p:to>
                                    </p:set>
                                    <p:anim calcmode="lin" valueType="num">
                                      <p:cBhvr>
                                        <p:cTn id="130" dur="2000" fill="hold"/>
                                        <p:tgtEl>
                                          <p:spTgt spid="22"/>
                                        </p:tgtEl>
                                        <p:attrNameLst>
                                          <p:attrName>ppt_w</p:attrName>
                                        </p:attrNameLst>
                                      </p:cBhvr>
                                      <p:tavLst>
                                        <p:tav tm="0" fmla="#ppt_w*sin(2.5*pi*$)">
                                          <p:val>
                                            <p:fltVal val="0"/>
                                          </p:val>
                                        </p:tav>
                                        <p:tav tm="100000">
                                          <p:val>
                                            <p:fltVal val="1"/>
                                          </p:val>
                                        </p:tav>
                                      </p:tavLst>
                                    </p:anim>
                                    <p:anim calcmode="lin" valueType="num">
                                      <p:cBhvr>
                                        <p:cTn id="131" dur="2000" fill="hold"/>
                                        <p:tgtEl>
                                          <p:spTgt spid="22"/>
                                        </p:tgtEl>
                                        <p:attrNameLst>
                                          <p:attrName>ppt_h</p:attrName>
                                        </p:attrNameLst>
                                      </p:cBhvr>
                                      <p:tavLst>
                                        <p:tav tm="0">
                                          <p:val>
                                            <p:strVal val="#ppt_h"/>
                                          </p:val>
                                        </p:tav>
                                        <p:tav tm="100000">
                                          <p:val>
                                            <p:strVal val="#ppt_h"/>
                                          </p:val>
                                        </p:tav>
                                      </p:tavLst>
                                    </p:anim>
                                  </p:childTnLst>
                                </p:cTn>
                              </p:par>
                              <p:par>
                                <p:cTn id="132" presetID="19" presetClass="entr" presetSubtype="10" fill="hold" grpId="0" nodeType="withEffect">
                                  <p:stCondLst>
                                    <p:cond delay="0"/>
                                  </p:stCondLst>
                                  <p:childTnLst>
                                    <p:set>
                                      <p:cBhvr>
                                        <p:cTn id="133" dur="1" fill="hold">
                                          <p:stCondLst>
                                            <p:cond delay="0"/>
                                          </p:stCondLst>
                                        </p:cTn>
                                        <p:tgtEl>
                                          <p:spTgt spid="23"/>
                                        </p:tgtEl>
                                        <p:attrNameLst>
                                          <p:attrName>style.visibility</p:attrName>
                                        </p:attrNameLst>
                                      </p:cBhvr>
                                      <p:to>
                                        <p:strVal val="visible"/>
                                      </p:to>
                                    </p:set>
                                    <p:anim calcmode="lin" valueType="num">
                                      <p:cBhvr>
                                        <p:cTn id="134" dur="2000" fill="hold"/>
                                        <p:tgtEl>
                                          <p:spTgt spid="23"/>
                                        </p:tgtEl>
                                        <p:attrNameLst>
                                          <p:attrName>ppt_w</p:attrName>
                                        </p:attrNameLst>
                                      </p:cBhvr>
                                      <p:tavLst>
                                        <p:tav tm="0" fmla="#ppt_w*sin(2.5*pi*$)">
                                          <p:val>
                                            <p:fltVal val="0"/>
                                          </p:val>
                                        </p:tav>
                                        <p:tav tm="100000">
                                          <p:val>
                                            <p:fltVal val="1"/>
                                          </p:val>
                                        </p:tav>
                                      </p:tavLst>
                                    </p:anim>
                                    <p:anim calcmode="lin" valueType="num">
                                      <p:cBhvr>
                                        <p:cTn id="135" dur="2000" fill="hold"/>
                                        <p:tgtEl>
                                          <p:spTgt spid="23"/>
                                        </p:tgtEl>
                                        <p:attrNameLst>
                                          <p:attrName>ppt_h</p:attrName>
                                        </p:attrNameLst>
                                      </p:cBhvr>
                                      <p:tavLst>
                                        <p:tav tm="0">
                                          <p:val>
                                            <p:strVal val="#ppt_h"/>
                                          </p:val>
                                        </p:tav>
                                        <p:tav tm="100000">
                                          <p:val>
                                            <p:strVal val="#ppt_h"/>
                                          </p:val>
                                        </p:tav>
                                      </p:tavLst>
                                    </p:anim>
                                  </p:childTnLst>
                                </p:cTn>
                              </p:par>
                              <p:par>
                                <p:cTn id="136" presetID="19" presetClass="entr" presetSubtype="10" fill="hold" grpId="0" nodeType="withEffect">
                                  <p:stCondLst>
                                    <p:cond delay="0"/>
                                  </p:stCondLst>
                                  <p:childTnLst>
                                    <p:set>
                                      <p:cBhvr>
                                        <p:cTn id="137" dur="1" fill="hold">
                                          <p:stCondLst>
                                            <p:cond delay="0"/>
                                          </p:stCondLst>
                                        </p:cTn>
                                        <p:tgtEl>
                                          <p:spTgt spid="24"/>
                                        </p:tgtEl>
                                        <p:attrNameLst>
                                          <p:attrName>style.visibility</p:attrName>
                                        </p:attrNameLst>
                                      </p:cBhvr>
                                      <p:to>
                                        <p:strVal val="visible"/>
                                      </p:to>
                                    </p:set>
                                    <p:anim calcmode="lin" valueType="num">
                                      <p:cBhvr>
                                        <p:cTn id="138" dur="2000" fill="hold"/>
                                        <p:tgtEl>
                                          <p:spTgt spid="24"/>
                                        </p:tgtEl>
                                        <p:attrNameLst>
                                          <p:attrName>ppt_w</p:attrName>
                                        </p:attrNameLst>
                                      </p:cBhvr>
                                      <p:tavLst>
                                        <p:tav tm="0" fmla="#ppt_w*sin(2.5*pi*$)">
                                          <p:val>
                                            <p:fltVal val="0"/>
                                          </p:val>
                                        </p:tav>
                                        <p:tav tm="100000">
                                          <p:val>
                                            <p:fltVal val="1"/>
                                          </p:val>
                                        </p:tav>
                                      </p:tavLst>
                                    </p:anim>
                                    <p:anim calcmode="lin" valueType="num">
                                      <p:cBhvr>
                                        <p:cTn id="139" dur="2000" fill="hold"/>
                                        <p:tgtEl>
                                          <p:spTgt spid="24"/>
                                        </p:tgtEl>
                                        <p:attrNameLst>
                                          <p:attrName>ppt_h</p:attrName>
                                        </p:attrNameLst>
                                      </p:cBhvr>
                                      <p:tavLst>
                                        <p:tav tm="0">
                                          <p:val>
                                            <p:strVal val="#ppt_h"/>
                                          </p:val>
                                        </p:tav>
                                        <p:tav tm="100000">
                                          <p:val>
                                            <p:strVal val="#ppt_h"/>
                                          </p:val>
                                        </p:tav>
                                      </p:tavLst>
                                    </p:anim>
                                  </p:childTnLst>
                                </p:cTn>
                              </p:par>
                              <p:par>
                                <p:cTn id="140" presetID="19" presetClass="entr" presetSubtype="10" fill="hold" grpId="0" nodeType="withEffect">
                                  <p:stCondLst>
                                    <p:cond delay="0"/>
                                  </p:stCondLst>
                                  <p:childTnLst>
                                    <p:set>
                                      <p:cBhvr>
                                        <p:cTn id="141" dur="1" fill="hold">
                                          <p:stCondLst>
                                            <p:cond delay="0"/>
                                          </p:stCondLst>
                                        </p:cTn>
                                        <p:tgtEl>
                                          <p:spTgt spid="29"/>
                                        </p:tgtEl>
                                        <p:attrNameLst>
                                          <p:attrName>style.visibility</p:attrName>
                                        </p:attrNameLst>
                                      </p:cBhvr>
                                      <p:to>
                                        <p:strVal val="visible"/>
                                      </p:to>
                                    </p:set>
                                    <p:anim calcmode="lin" valueType="num">
                                      <p:cBhvr>
                                        <p:cTn id="142" dur="2000" fill="hold"/>
                                        <p:tgtEl>
                                          <p:spTgt spid="29"/>
                                        </p:tgtEl>
                                        <p:attrNameLst>
                                          <p:attrName>ppt_w</p:attrName>
                                        </p:attrNameLst>
                                      </p:cBhvr>
                                      <p:tavLst>
                                        <p:tav tm="0" fmla="#ppt_w*sin(2.5*pi*$)">
                                          <p:val>
                                            <p:fltVal val="0"/>
                                          </p:val>
                                        </p:tav>
                                        <p:tav tm="100000">
                                          <p:val>
                                            <p:fltVal val="1"/>
                                          </p:val>
                                        </p:tav>
                                      </p:tavLst>
                                    </p:anim>
                                    <p:anim calcmode="lin" valueType="num">
                                      <p:cBhvr>
                                        <p:cTn id="143" dur="2000" fill="hold"/>
                                        <p:tgtEl>
                                          <p:spTgt spid="29"/>
                                        </p:tgtEl>
                                        <p:attrNameLst>
                                          <p:attrName>ppt_h</p:attrName>
                                        </p:attrNameLst>
                                      </p:cBhvr>
                                      <p:tavLst>
                                        <p:tav tm="0">
                                          <p:val>
                                            <p:strVal val="#ppt_h"/>
                                          </p:val>
                                        </p:tav>
                                        <p:tav tm="100000">
                                          <p:val>
                                            <p:strVal val="#ppt_h"/>
                                          </p:val>
                                        </p:tav>
                                      </p:tavLst>
                                    </p:anim>
                                  </p:childTnLst>
                                </p:cTn>
                              </p:par>
                              <p:par>
                                <p:cTn id="144" presetID="19" presetClass="entr" presetSubtype="10" fill="hold" grpId="0" nodeType="withEffect">
                                  <p:stCondLst>
                                    <p:cond delay="0"/>
                                  </p:stCondLst>
                                  <p:childTnLst>
                                    <p:set>
                                      <p:cBhvr>
                                        <p:cTn id="145" dur="1" fill="hold">
                                          <p:stCondLst>
                                            <p:cond delay="0"/>
                                          </p:stCondLst>
                                        </p:cTn>
                                        <p:tgtEl>
                                          <p:spTgt spid="30"/>
                                        </p:tgtEl>
                                        <p:attrNameLst>
                                          <p:attrName>style.visibility</p:attrName>
                                        </p:attrNameLst>
                                      </p:cBhvr>
                                      <p:to>
                                        <p:strVal val="visible"/>
                                      </p:to>
                                    </p:set>
                                    <p:anim calcmode="lin" valueType="num">
                                      <p:cBhvr>
                                        <p:cTn id="146" dur="2000" fill="hold"/>
                                        <p:tgtEl>
                                          <p:spTgt spid="30"/>
                                        </p:tgtEl>
                                        <p:attrNameLst>
                                          <p:attrName>ppt_w</p:attrName>
                                        </p:attrNameLst>
                                      </p:cBhvr>
                                      <p:tavLst>
                                        <p:tav tm="0" fmla="#ppt_w*sin(2.5*pi*$)">
                                          <p:val>
                                            <p:fltVal val="0"/>
                                          </p:val>
                                        </p:tav>
                                        <p:tav tm="100000">
                                          <p:val>
                                            <p:fltVal val="1"/>
                                          </p:val>
                                        </p:tav>
                                      </p:tavLst>
                                    </p:anim>
                                    <p:anim calcmode="lin" valueType="num">
                                      <p:cBhvr>
                                        <p:cTn id="147" dur="2000" fill="hold"/>
                                        <p:tgtEl>
                                          <p:spTgt spid="30"/>
                                        </p:tgtEl>
                                        <p:attrNameLst>
                                          <p:attrName>ppt_h</p:attrName>
                                        </p:attrNameLst>
                                      </p:cBhvr>
                                      <p:tavLst>
                                        <p:tav tm="0">
                                          <p:val>
                                            <p:strVal val="#ppt_h"/>
                                          </p:val>
                                        </p:tav>
                                        <p:tav tm="100000">
                                          <p:val>
                                            <p:strVal val="#ppt_h"/>
                                          </p:val>
                                        </p:tav>
                                      </p:tavLst>
                                    </p:anim>
                                  </p:childTnLst>
                                </p:cTn>
                              </p:par>
                              <p:par>
                                <p:cTn id="148" presetID="19" presetClass="entr" presetSubtype="10" fill="hold" grpId="0" nodeType="withEffect">
                                  <p:stCondLst>
                                    <p:cond delay="0"/>
                                  </p:stCondLst>
                                  <p:childTnLst>
                                    <p:set>
                                      <p:cBhvr>
                                        <p:cTn id="149" dur="1" fill="hold">
                                          <p:stCondLst>
                                            <p:cond delay="0"/>
                                          </p:stCondLst>
                                        </p:cTn>
                                        <p:tgtEl>
                                          <p:spTgt spid="31"/>
                                        </p:tgtEl>
                                        <p:attrNameLst>
                                          <p:attrName>style.visibility</p:attrName>
                                        </p:attrNameLst>
                                      </p:cBhvr>
                                      <p:to>
                                        <p:strVal val="visible"/>
                                      </p:to>
                                    </p:set>
                                    <p:anim calcmode="lin" valueType="num">
                                      <p:cBhvr>
                                        <p:cTn id="150" dur="2000" fill="hold"/>
                                        <p:tgtEl>
                                          <p:spTgt spid="31"/>
                                        </p:tgtEl>
                                        <p:attrNameLst>
                                          <p:attrName>ppt_w</p:attrName>
                                        </p:attrNameLst>
                                      </p:cBhvr>
                                      <p:tavLst>
                                        <p:tav tm="0" fmla="#ppt_w*sin(2.5*pi*$)">
                                          <p:val>
                                            <p:fltVal val="0"/>
                                          </p:val>
                                        </p:tav>
                                        <p:tav tm="100000">
                                          <p:val>
                                            <p:fltVal val="1"/>
                                          </p:val>
                                        </p:tav>
                                      </p:tavLst>
                                    </p:anim>
                                    <p:anim calcmode="lin" valueType="num">
                                      <p:cBhvr>
                                        <p:cTn id="151" dur="2000" fill="hold"/>
                                        <p:tgtEl>
                                          <p:spTgt spid="31"/>
                                        </p:tgtEl>
                                        <p:attrNameLst>
                                          <p:attrName>ppt_h</p:attrName>
                                        </p:attrNameLst>
                                      </p:cBhvr>
                                      <p:tavLst>
                                        <p:tav tm="0">
                                          <p:val>
                                            <p:strVal val="#ppt_h"/>
                                          </p:val>
                                        </p:tav>
                                        <p:tav tm="100000">
                                          <p:val>
                                            <p:strVal val="#ppt_h"/>
                                          </p:val>
                                        </p:tav>
                                      </p:tavLst>
                                    </p:anim>
                                  </p:childTnLst>
                                </p:cTn>
                              </p:par>
                              <p:par>
                                <p:cTn id="152" presetID="19" presetClass="entr" presetSubtype="10" fill="hold" grpId="0" nodeType="withEffect">
                                  <p:stCondLst>
                                    <p:cond delay="0"/>
                                  </p:stCondLst>
                                  <p:childTnLst>
                                    <p:set>
                                      <p:cBhvr>
                                        <p:cTn id="153" dur="1" fill="hold">
                                          <p:stCondLst>
                                            <p:cond delay="0"/>
                                          </p:stCondLst>
                                        </p:cTn>
                                        <p:tgtEl>
                                          <p:spTgt spid="36"/>
                                        </p:tgtEl>
                                        <p:attrNameLst>
                                          <p:attrName>style.visibility</p:attrName>
                                        </p:attrNameLst>
                                      </p:cBhvr>
                                      <p:to>
                                        <p:strVal val="visible"/>
                                      </p:to>
                                    </p:set>
                                    <p:anim calcmode="lin" valueType="num">
                                      <p:cBhvr>
                                        <p:cTn id="154" dur="2000" fill="hold"/>
                                        <p:tgtEl>
                                          <p:spTgt spid="36"/>
                                        </p:tgtEl>
                                        <p:attrNameLst>
                                          <p:attrName>ppt_w</p:attrName>
                                        </p:attrNameLst>
                                      </p:cBhvr>
                                      <p:tavLst>
                                        <p:tav tm="0" fmla="#ppt_w*sin(2.5*pi*$)">
                                          <p:val>
                                            <p:fltVal val="0"/>
                                          </p:val>
                                        </p:tav>
                                        <p:tav tm="100000">
                                          <p:val>
                                            <p:fltVal val="1"/>
                                          </p:val>
                                        </p:tav>
                                      </p:tavLst>
                                    </p:anim>
                                    <p:anim calcmode="lin" valueType="num">
                                      <p:cBhvr>
                                        <p:cTn id="155" dur="2000" fill="hold"/>
                                        <p:tgtEl>
                                          <p:spTgt spid="36"/>
                                        </p:tgtEl>
                                        <p:attrNameLst>
                                          <p:attrName>ppt_h</p:attrName>
                                        </p:attrNameLst>
                                      </p:cBhvr>
                                      <p:tavLst>
                                        <p:tav tm="0">
                                          <p:val>
                                            <p:strVal val="#ppt_h"/>
                                          </p:val>
                                        </p:tav>
                                        <p:tav tm="100000">
                                          <p:val>
                                            <p:strVal val="#ppt_h"/>
                                          </p:val>
                                        </p:tav>
                                      </p:tavLst>
                                    </p:anim>
                                  </p:childTnLst>
                                </p:cTn>
                              </p:par>
                              <p:par>
                                <p:cTn id="156" presetID="19" presetClass="entr" presetSubtype="10" fill="hold" grpId="0"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p:cTn id="158" dur="2000" fill="hold"/>
                                        <p:tgtEl>
                                          <p:spTgt spid="37"/>
                                        </p:tgtEl>
                                        <p:attrNameLst>
                                          <p:attrName>ppt_w</p:attrName>
                                        </p:attrNameLst>
                                      </p:cBhvr>
                                      <p:tavLst>
                                        <p:tav tm="0" fmla="#ppt_w*sin(2.5*pi*$)">
                                          <p:val>
                                            <p:fltVal val="0"/>
                                          </p:val>
                                        </p:tav>
                                        <p:tav tm="100000">
                                          <p:val>
                                            <p:fltVal val="1"/>
                                          </p:val>
                                        </p:tav>
                                      </p:tavLst>
                                    </p:anim>
                                    <p:anim calcmode="lin" valueType="num">
                                      <p:cBhvr>
                                        <p:cTn id="159" dur="2000" fill="hold"/>
                                        <p:tgtEl>
                                          <p:spTgt spid="37"/>
                                        </p:tgtEl>
                                        <p:attrNameLst>
                                          <p:attrName>ppt_h</p:attrName>
                                        </p:attrNameLst>
                                      </p:cBhvr>
                                      <p:tavLst>
                                        <p:tav tm="0">
                                          <p:val>
                                            <p:strVal val="#ppt_h"/>
                                          </p:val>
                                        </p:tav>
                                        <p:tav tm="100000">
                                          <p:val>
                                            <p:strVal val="#ppt_h"/>
                                          </p:val>
                                        </p:tav>
                                      </p:tavLst>
                                    </p:anim>
                                  </p:childTnLst>
                                </p:cTn>
                              </p:par>
                              <p:par>
                                <p:cTn id="160" presetID="19" presetClass="entr" presetSubtype="10" fill="hold" grpId="0" nodeType="withEffect">
                                  <p:stCondLst>
                                    <p:cond delay="0"/>
                                  </p:stCondLst>
                                  <p:childTnLst>
                                    <p:set>
                                      <p:cBhvr>
                                        <p:cTn id="161" dur="1" fill="hold">
                                          <p:stCondLst>
                                            <p:cond delay="0"/>
                                          </p:stCondLst>
                                        </p:cTn>
                                        <p:tgtEl>
                                          <p:spTgt spid="38"/>
                                        </p:tgtEl>
                                        <p:attrNameLst>
                                          <p:attrName>style.visibility</p:attrName>
                                        </p:attrNameLst>
                                      </p:cBhvr>
                                      <p:to>
                                        <p:strVal val="visible"/>
                                      </p:to>
                                    </p:set>
                                    <p:anim calcmode="lin" valueType="num">
                                      <p:cBhvr>
                                        <p:cTn id="162" dur="2000" fill="hold"/>
                                        <p:tgtEl>
                                          <p:spTgt spid="38"/>
                                        </p:tgtEl>
                                        <p:attrNameLst>
                                          <p:attrName>ppt_w</p:attrName>
                                        </p:attrNameLst>
                                      </p:cBhvr>
                                      <p:tavLst>
                                        <p:tav tm="0" fmla="#ppt_w*sin(2.5*pi*$)">
                                          <p:val>
                                            <p:fltVal val="0"/>
                                          </p:val>
                                        </p:tav>
                                        <p:tav tm="100000">
                                          <p:val>
                                            <p:fltVal val="1"/>
                                          </p:val>
                                        </p:tav>
                                      </p:tavLst>
                                    </p:anim>
                                    <p:anim calcmode="lin" valueType="num">
                                      <p:cBhvr>
                                        <p:cTn id="163" dur="2000" fill="hold"/>
                                        <p:tgtEl>
                                          <p:spTgt spid="38"/>
                                        </p:tgtEl>
                                        <p:attrNameLst>
                                          <p:attrName>ppt_h</p:attrName>
                                        </p:attrNameLst>
                                      </p:cBhvr>
                                      <p:tavLst>
                                        <p:tav tm="0">
                                          <p:val>
                                            <p:strVal val="#ppt_h"/>
                                          </p:val>
                                        </p:tav>
                                        <p:tav tm="100000">
                                          <p:val>
                                            <p:strVal val="#ppt_h"/>
                                          </p:val>
                                        </p:tav>
                                      </p:tavLst>
                                    </p:anim>
                                  </p:childTnLst>
                                </p:cTn>
                              </p:par>
                              <p:par>
                                <p:cTn id="164" presetID="19" presetClass="entr" presetSubtype="10"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 calcmode="lin" valueType="num">
                                      <p:cBhvr>
                                        <p:cTn id="166" dur="2000" fill="hold"/>
                                        <p:tgtEl>
                                          <p:spTgt spid="43"/>
                                        </p:tgtEl>
                                        <p:attrNameLst>
                                          <p:attrName>ppt_w</p:attrName>
                                        </p:attrNameLst>
                                      </p:cBhvr>
                                      <p:tavLst>
                                        <p:tav tm="0" fmla="#ppt_w*sin(2.5*pi*$)">
                                          <p:val>
                                            <p:fltVal val="0"/>
                                          </p:val>
                                        </p:tav>
                                        <p:tav tm="100000">
                                          <p:val>
                                            <p:fltVal val="1"/>
                                          </p:val>
                                        </p:tav>
                                      </p:tavLst>
                                    </p:anim>
                                    <p:anim calcmode="lin" valueType="num">
                                      <p:cBhvr>
                                        <p:cTn id="167" dur="2000" fill="hold"/>
                                        <p:tgtEl>
                                          <p:spTgt spid="43"/>
                                        </p:tgtEl>
                                        <p:attrNameLst>
                                          <p:attrName>ppt_h</p:attrName>
                                        </p:attrNameLst>
                                      </p:cBhvr>
                                      <p:tavLst>
                                        <p:tav tm="0">
                                          <p:val>
                                            <p:strVal val="#ppt_h"/>
                                          </p:val>
                                        </p:tav>
                                        <p:tav tm="100000">
                                          <p:val>
                                            <p:strVal val="#ppt_h"/>
                                          </p:val>
                                        </p:tav>
                                      </p:tavLst>
                                    </p:anim>
                                  </p:childTnLst>
                                </p:cTn>
                              </p:par>
                              <p:par>
                                <p:cTn id="168" presetID="19" presetClass="entr" presetSubtype="10" fill="hold" grpId="0" nodeType="withEffect">
                                  <p:stCondLst>
                                    <p:cond delay="0"/>
                                  </p:stCondLst>
                                  <p:childTnLst>
                                    <p:set>
                                      <p:cBhvr>
                                        <p:cTn id="169" dur="1" fill="hold">
                                          <p:stCondLst>
                                            <p:cond delay="0"/>
                                          </p:stCondLst>
                                        </p:cTn>
                                        <p:tgtEl>
                                          <p:spTgt spid="44"/>
                                        </p:tgtEl>
                                        <p:attrNameLst>
                                          <p:attrName>style.visibility</p:attrName>
                                        </p:attrNameLst>
                                      </p:cBhvr>
                                      <p:to>
                                        <p:strVal val="visible"/>
                                      </p:to>
                                    </p:set>
                                    <p:anim calcmode="lin" valueType="num">
                                      <p:cBhvr>
                                        <p:cTn id="170" dur="2000" fill="hold"/>
                                        <p:tgtEl>
                                          <p:spTgt spid="44"/>
                                        </p:tgtEl>
                                        <p:attrNameLst>
                                          <p:attrName>ppt_w</p:attrName>
                                        </p:attrNameLst>
                                      </p:cBhvr>
                                      <p:tavLst>
                                        <p:tav tm="0" fmla="#ppt_w*sin(2.5*pi*$)">
                                          <p:val>
                                            <p:fltVal val="0"/>
                                          </p:val>
                                        </p:tav>
                                        <p:tav tm="100000">
                                          <p:val>
                                            <p:fltVal val="1"/>
                                          </p:val>
                                        </p:tav>
                                      </p:tavLst>
                                    </p:anim>
                                    <p:anim calcmode="lin" valueType="num">
                                      <p:cBhvr>
                                        <p:cTn id="171" dur="2000" fill="hold"/>
                                        <p:tgtEl>
                                          <p:spTgt spid="44"/>
                                        </p:tgtEl>
                                        <p:attrNameLst>
                                          <p:attrName>ppt_h</p:attrName>
                                        </p:attrNameLst>
                                      </p:cBhvr>
                                      <p:tavLst>
                                        <p:tav tm="0">
                                          <p:val>
                                            <p:strVal val="#ppt_h"/>
                                          </p:val>
                                        </p:tav>
                                        <p:tav tm="100000">
                                          <p:val>
                                            <p:strVal val="#ppt_h"/>
                                          </p:val>
                                        </p:tav>
                                      </p:tavLst>
                                    </p:anim>
                                  </p:childTnLst>
                                </p:cTn>
                              </p:par>
                              <p:par>
                                <p:cTn id="172" presetID="19" presetClass="entr" presetSubtype="10" fill="hold" grpId="0" nodeType="withEffect">
                                  <p:stCondLst>
                                    <p:cond delay="0"/>
                                  </p:stCondLst>
                                  <p:childTnLst>
                                    <p:set>
                                      <p:cBhvr>
                                        <p:cTn id="173" dur="1" fill="hold">
                                          <p:stCondLst>
                                            <p:cond delay="0"/>
                                          </p:stCondLst>
                                        </p:cTn>
                                        <p:tgtEl>
                                          <p:spTgt spid="45"/>
                                        </p:tgtEl>
                                        <p:attrNameLst>
                                          <p:attrName>style.visibility</p:attrName>
                                        </p:attrNameLst>
                                      </p:cBhvr>
                                      <p:to>
                                        <p:strVal val="visible"/>
                                      </p:to>
                                    </p:set>
                                    <p:anim calcmode="lin" valueType="num">
                                      <p:cBhvr>
                                        <p:cTn id="174" dur="2000" fill="hold"/>
                                        <p:tgtEl>
                                          <p:spTgt spid="45"/>
                                        </p:tgtEl>
                                        <p:attrNameLst>
                                          <p:attrName>ppt_w</p:attrName>
                                        </p:attrNameLst>
                                      </p:cBhvr>
                                      <p:tavLst>
                                        <p:tav tm="0" fmla="#ppt_w*sin(2.5*pi*$)">
                                          <p:val>
                                            <p:fltVal val="0"/>
                                          </p:val>
                                        </p:tav>
                                        <p:tav tm="100000">
                                          <p:val>
                                            <p:fltVal val="1"/>
                                          </p:val>
                                        </p:tav>
                                      </p:tavLst>
                                    </p:anim>
                                    <p:anim calcmode="lin" valueType="num">
                                      <p:cBhvr>
                                        <p:cTn id="175" dur="2000" fill="hold"/>
                                        <p:tgtEl>
                                          <p:spTgt spid="45"/>
                                        </p:tgtEl>
                                        <p:attrNameLst>
                                          <p:attrName>ppt_h</p:attrName>
                                        </p:attrNameLst>
                                      </p:cBhvr>
                                      <p:tavLst>
                                        <p:tav tm="0">
                                          <p:val>
                                            <p:strVal val="#ppt_h"/>
                                          </p:val>
                                        </p:tav>
                                        <p:tav tm="100000">
                                          <p:val>
                                            <p:strVal val="#ppt_h"/>
                                          </p:val>
                                        </p:tav>
                                      </p:tavLst>
                                    </p:anim>
                                  </p:childTnLst>
                                </p:cTn>
                              </p:par>
                              <p:par>
                                <p:cTn id="176" presetID="8" presetClass="emph" presetSubtype="0" fill="hold" grpId="1" nodeType="withEffect">
                                  <p:stCondLst>
                                    <p:cond delay="0"/>
                                  </p:stCondLst>
                                  <p:childTnLst>
                                    <p:animRot by="21600000">
                                      <p:cBhvr>
                                        <p:cTn id="177" dur="2000" fill="hold"/>
                                        <p:tgtEl>
                                          <p:spTgt spid="4"/>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5"/>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6"/>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7"/>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8"/>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11"/>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4"/>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19"/>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0"/>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21"/>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22"/>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25"/>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26"/>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27"/>
                                        </p:tgtEl>
                                        <p:attrNameLst>
                                          <p:attrName>r</p:attrName>
                                        </p:attrNameLst>
                                      </p:cBhvr>
                                    </p:animRot>
                                  </p:childTnLst>
                                </p:cTn>
                              </p:par>
                              <p:par>
                                <p:cTn id="212" presetID="8" presetClass="emph" presetSubtype="0" fill="hold" grpId="1" nodeType="withEffect">
                                  <p:stCondLst>
                                    <p:cond delay="0"/>
                                  </p:stCondLst>
                                  <p:childTnLst>
                                    <p:animRot by="21600000">
                                      <p:cBhvr>
                                        <p:cTn id="213" dur="2000" fill="hold"/>
                                        <p:tgtEl>
                                          <p:spTgt spid="28"/>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29"/>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32"/>
                                        </p:tgtEl>
                                        <p:attrNameLst>
                                          <p:attrName>r</p:attrName>
                                        </p:attrNameLst>
                                      </p:cBhvr>
                                    </p:animRot>
                                  </p:childTnLst>
                                </p:cTn>
                              </p:par>
                              <p:par>
                                <p:cTn id="218" presetID="8" presetClass="emph" presetSubtype="0" fill="hold" grpId="1" nodeType="withEffect">
                                  <p:stCondLst>
                                    <p:cond delay="0"/>
                                  </p:stCondLst>
                                  <p:childTnLst>
                                    <p:animRot by="21600000">
                                      <p:cBhvr>
                                        <p:cTn id="219" dur="2000" fill="hold"/>
                                        <p:tgtEl>
                                          <p:spTgt spid="33"/>
                                        </p:tgtEl>
                                        <p:attrNameLst>
                                          <p:attrName>r</p:attrName>
                                        </p:attrNameLst>
                                      </p:cBhvr>
                                    </p:animRot>
                                  </p:childTnLst>
                                </p:cTn>
                              </p:par>
                              <p:par>
                                <p:cTn id="220" presetID="8" presetClass="emph" presetSubtype="0" fill="hold" grpId="1" nodeType="withEffect">
                                  <p:stCondLst>
                                    <p:cond delay="0"/>
                                  </p:stCondLst>
                                  <p:childTnLst>
                                    <p:animRot by="21600000">
                                      <p:cBhvr>
                                        <p:cTn id="221" dur="2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2000" fill="hold"/>
                                        <p:tgtEl>
                                          <p:spTgt spid="35"/>
                                        </p:tgtEl>
                                        <p:attrNameLst>
                                          <p:attrName>r</p:attrName>
                                        </p:attrNameLst>
                                      </p:cBhvr>
                                    </p:animRot>
                                  </p:childTnLst>
                                </p:cTn>
                              </p:par>
                              <p:par>
                                <p:cTn id="224" presetID="8" presetClass="emph" presetSubtype="0" fill="hold" grpId="1" nodeType="withEffect">
                                  <p:stCondLst>
                                    <p:cond delay="0"/>
                                  </p:stCondLst>
                                  <p:childTnLst>
                                    <p:animRot by="21600000">
                                      <p:cBhvr>
                                        <p:cTn id="225" dur="2000" fill="hold"/>
                                        <p:tgtEl>
                                          <p:spTgt spid="36"/>
                                        </p:tgtEl>
                                        <p:attrNameLst>
                                          <p:attrName>r</p:attrName>
                                        </p:attrNameLst>
                                      </p:cBhvr>
                                    </p:animRot>
                                  </p:childTnLst>
                                </p:cTn>
                              </p:par>
                              <p:par>
                                <p:cTn id="226" presetID="8" presetClass="emph" presetSubtype="0" fill="hold" grpId="1" nodeType="withEffect">
                                  <p:stCondLst>
                                    <p:cond delay="0"/>
                                  </p:stCondLst>
                                  <p:childTnLst>
                                    <p:animRot by="21600000">
                                      <p:cBhvr>
                                        <p:cTn id="227" dur="2000" fill="hold"/>
                                        <p:tgtEl>
                                          <p:spTgt spid="39"/>
                                        </p:tgtEl>
                                        <p:attrNameLst>
                                          <p:attrName>r</p:attrName>
                                        </p:attrNameLst>
                                      </p:cBhvr>
                                    </p:animRot>
                                  </p:childTnLst>
                                </p:cTn>
                              </p:par>
                              <p:par>
                                <p:cTn id="228" presetID="8" presetClass="emph" presetSubtype="0" fill="hold" grpId="1" nodeType="withEffect">
                                  <p:stCondLst>
                                    <p:cond delay="0"/>
                                  </p:stCondLst>
                                  <p:childTnLst>
                                    <p:animRot by="21600000">
                                      <p:cBhvr>
                                        <p:cTn id="229" dur="2000" fill="hold"/>
                                        <p:tgtEl>
                                          <p:spTgt spid="40"/>
                                        </p:tgtEl>
                                        <p:attrNameLst>
                                          <p:attrName>r</p:attrName>
                                        </p:attrNameLst>
                                      </p:cBhvr>
                                    </p:animRot>
                                  </p:childTnLst>
                                </p:cTn>
                              </p:par>
                              <p:par>
                                <p:cTn id="230" presetID="8" presetClass="emph" presetSubtype="0" fill="hold" grpId="1" nodeType="withEffect">
                                  <p:stCondLst>
                                    <p:cond delay="0"/>
                                  </p:stCondLst>
                                  <p:childTnLst>
                                    <p:animRot by="21600000">
                                      <p:cBhvr>
                                        <p:cTn id="231" dur="2000" fill="hold"/>
                                        <p:tgtEl>
                                          <p:spTgt spid="41"/>
                                        </p:tgtEl>
                                        <p:attrNameLst>
                                          <p:attrName>r</p:attrName>
                                        </p:attrNameLst>
                                      </p:cBhvr>
                                    </p:animRot>
                                  </p:childTnLst>
                                </p:cTn>
                              </p:par>
                              <p:par>
                                <p:cTn id="232" presetID="8" presetClass="emph" presetSubtype="0" fill="hold" grpId="1" nodeType="withEffect">
                                  <p:stCondLst>
                                    <p:cond delay="0"/>
                                  </p:stCondLst>
                                  <p:childTnLst>
                                    <p:animRot by="21600000">
                                      <p:cBhvr>
                                        <p:cTn id="233" dur="2000" fill="hold"/>
                                        <p:tgtEl>
                                          <p:spTgt spid="42"/>
                                        </p:tgtEl>
                                        <p:attrNameLst>
                                          <p:attrName>r</p:attrName>
                                        </p:attrNameLst>
                                      </p:cBhvr>
                                    </p:animRot>
                                  </p:childTnLst>
                                </p:cTn>
                              </p:par>
                              <p:par>
                                <p:cTn id="234" presetID="8" presetClass="emph" presetSubtype="0" fill="hold" grpId="1" nodeType="withEffect">
                                  <p:stCondLst>
                                    <p:cond delay="0"/>
                                  </p:stCondLst>
                                  <p:childTnLst>
                                    <p:animRot by="21600000">
                                      <p:cBhvr>
                                        <p:cTn id="235" dur="2000" fill="hold"/>
                                        <p:tgtEl>
                                          <p:spTgt spid="43"/>
                                        </p:tgtEl>
                                        <p:attrNameLst>
                                          <p:attrName>r</p:attrName>
                                        </p:attrNameLst>
                                      </p:cBhvr>
                                    </p:animRot>
                                  </p:childTnLst>
                                </p:cTn>
                              </p:par>
                              <p:par>
                                <p:cTn id="236" presetID="8" presetClass="emph" presetSubtype="0" fill="hold" grpId="1" nodeType="withEffect">
                                  <p:stCondLst>
                                    <p:cond delay="0"/>
                                  </p:stCondLst>
                                  <p:childTnLst>
                                    <p:animRot by="21600000">
                                      <p:cBhvr>
                                        <p:cTn id="237" dur="2000" fill="hold"/>
                                        <p:tgtEl>
                                          <p:spTgt spid="9"/>
                                        </p:tgtEl>
                                        <p:attrNameLst>
                                          <p:attrName>r</p:attrName>
                                        </p:attrNameLst>
                                      </p:cBhvr>
                                    </p:animRot>
                                  </p:childTnLst>
                                </p:cTn>
                              </p:par>
                              <p:par>
                                <p:cTn id="238" presetID="8" presetClass="emph" presetSubtype="0" fill="hold" grpId="1" nodeType="withEffect">
                                  <p:stCondLst>
                                    <p:cond delay="0"/>
                                  </p:stCondLst>
                                  <p:childTnLst>
                                    <p:animRot by="21600000">
                                      <p:cBhvr>
                                        <p:cTn id="239" dur="2000" fill="hold"/>
                                        <p:tgtEl>
                                          <p:spTgt spid="10"/>
                                        </p:tgtEl>
                                        <p:attrNameLst>
                                          <p:attrName>r</p:attrName>
                                        </p:attrNameLst>
                                      </p:cBhvr>
                                    </p:animRot>
                                  </p:childTnLst>
                                </p:cTn>
                              </p:par>
                              <p:par>
                                <p:cTn id="240" presetID="8" presetClass="emph" presetSubtype="0" fill="hold" grpId="1"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fill="hold" grpId="1" nodeType="withEffect">
                                  <p:stCondLst>
                                    <p:cond delay="0"/>
                                  </p:stCondLst>
                                  <p:childTnLst>
                                    <p:animRot by="21600000">
                                      <p:cBhvr>
                                        <p:cTn id="243" dur="2000" fill="hold"/>
                                        <p:tgtEl>
                                          <p:spTgt spid="17"/>
                                        </p:tgtEl>
                                        <p:attrNameLst>
                                          <p:attrName>r</p:attrName>
                                        </p:attrNameLst>
                                      </p:cBhvr>
                                    </p:animRot>
                                  </p:childTnLst>
                                </p:cTn>
                              </p:par>
                              <p:par>
                                <p:cTn id="244" presetID="8" presetClass="emph" presetSubtype="0" fill="hold" grpId="1"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fill="hold" grpId="1" nodeType="withEffect">
                                  <p:stCondLst>
                                    <p:cond delay="0"/>
                                  </p:stCondLst>
                                  <p:childTnLst>
                                    <p:animRot by="21600000">
                                      <p:cBhvr>
                                        <p:cTn id="247" dur="2000" fill="hold"/>
                                        <p:tgtEl>
                                          <p:spTgt spid="24"/>
                                        </p:tgtEl>
                                        <p:attrNameLst>
                                          <p:attrName>r</p:attrName>
                                        </p:attrNameLst>
                                      </p:cBhvr>
                                    </p:animRot>
                                  </p:childTnLst>
                                </p:cTn>
                              </p:par>
                              <p:par>
                                <p:cTn id="248" presetID="8" presetClass="emph" presetSubtype="0" fill="hold" grpId="1" nodeType="withEffect">
                                  <p:stCondLst>
                                    <p:cond delay="0"/>
                                  </p:stCondLst>
                                  <p:childTnLst>
                                    <p:animRot by="21600000">
                                      <p:cBhvr>
                                        <p:cTn id="249" dur="2000" fill="hold"/>
                                        <p:tgtEl>
                                          <p:spTgt spid="30"/>
                                        </p:tgtEl>
                                        <p:attrNameLst>
                                          <p:attrName>r</p:attrName>
                                        </p:attrNameLst>
                                      </p:cBhvr>
                                    </p:animRot>
                                  </p:childTnLst>
                                </p:cTn>
                              </p:par>
                              <p:par>
                                <p:cTn id="250" presetID="8" presetClass="emph" presetSubtype="0" fill="hold" grpId="1" nodeType="withEffect">
                                  <p:stCondLst>
                                    <p:cond delay="0"/>
                                  </p:stCondLst>
                                  <p:childTnLst>
                                    <p:animRot by="21600000">
                                      <p:cBhvr>
                                        <p:cTn id="251" dur="2000" fill="hold"/>
                                        <p:tgtEl>
                                          <p:spTgt spid="31"/>
                                        </p:tgtEl>
                                        <p:attrNameLst>
                                          <p:attrName>r</p:attrName>
                                        </p:attrNameLst>
                                      </p:cBhvr>
                                    </p:animRot>
                                  </p:childTnLst>
                                </p:cTn>
                              </p:par>
                              <p:par>
                                <p:cTn id="252" presetID="8" presetClass="emph" presetSubtype="0" fill="hold" grpId="1" nodeType="withEffect">
                                  <p:stCondLst>
                                    <p:cond delay="0"/>
                                  </p:stCondLst>
                                  <p:childTnLst>
                                    <p:animRot by="21600000">
                                      <p:cBhvr>
                                        <p:cTn id="253" dur="2000" fill="hold"/>
                                        <p:tgtEl>
                                          <p:spTgt spid="37"/>
                                        </p:tgtEl>
                                        <p:attrNameLst>
                                          <p:attrName>r</p:attrName>
                                        </p:attrNameLst>
                                      </p:cBhvr>
                                    </p:animRot>
                                  </p:childTnLst>
                                </p:cTn>
                              </p:par>
                              <p:par>
                                <p:cTn id="254" presetID="8" presetClass="emph" presetSubtype="0" fill="hold" grpId="1" nodeType="withEffect">
                                  <p:stCondLst>
                                    <p:cond delay="0"/>
                                  </p:stCondLst>
                                  <p:childTnLst>
                                    <p:animRot by="21600000">
                                      <p:cBhvr>
                                        <p:cTn id="255" dur="2000" fill="hold"/>
                                        <p:tgtEl>
                                          <p:spTgt spid="38"/>
                                        </p:tgtEl>
                                        <p:attrNameLst>
                                          <p:attrName>r</p:attrName>
                                        </p:attrNameLst>
                                      </p:cBhvr>
                                    </p:animRot>
                                  </p:childTnLst>
                                </p:cTn>
                              </p:par>
                              <p:par>
                                <p:cTn id="256" presetID="8" presetClass="emph" presetSubtype="0" fill="hold" grpId="1" nodeType="withEffect">
                                  <p:stCondLst>
                                    <p:cond delay="0"/>
                                  </p:stCondLst>
                                  <p:childTnLst>
                                    <p:animRot by="21600000">
                                      <p:cBhvr>
                                        <p:cTn id="257" dur="2000" fill="hold"/>
                                        <p:tgtEl>
                                          <p:spTgt spid="44"/>
                                        </p:tgtEl>
                                        <p:attrNameLst>
                                          <p:attrName>r</p:attrName>
                                        </p:attrNameLst>
                                      </p:cBhvr>
                                    </p:animRot>
                                  </p:childTnLst>
                                </p:cTn>
                              </p:par>
                              <p:par>
                                <p:cTn id="258" presetID="8" presetClass="emph" presetSubtype="0" fill="hold" grpId="1" nodeType="withEffect">
                                  <p:stCondLst>
                                    <p:cond delay="0"/>
                                  </p:stCondLst>
                                  <p:childTnLst>
                                    <p:animRot by="21600000">
                                      <p:cBhvr>
                                        <p:cTn id="259" dur="2000" fill="hold"/>
                                        <p:tgtEl>
                                          <p:spTgt spid="45"/>
                                        </p:tgtEl>
                                        <p:attrNameLst>
                                          <p:attrName>r</p:attrName>
                                        </p:attrNameLst>
                                      </p:cBhvr>
                                    </p:animRot>
                                  </p:childTnLst>
                                </p:cTn>
                              </p:par>
                            </p:childTnLst>
                          </p:cTn>
                        </p:par>
                        <p:par>
                          <p:cTn id="260" fill="hold">
                            <p:stCondLst>
                              <p:cond delay="2000"/>
                            </p:stCondLst>
                            <p:childTnLst>
                              <p:par>
                                <p:cTn id="261" presetID="2" presetClass="exit" presetSubtype="8" fill="hold" grpId="2" nodeType="afterEffect">
                                  <p:stCondLst>
                                    <p:cond delay="0"/>
                                  </p:stCondLst>
                                  <p:childTnLst>
                                    <p:anim calcmode="lin" valueType="num">
                                      <p:cBhvr additive="base">
                                        <p:cTn id="262" dur="2000"/>
                                        <p:tgtEl>
                                          <p:spTgt spid="4"/>
                                        </p:tgtEl>
                                        <p:attrNameLst>
                                          <p:attrName>ppt_x</p:attrName>
                                        </p:attrNameLst>
                                      </p:cBhvr>
                                      <p:tavLst>
                                        <p:tav tm="0">
                                          <p:val>
                                            <p:strVal val="ppt_x"/>
                                          </p:val>
                                        </p:tav>
                                        <p:tav tm="100000">
                                          <p:val>
                                            <p:strVal val="0-ppt_w/2"/>
                                          </p:val>
                                        </p:tav>
                                      </p:tavLst>
                                    </p:anim>
                                    <p:anim calcmode="lin" valueType="num">
                                      <p:cBhvr additive="base">
                                        <p:cTn id="263" dur="2000"/>
                                        <p:tgtEl>
                                          <p:spTgt spid="4"/>
                                        </p:tgtEl>
                                        <p:attrNameLst>
                                          <p:attrName>ppt_y</p:attrName>
                                        </p:attrNameLst>
                                      </p:cBhvr>
                                      <p:tavLst>
                                        <p:tav tm="0">
                                          <p:val>
                                            <p:strVal val="ppt_y"/>
                                          </p:val>
                                        </p:tav>
                                        <p:tav tm="100000">
                                          <p:val>
                                            <p:strVal val="ppt_y"/>
                                          </p:val>
                                        </p:tav>
                                      </p:tavLst>
                                    </p:anim>
                                    <p:set>
                                      <p:cBhvr>
                                        <p:cTn id="264" dur="1" fill="hold">
                                          <p:stCondLst>
                                            <p:cond delay="1999"/>
                                          </p:stCondLst>
                                        </p:cTn>
                                        <p:tgtEl>
                                          <p:spTgt spid="4"/>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2000"/>
                                        <p:tgtEl>
                                          <p:spTgt spid="5"/>
                                        </p:tgtEl>
                                        <p:attrNameLst>
                                          <p:attrName>ppt_x</p:attrName>
                                        </p:attrNameLst>
                                      </p:cBhvr>
                                      <p:tavLst>
                                        <p:tav tm="0">
                                          <p:val>
                                            <p:strVal val="ppt_x"/>
                                          </p:val>
                                        </p:tav>
                                        <p:tav tm="100000">
                                          <p:val>
                                            <p:strVal val="1+ppt_w/2"/>
                                          </p:val>
                                        </p:tav>
                                      </p:tavLst>
                                    </p:anim>
                                    <p:anim calcmode="lin" valueType="num">
                                      <p:cBhvr additive="base">
                                        <p:cTn id="267" dur="2000"/>
                                        <p:tgtEl>
                                          <p:spTgt spid="5"/>
                                        </p:tgtEl>
                                        <p:attrNameLst>
                                          <p:attrName>ppt_y</p:attrName>
                                        </p:attrNameLst>
                                      </p:cBhvr>
                                      <p:tavLst>
                                        <p:tav tm="0">
                                          <p:val>
                                            <p:strVal val="ppt_y"/>
                                          </p:val>
                                        </p:tav>
                                        <p:tav tm="100000">
                                          <p:val>
                                            <p:strVal val="ppt_y"/>
                                          </p:val>
                                        </p:tav>
                                      </p:tavLst>
                                    </p:anim>
                                    <p:set>
                                      <p:cBhvr>
                                        <p:cTn id="268" dur="1" fill="hold">
                                          <p:stCondLst>
                                            <p:cond delay="1999"/>
                                          </p:stCondLst>
                                        </p:cTn>
                                        <p:tgtEl>
                                          <p:spTgt spid="5"/>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6"/>
                                        </p:tgtEl>
                                        <p:attrNameLst>
                                          <p:attrName>ppt_x</p:attrName>
                                        </p:attrNameLst>
                                      </p:cBhvr>
                                      <p:tavLst>
                                        <p:tav tm="0">
                                          <p:val>
                                            <p:strVal val="ppt_x"/>
                                          </p:val>
                                        </p:tav>
                                        <p:tav tm="100000">
                                          <p:val>
                                            <p:strVal val="0-ppt_w/2"/>
                                          </p:val>
                                        </p:tav>
                                      </p:tavLst>
                                    </p:anim>
                                    <p:anim calcmode="lin" valueType="num">
                                      <p:cBhvr additive="base">
                                        <p:cTn id="271" dur="2000"/>
                                        <p:tgtEl>
                                          <p:spTgt spid="6"/>
                                        </p:tgtEl>
                                        <p:attrNameLst>
                                          <p:attrName>ppt_y</p:attrName>
                                        </p:attrNameLst>
                                      </p:cBhvr>
                                      <p:tavLst>
                                        <p:tav tm="0">
                                          <p:val>
                                            <p:strVal val="ppt_y"/>
                                          </p:val>
                                        </p:tav>
                                        <p:tav tm="100000">
                                          <p:val>
                                            <p:strVal val="ppt_y"/>
                                          </p:val>
                                        </p:tav>
                                      </p:tavLst>
                                    </p:anim>
                                    <p:set>
                                      <p:cBhvr>
                                        <p:cTn id="272" dur="1" fill="hold">
                                          <p:stCondLst>
                                            <p:cond delay="1999"/>
                                          </p:stCondLst>
                                        </p:cTn>
                                        <p:tgtEl>
                                          <p:spTgt spid="6"/>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2000"/>
                                        <p:tgtEl>
                                          <p:spTgt spid="7"/>
                                        </p:tgtEl>
                                        <p:attrNameLst>
                                          <p:attrName>ppt_x</p:attrName>
                                        </p:attrNameLst>
                                      </p:cBhvr>
                                      <p:tavLst>
                                        <p:tav tm="0">
                                          <p:val>
                                            <p:strVal val="ppt_x"/>
                                          </p:val>
                                        </p:tav>
                                        <p:tav tm="100000">
                                          <p:val>
                                            <p:strVal val="1+ppt_w/2"/>
                                          </p:val>
                                        </p:tav>
                                      </p:tavLst>
                                    </p:anim>
                                    <p:anim calcmode="lin" valueType="num">
                                      <p:cBhvr additive="base">
                                        <p:cTn id="275" dur="2000"/>
                                        <p:tgtEl>
                                          <p:spTgt spid="7"/>
                                        </p:tgtEl>
                                        <p:attrNameLst>
                                          <p:attrName>ppt_y</p:attrName>
                                        </p:attrNameLst>
                                      </p:cBhvr>
                                      <p:tavLst>
                                        <p:tav tm="0">
                                          <p:val>
                                            <p:strVal val="ppt_y"/>
                                          </p:val>
                                        </p:tav>
                                        <p:tav tm="100000">
                                          <p:val>
                                            <p:strVal val="ppt_y"/>
                                          </p:val>
                                        </p:tav>
                                      </p:tavLst>
                                    </p:anim>
                                    <p:set>
                                      <p:cBhvr>
                                        <p:cTn id="276" dur="1" fill="hold">
                                          <p:stCondLst>
                                            <p:cond delay="1999"/>
                                          </p:stCondLst>
                                        </p:cTn>
                                        <p:tgtEl>
                                          <p:spTgt spid="7"/>
                                        </p:tgtEl>
                                        <p:attrNameLst>
                                          <p:attrName>style.visibility</p:attrName>
                                        </p:attrNameLst>
                                      </p:cBhvr>
                                      <p:to>
                                        <p:strVal val="hidden"/>
                                      </p:to>
                                    </p:set>
                                  </p:childTnLst>
                                </p:cTn>
                              </p:par>
                              <p:par>
                                <p:cTn id="277" presetID="2" presetClass="exit" presetSubtype="8" fill="hold" grpId="2" nodeType="withEffect">
                                  <p:stCondLst>
                                    <p:cond delay="0"/>
                                  </p:stCondLst>
                                  <p:childTnLst>
                                    <p:anim calcmode="lin" valueType="num">
                                      <p:cBhvr additive="base">
                                        <p:cTn id="278" dur="2000"/>
                                        <p:tgtEl>
                                          <p:spTgt spid="8"/>
                                        </p:tgtEl>
                                        <p:attrNameLst>
                                          <p:attrName>ppt_x</p:attrName>
                                        </p:attrNameLst>
                                      </p:cBhvr>
                                      <p:tavLst>
                                        <p:tav tm="0">
                                          <p:val>
                                            <p:strVal val="ppt_x"/>
                                          </p:val>
                                        </p:tav>
                                        <p:tav tm="100000">
                                          <p:val>
                                            <p:strVal val="0-ppt_w/2"/>
                                          </p:val>
                                        </p:tav>
                                      </p:tavLst>
                                    </p:anim>
                                    <p:anim calcmode="lin" valueType="num">
                                      <p:cBhvr additive="base">
                                        <p:cTn id="279" dur="2000"/>
                                        <p:tgtEl>
                                          <p:spTgt spid="8"/>
                                        </p:tgtEl>
                                        <p:attrNameLst>
                                          <p:attrName>ppt_y</p:attrName>
                                        </p:attrNameLst>
                                      </p:cBhvr>
                                      <p:tavLst>
                                        <p:tav tm="0">
                                          <p:val>
                                            <p:strVal val="ppt_y"/>
                                          </p:val>
                                        </p:tav>
                                        <p:tav tm="100000">
                                          <p:val>
                                            <p:strVal val="ppt_y"/>
                                          </p:val>
                                        </p:tav>
                                      </p:tavLst>
                                    </p:anim>
                                    <p:set>
                                      <p:cBhvr>
                                        <p:cTn id="280" dur="1" fill="hold">
                                          <p:stCondLst>
                                            <p:cond delay="1999"/>
                                          </p:stCondLst>
                                        </p:cTn>
                                        <p:tgtEl>
                                          <p:spTgt spid="8"/>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2000"/>
                                        <p:tgtEl>
                                          <p:spTgt spid="9"/>
                                        </p:tgtEl>
                                        <p:attrNameLst>
                                          <p:attrName>ppt_x</p:attrName>
                                        </p:attrNameLst>
                                      </p:cBhvr>
                                      <p:tavLst>
                                        <p:tav tm="0">
                                          <p:val>
                                            <p:strVal val="ppt_x"/>
                                          </p:val>
                                        </p:tav>
                                        <p:tav tm="100000">
                                          <p:val>
                                            <p:strVal val="1+ppt_w/2"/>
                                          </p:val>
                                        </p:tav>
                                      </p:tavLst>
                                    </p:anim>
                                    <p:anim calcmode="lin" valueType="num">
                                      <p:cBhvr additive="base">
                                        <p:cTn id="283" dur="2000"/>
                                        <p:tgtEl>
                                          <p:spTgt spid="9"/>
                                        </p:tgtEl>
                                        <p:attrNameLst>
                                          <p:attrName>ppt_y</p:attrName>
                                        </p:attrNameLst>
                                      </p:cBhvr>
                                      <p:tavLst>
                                        <p:tav tm="0">
                                          <p:val>
                                            <p:strVal val="ppt_y"/>
                                          </p:val>
                                        </p:tav>
                                        <p:tav tm="100000">
                                          <p:val>
                                            <p:strVal val="ppt_y"/>
                                          </p:val>
                                        </p:tav>
                                      </p:tavLst>
                                    </p:anim>
                                    <p:set>
                                      <p:cBhvr>
                                        <p:cTn id="284" dur="1" fill="hold">
                                          <p:stCondLst>
                                            <p:cond delay="1999"/>
                                          </p:stCondLst>
                                        </p:cTn>
                                        <p:tgtEl>
                                          <p:spTgt spid="9"/>
                                        </p:tgtEl>
                                        <p:attrNameLst>
                                          <p:attrName>style.visibility</p:attrName>
                                        </p:attrNameLst>
                                      </p:cBhvr>
                                      <p:to>
                                        <p:strVal val="hidden"/>
                                      </p:to>
                                    </p:set>
                                  </p:childTnLst>
                                </p:cTn>
                              </p:par>
                              <p:par>
                                <p:cTn id="285" presetID="2" presetClass="exit" presetSubtype="8" fill="hold" grpId="2" nodeType="withEffect">
                                  <p:stCondLst>
                                    <p:cond delay="0"/>
                                  </p:stCondLst>
                                  <p:childTnLst>
                                    <p:anim calcmode="lin" valueType="num">
                                      <p:cBhvr additive="base">
                                        <p:cTn id="286" dur="2000"/>
                                        <p:tgtEl>
                                          <p:spTgt spid="10"/>
                                        </p:tgtEl>
                                        <p:attrNameLst>
                                          <p:attrName>ppt_x</p:attrName>
                                        </p:attrNameLst>
                                      </p:cBhvr>
                                      <p:tavLst>
                                        <p:tav tm="0">
                                          <p:val>
                                            <p:strVal val="ppt_x"/>
                                          </p:val>
                                        </p:tav>
                                        <p:tav tm="100000">
                                          <p:val>
                                            <p:strVal val="0-ppt_w/2"/>
                                          </p:val>
                                        </p:tav>
                                      </p:tavLst>
                                    </p:anim>
                                    <p:anim calcmode="lin" valueType="num">
                                      <p:cBhvr additive="base">
                                        <p:cTn id="287" dur="2000"/>
                                        <p:tgtEl>
                                          <p:spTgt spid="10"/>
                                        </p:tgtEl>
                                        <p:attrNameLst>
                                          <p:attrName>ppt_y</p:attrName>
                                        </p:attrNameLst>
                                      </p:cBhvr>
                                      <p:tavLst>
                                        <p:tav tm="0">
                                          <p:val>
                                            <p:strVal val="ppt_y"/>
                                          </p:val>
                                        </p:tav>
                                        <p:tav tm="100000">
                                          <p:val>
                                            <p:strVal val="ppt_y"/>
                                          </p:val>
                                        </p:tav>
                                      </p:tavLst>
                                    </p:anim>
                                    <p:set>
                                      <p:cBhvr>
                                        <p:cTn id="288" dur="1" fill="hold">
                                          <p:stCondLst>
                                            <p:cond delay="1999"/>
                                          </p:stCondLst>
                                        </p:cTn>
                                        <p:tgtEl>
                                          <p:spTgt spid="10"/>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2000"/>
                                        <p:tgtEl>
                                          <p:spTgt spid="11"/>
                                        </p:tgtEl>
                                        <p:attrNameLst>
                                          <p:attrName>ppt_x</p:attrName>
                                        </p:attrNameLst>
                                      </p:cBhvr>
                                      <p:tavLst>
                                        <p:tav tm="0">
                                          <p:val>
                                            <p:strVal val="ppt_x"/>
                                          </p:val>
                                        </p:tav>
                                        <p:tav tm="100000">
                                          <p:val>
                                            <p:strVal val="1+ppt_w/2"/>
                                          </p:val>
                                        </p:tav>
                                      </p:tavLst>
                                    </p:anim>
                                    <p:anim calcmode="lin" valueType="num">
                                      <p:cBhvr additive="base">
                                        <p:cTn id="291" dur="2000"/>
                                        <p:tgtEl>
                                          <p:spTgt spid="11"/>
                                        </p:tgtEl>
                                        <p:attrNameLst>
                                          <p:attrName>ppt_y</p:attrName>
                                        </p:attrNameLst>
                                      </p:cBhvr>
                                      <p:tavLst>
                                        <p:tav tm="0">
                                          <p:val>
                                            <p:strVal val="ppt_y"/>
                                          </p:val>
                                        </p:tav>
                                        <p:tav tm="100000">
                                          <p:val>
                                            <p:strVal val="ppt_y"/>
                                          </p:val>
                                        </p:tav>
                                      </p:tavLst>
                                    </p:anim>
                                    <p:set>
                                      <p:cBhvr>
                                        <p:cTn id="292" dur="1" fill="hold">
                                          <p:stCondLst>
                                            <p:cond delay="1999"/>
                                          </p:stCondLst>
                                        </p:cTn>
                                        <p:tgtEl>
                                          <p:spTgt spid="11"/>
                                        </p:tgtEl>
                                        <p:attrNameLst>
                                          <p:attrName>style.visibility</p:attrName>
                                        </p:attrNameLst>
                                      </p:cBhvr>
                                      <p:to>
                                        <p:strVal val="hidden"/>
                                      </p:to>
                                    </p:set>
                                  </p:childTnLst>
                                </p:cTn>
                              </p:par>
                              <p:par>
                                <p:cTn id="293" presetID="2" presetClass="exit" presetSubtype="8" fill="hold" grpId="2" nodeType="withEffect">
                                  <p:stCondLst>
                                    <p:cond delay="0"/>
                                  </p:stCondLst>
                                  <p:childTnLst>
                                    <p:anim calcmode="lin" valueType="num">
                                      <p:cBhvr additive="base">
                                        <p:cTn id="294" dur="2000"/>
                                        <p:tgtEl>
                                          <p:spTgt spid="12"/>
                                        </p:tgtEl>
                                        <p:attrNameLst>
                                          <p:attrName>ppt_x</p:attrName>
                                        </p:attrNameLst>
                                      </p:cBhvr>
                                      <p:tavLst>
                                        <p:tav tm="0">
                                          <p:val>
                                            <p:strVal val="ppt_x"/>
                                          </p:val>
                                        </p:tav>
                                        <p:tav tm="100000">
                                          <p:val>
                                            <p:strVal val="0-ppt_w/2"/>
                                          </p:val>
                                        </p:tav>
                                      </p:tavLst>
                                    </p:anim>
                                    <p:anim calcmode="lin" valueType="num">
                                      <p:cBhvr additive="base">
                                        <p:cTn id="295" dur="2000"/>
                                        <p:tgtEl>
                                          <p:spTgt spid="12"/>
                                        </p:tgtEl>
                                        <p:attrNameLst>
                                          <p:attrName>ppt_y</p:attrName>
                                        </p:attrNameLst>
                                      </p:cBhvr>
                                      <p:tavLst>
                                        <p:tav tm="0">
                                          <p:val>
                                            <p:strVal val="ppt_y"/>
                                          </p:val>
                                        </p:tav>
                                        <p:tav tm="100000">
                                          <p:val>
                                            <p:strVal val="ppt_y"/>
                                          </p:val>
                                        </p:tav>
                                      </p:tavLst>
                                    </p:anim>
                                    <p:set>
                                      <p:cBhvr>
                                        <p:cTn id="296" dur="1" fill="hold">
                                          <p:stCondLst>
                                            <p:cond delay="1999"/>
                                          </p:stCondLst>
                                        </p:cTn>
                                        <p:tgtEl>
                                          <p:spTgt spid="12"/>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2000"/>
                                        <p:tgtEl>
                                          <p:spTgt spid="13"/>
                                        </p:tgtEl>
                                        <p:attrNameLst>
                                          <p:attrName>ppt_x</p:attrName>
                                        </p:attrNameLst>
                                      </p:cBhvr>
                                      <p:tavLst>
                                        <p:tav tm="0">
                                          <p:val>
                                            <p:strVal val="ppt_x"/>
                                          </p:val>
                                        </p:tav>
                                        <p:tav tm="100000">
                                          <p:val>
                                            <p:strVal val="1+ppt_w/2"/>
                                          </p:val>
                                        </p:tav>
                                      </p:tavLst>
                                    </p:anim>
                                    <p:anim calcmode="lin" valueType="num">
                                      <p:cBhvr additive="base">
                                        <p:cTn id="299" dur="2000"/>
                                        <p:tgtEl>
                                          <p:spTgt spid="13"/>
                                        </p:tgtEl>
                                        <p:attrNameLst>
                                          <p:attrName>ppt_y</p:attrName>
                                        </p:attrNameLst>
                                      </p:cBhvr>
                                      <p:tavLst>
                                        <p:tav tm="0">
                                          <p:val>
                                            <p:strVal val="ppt_y"/>
                                          </p:val>
                                        </p:tav>
                                        <p:tav tm="100000">
                                          <p:val>
                                            <p:strVal val="ppt_y"/>
                                          </p:val>
                                        </p:tav>
                                      </p:tavLst>
                                    </p:anim>
                                    <p:set>
                                      <p:cBhvr>
                                        <p:cTn id="300" dur="1" fill="hold">
                                          <p:stCondLst>
                                            <p:cond delay="1999"/>
                                          </p:stCondLst>
                                        </p:cTn>
                                        <p:tgtEl>
                                          <p:spTgt spid="13"/>
                                        </p:tgtEl>
                                        <p:attrNameLst>
                                          <p:attrName>style.visibility</p:attrName>
                                        </p:attrNameLst>
                                      </p:cBhvr>
                                      <p:to>
                                        <p:strVal val="hidden"/>
                                      </p:to>
                                    </p:set>
                                  </p:childTnLst>
                                </p:cTn>
                              </p:par>
                              <p:par>
                                <p:cTn id="301" presetID="2" presetClass="exit" presetSubtype="8" fill="hold" grpId="2" nodeType="withEffect">
                                  <p:stCondLst>
                                    <p:cond delay="0"/>
                                  </p:stCondLst>
                                  <p:childTnLst>
                                    <p:anim calcmode="lin" valueType="num">
                                      <p:cBhvr additive="base">
                                        <p:cTn id="302" dur="2000"/>
                                        <p:tgtEl>
                                          <p:spTgt spid="14"/>
                                        </p:tgtEl>
                                        <p:attrNameLst>
                                          <p:attrName>ppt_x</p:attrName>
                                        </p:attrNameLst>
                                      </p:cBhvr>
                                      <p:tavLst>
                                        <p:tav tm="0">
                                          <p:val>
                                            <p:strVal val="ppt_x"/>
                                          </p:val>
                                        </p:tav>
                                        <p:tav tm="100000">
                                          <p:val>
                                            <p:strVal val="0-ppt_w/2"/>
                                          </p:val>
                                        </p:tav>
                                      </p:tavLst>
                                    </p:anim>
                                    <p:anim calcmode="lin" valueType="num">
                                      <p:cBhvr additive="base">
                                        <p:cTn id="303" dur="2000"/>
                                        <p:tgtEl>
                                          <p:spTgt spid="14"/>
                                        </p:tgtEl>
                                        <p:attrNameLst>
                                          <p:attrName>ppt_y</p:attrName>
                                        </p:attrNameLst>
                                      </p:cBhvr>
                                      <p:tavLst>
                                        <p:tav tm="0">
                                          <p:val>
                                            <p:strVal val="ppt_y"/>
                                          </p:val>
                                        </p:tav>
                                        <p:tav tm="100000">
                                          <p:val>
                                            <p:strVal val="ppt_y"/>
                                          </p:val>
                                        </p:tav>
                                      </p:tavLst>
                                    </p:anim>
                                    <p:set>
                                      <p:cBhvr>
                                        <p:cTn id="304" dur="1" fill="hold">
                                          <p:stCondLst>
                                            <p:cond delay="1999"/>
                                          </p:stCondLst>
                                        </p:cTn>
                                        <p:tgtEl>
                                          <p:spTgt spid="14"/>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ppt_y"/>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2000"/>
                                        <p:tgtEl>
                                          <p:spTgt spid="16"/>
                                        </p:tgtEl>
                                        <p:attrNameLst>
                                          <p:attrName>ppt_x</p:attrName>
                                        </p:attrNameLst>
                                      </p:cBhvr>
                                      <p:tavLst>
                                        <p:tav tm="0">
                                          <p:val>
                                            <p:strVal val="ppt_x"/>
                                          </p:val>
                                        </p:tav>
                                        <p:tav tm="100000">
                                          <p:val>
                                            <p:strVal val="0-ppt_w/2"/>
                                          </p:val>
                                        </p:tav>
                                      </p:tavLst>
                                    </p:anim>
                                    <p:anim calcmode="lin" valueType="num">
                                      <p:cBhvr additive="base">
                                        <p:cTn id="311" dur="2000"/>
                                        <p:tgtEl>
                                          <p:spTgt spid="16"/>
                                        </p:tgtEl>
                                        <p:attrNameLst>
                                          <p:attrName>ppt_y</p:attrName>
                                        </p:attrNameLst>
                                      </p:cBhvr>
                                      <p:tavLst>
                                        <p:tav tm="0">
                                          <p:val>
                                            <p:strVal val="ppt_y"/>
                                          </p:val>
                                        </p:tav>
                                        <p:tav tm="100000">
                                          <p:val>
                                            <p:strVal val="ppt_y"/>
                                          </p:val>
                                        </p:tav>
                                      </p:tavLst>
                                    </p:anim>
                                    <p:set>
                                      <p:cBhvr>
                                        <p:cTn id="312" dur="1" fill="hold">
                                          <p:stCondLst>
                                            <p:cond delay="1999"/>
                                          </p:stCondLst>
                                        </p:cTn>
                                        <p:tgtEl>
                                          <p:spTgt spid="16"/>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2000"/>
                                        <p:tgtEl>
                                          <p:spTgt spid="17"/>
                                        </p:tgtEl>
                                        <p:attrNameLst>
                                          <p:attrName>ppt_x</p:attrName>
                                        </p:attrNameLst>
                                      </p:cBhvr>
                                      <p:tavLst>
                                        <p:tav tm="0">
                                          <p:val>
                                            <p:strVal val="ppt_x"/>
                                          </p:val>
                                        </p:tav>
                                        <p:tav tm="100000">
                                          <p:val>
                                            <p:strVal val="1+ppt_w/2"/>
                                          </p:val>
                                        </p:tav>
                                      </p:tavLst>
                                    </p:anim>
                                    <p:anim calcmode="lin" valueType="num">
                                      <p:cBhvr additive="base">
                                        <p:cTn id="315" dur="2000"/>
                                        <p:tgtEl>
                                          <p:spTgt spid="17"/>
                                        </p:tgtEl>
                                        <p:attrNameLst>
                                          <p:attrName>ppt_y</p:attrName>
                                        </p:attrNameLst>
                                      </p:cBhvr>
                                      <p:tavLst>
                                        <p:tav tm="0">
                                          <p:val>
                                            <p:strVal val="ppt_y"/>
                                          </p:val>
                                        </p:tav>
                                        <p:tav tm="100000">
                                          <p:val>
                                            <p:strVal val="ppt_y"/>
                                          </p:val>
                                        </p:tav>
                                      </p:tavLst>
                                    </p:anim>
                                    <p:set>
                                      <p:cBhvr>
                                        <p:cTn id="316" dur="1" fill="hold">
                                          <p:stCondLst>
                                            <p:cond delay="1999"/>
                                          </p:stCondLst>
                                        </p:cTn>
                                        <p:tgtEl>
                                          <p:spTgt spid="17"/>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2000"/>
                                        <p:tgtEl>
                                          <p:spTgt spid="18"/>
                                        </p:tgtEl>
                                        <p:attrNameLst>
                                          <p:attrName>ppt_x</p:attrName>
                                        </p:attrNameLst>
                                      </p:cBhvr>
                                      <p:tavLst>
                                        <p:tav tm="0">
                                          <p:val>
                                            <p:strVal val="ppt_x"/>
                                          </p:val>
                                        </p:tav>
                                        <p:tav tm="100000">
                                          <p:val>
                                            <p:strVal val="0-ppt_w/2"/>
                                          </p:val>
                                        </p:tav>
                                      </p:tavLst>
                                    </p:anim>
                                    <p:anim calcmode="lin" valueType="num">
                                      <p:cBhvr additive="base">
                                        <p:cTn id="319" dur="2000"/>
                                        <p:tgtEl>
                                          <p:spTgt spid="18"/>
                                        </p:tgtEl>
                                        <p:attrNameLst>
                                          <p:attrName>ppt_y</p:attrName>
                                        </p:attrNameLst>
                                      </p:cBhvr>
                                      <p:tavLst>
                                        <p:tav tm="0">
                                          <p:val>
                                            <p:strVal val="ppt_y"/>
                                          </p:val>
                                        </p:tav>
                                        <p:tav tm="100000">
                                          <p:val>
                                            <p:strVal val="ppt_y"/>
                                          </p:val>
                                        </p:tav>
                                      </p:tavLst>
                                    </p:anim>
                                    <p:set>
                                      <p:cBhvr>
                                        <p:cTn id="320" dur="1" fill="hold">
                                          <p:stCondLst>
                                            <p:cond delay="1999"/>
                                          </p:stCondLst>
                                        </p:cTn>
                                        <p:tgtEl>
                                          <p:spTgt spid="18"/>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2000"/>
                                        <p:tgtEl>
                                          <p:spTgt spid="19"/>
                                        </p:tgtEl>
                                        <p:attrNameLst>
                                          <p:attrName>ppt_x</p:attrName>
                                        </p:attrNameLst>
                                      </p:cBhvr>
                                      <p:tavLst>
                                        <p:tav tm="0">
                                          <p:val>
                                            <p:strVal val="ppt_x"/>
                                          </p:val>
                                        </p:tav>
                                        <p:tav tm="100000">
                                          <p:val>
                                            <p:strVal val="1+ppt_w/2"/>
                                          </p:val>
                                        </p:tav>
                                      </p:tavLst>
                                    </p:anim>
                                    <p:anim calcmode="lin" valueType="num">
                                      <p:cBhvr additive="base">
                                        <p:cTn id="323" dur="2000"/>
                                        <p:tgtEl>
                                          <p:spTgt spid="19"/>
                                        </p:tgtEl>
                                        <p:attrNameLst>
                                          <p:attrName>ppt_y</p:attrName>
                                        </p:attrNameLst>
                                      </p:cBhvr>
                                      <p:tavLst>
                                        <p:tav tm="0">
                                          <p:val>
                                            <p:strVal val="ppt_y"/>
                                          </p:val>
                                        </p:tav>
                                        <p:tav tm="100000">
                                          <p:val>
                                            <p:strVal val="ppt_y"/>
                                          </p:val>
                                        </p:tav>
                                      </p:tavLst>
                                    </p:anim>
                                    <p:set>
                                      <p:cBhvr>
                                        <p:cTn id="324" dur="1" fill="hold">
                                          <p:stCondLst>
                                            <p:cond delay="1999"/>
                                          </p:stCondLst>
                                        </p:cTn>
                                        <p:tgtEl>
                                          <p:spTgt spid="19"/>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2000"/>
                                        <p:tgtEl>
                                          <p:spTgt spid="20"/>
                                        </p:tgtEl>
                                        <p:attrNameLst>
                                          <p:attrName>ppt_x</p:attrName>
                                        </p:attrNameLst>
                                      </p:cBhvr>
                                      <p:tavLst>
                                        <p:tav tm="0">
                                          <p:val>
                                            <p:strVal val="ppt_x"/>
                                          </p:val>
                                        </p:tav>
                                        <p:tav tm="100000">
                                          <p:val>
                                            <p:strVal val="0-ppt_w/2"/>
                                          </p:val>
                                        </p:tav>
                                      </p:tavLst>
                                    </p:anim>
                                    <p:anim calcmode="lin" valueType="num">
                                      <p:cBhvr additive="base">
                                        <p:cTn id="327" dur="2000"/>
                                        <p:tgtEl>
                                          <p:spTgt spid="20"/>
                                        </p:tgtEl>
                                        <p:attrNameLst>
                                          <p:attrName>ppt_y</p:attrName>
                                        </p:attrNameLst>
                                      </p:cBhvr>
                                      <p:tavLst>
                                        <p:tav tm="0">
                                          <p:val>
                                            <p:strVal val="ppt_y"/>
                                          </p:val>
                                        </p:tav>
                                        <p:tav tm="100000">
                                          <p:val>
                                            <p:strVal val="ppt_y"/>
                                          </p:val>
                                        </p:tav>
                                      </p:tavLst>
                                    </p:anim>
                                    <p:set>
                                      <p:cBhvr>
                                        <p:cTn id="328" dur="1" fill="hold">
                                          <p:stCondLst>
                                            <p:cond delay="1999"/>
                                          </p:stCondLst>
                                        </p:cTn>
                                        <p:tgtEl>
                                          <p:spTgt spid="20"/>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2000"/>
                                        <p:tgtEl>
                                          <p:spTgt spid="21"/>
                                        </p:tgtEl>
                                        <p:attrNameLst>
                                          <p:attrName>ppt_x</p:attrName>
                                        </p:attrNameLst>
                                      </p:cBhvr>
                                      <p:tavLst>
                                        <p:tav tm="0">
                                          <p:val>
                                            <p:strVal val="ppt_x"/>
                                          </p:val>
                                        </p:tav>
                                        <p:tav tm="100000">
                                          <p:val>
                                            <p:strVal val="1+ppt_w/2"/>
                                          </p:val>
                                        </p:tav>
                                      </p:tavLst>
                                    </p:anim>
                                    <p:anim calcmode="lin" valueType="num">
                                      <p:cBhvr additive="base">
                                        <p:cTn id="331" dur="2000"/>
                                        <p:tgtEl>
                                          <p:spTgt spid="21"/>
                                        </p:tgtEl>
                                        <p:attrNameLst>
                                          <p:attrName>ppt_y</p:attrName>
                                        </p:attrNameLst>
                                      </p:cBhvr>
                                      <p:tavLst>
                                        <p:tav tm="0">
                                          <p:val>
                                            <p:strVal val="ppt_y"/>
                                          </p:val>
                                        </p:tav>
                                        <p:tav tm="100000">
                                          <p:val>
                                            <p:strVal val="ppt_y"/>
                                          </p:val>
                                        </p:tav>
                                      </p:tavLst>
                                    </p:anim>
                                    <p:set>
                                      <p:cBhvr>
                                        <p:cTn id="332" dur="1" fill="hold">
                                          <p:stCondLst>
                                            <p:cond delay="1999"/>
                                          </p:stCondLst>
                                        </p:cTn>
                                        <p:tgtEl>
                                          <p:spTgt spid="21"/>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2000"/>
                                        <p:tgtEl>
                                          <p:spTgt spid="22"/>
                                        </p:tgtEl>
                                        <p:attrNameLst>
                                          <p:attrName>ppt_x</p:attrName>
                                        </p:attrNameLst>
                                      </p:cBhvr>
                                      <p:tavLst>
                                        <p:tav tm="0">
                                          <p:val>
                                            <p:strVal val="ppt_x"/>
                                          </p:val>
                                        </p:tav>
                                        <p:tav tm="100000">
                                          <p:val>
                                            <p:strVal val="0-ppt_w/2"/>
                                          </p:val>
                                        </p:tav>
                                      </p:tavLst>
                                    </p:anim>
                                    <p:anim calcmode="lin" valueType="num">
                                      <p:cBhvr additive="base">
                                        <p:cTn id="335" dur="2000"/>
                                        <p:tgtEl>
                                          <p:spTgt spid="22"/>
                                        </p:tgtEl>
                                        <p:attrNameLst>
                                          <p:attrName>ppt_y</p:attrName>
                                        </p:attrNameLst>
                                      </p:cBhvr>
                                      <p:tavLst>
                                        <p:tav tm="0">
                                          <p:val>
                                            <p:strVal val="ppt_y"/>
                                          </p:val>
                                        </p:tav>
                                        <p:tav tm="100000">
                                          <p:val>
                                            <p:strVal val="ppt_y"/>
                                          </p:val>
                                        </p:tav>
                                      </p:tavLst>
                                    </p:anim>
                                    <p:set>
                                      <p:cBhvr>
                                        <p:cTn id="336" dur="1" fill="hold">
                                          <p:stCondLst>
                                            <p:cond delay="1999"/>
                                          </p:stCondLst>
                                        </p:cTn>
                                        <p:tgtEl>
                                          <p:spTgt spid="22"/>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2000"/>
                                        <p:tgtEl>
                                          <p:spTgt spid="23"/>
                                        </p:tgtEl>
                                        <p:attrNameLst>
                                          <p:attrName>ppt_x</p:attrName>
                                        </p:attrNameLst>
                                      </p:cBhvr>
                                      <p:tavLst>
                                        <p:tav tm="0">
                                          <p:val>
                                            <p:strVal val="ppt_x"/>
                                          </p:val>
                                        </p:tav>
                                        <p:tav tm="100000">
                                          <p:val>
                                            <p:strVal val="1+ppt_w/2"/>
                                          </p:val>
                                        </p:tav>
                                      </p:tavLst>
                                    </p:anim>
                                    <p:anim calcmode="lin" valueType="num">
                                      <p:cBhvr additive="base">
                                        <p:cTn id="339" dur="2000"/>
                                        <p:tgtEl>
                                          <p:spTgt spid="23"/>
                                        </p:tgtEl>
                                        <p:attrNameLst>
                                          <p:attrName>ppt_y</p:attrName>
                                        </p:attrNameLst>
                                      </p:cBhvr>
                                      <p:tavLst>
                                        <p:tav tm="0">
                                          <p:val>
                                            <p:strVal val="ppt_y"/>
                                          </p:val>
                                        </p:tav>
                                        <p:tav tm="100000">
                                          <p:val>
                                            <p:strVal val="ppt_y"/>
                                          </p:val>
                                        </p:tav>
                                      </p:tavLst>
                                    </p:anim>
                                    <p:set>
                                      <p:cBhvr>
                                        <p:cTn id="340" dur="1" fill="hold">
                                          <p:stCondLst>
                                            <p:cond delay="1999"/>
                                          </p:stCondLst>
                                        </p:cTn>
                                        <p:tgtEl>
                                          <p:spTgt spid="23"/>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2000"/>
                                        <p:tgtEl>
                                          <p:spTgt spid="24"/>
                                        </p:tgtEl>
                                        <p:attrNameLst>
                                          <p:attrName>ppt_x</p:attrName>
                                        </p:attrNameLst>
                                      </p:cBhvr>
                                      <p:tavLst>
                                        <p:tav tm="0">
                                          <p:val>
                                            <p:strVal val="ppt_x"/>
                                          </p:val>
                                        </p:tav>
                                        <p:tav tm="100000">
                                          <p:val>
                                            <p:strVal val="0-ppt_w/2"/>
                                          </p:val>
                                        </p:tav>
                                      </p:tavLst>
                                    </p:anim>
                                    <p:anim calcmode="lin" valueType="num">
                                      <p:cBhvr additive="base">
                                        <p:cTn id="343" dur="2000"/>
                                        <p:tgtEl>
                                          <p:spTgt spid="24"/>
                                        </p:tgtEl>
                                        <p:attrNameLst>
                                          <p:attrName>ppt_y</p:attrName>
                                        </p:attrNameLst>
                                      </p:cBhvr>
                                      <p:tavLst>
                                        <p:tav tm="0">
                                          <p:val>
                                            <p:strVal val="ppt_y"/>
                                          </p:val>
                                        </p:tav>
                                        <p:tav tm="100000">
                                          <p:val>
                                            <p:strVal val="ppt_y"/>
                                          </p:val>
                                        </p:tav>
                                      </p:tavLst>
                                    </p:anim>
                                    <p:set>
                                      <p:cBhvr>
                                        <p:cTn id="344" dur="1" fill="hold">
                                          <p:stCondLst>
                                            <p:cond delay="1999"/>
                                          </p:stCondLst>
                                        </p:cTn>
                                        <p:tgtEl>
                                          <p:spTgt spid="24"/>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2000"/>
                                        <p:tgtEl>
                                          <p:spTgt spid="25"/>
                                        </p:tgtEl>
                                        <p:attrNameLst>
                                          <p:attrName>ppt_x</p:attrName>
                                        </p:attrNameLst>
                                      </p:cBhvr>
                                      <p:tavLst>
                                        <p:tav tm="0">
                                          <p:val>
                                            <p:strVal val="ppt_x"/>
                                          </p:val>
                                        </p:tav>
                                        <p:tav tm="100000">
                                          <p:val>
                                            <p:strVal val="0-ppt_w/2"/>
                                          </p:val>
                                        </p:tav>
                                      </p:tavLst>
                                    </p:anim>
                                    <p:anim calcmode="lin" valueType="num">
                                      <p:cBhvr additive="base">
                                        <p:cTn id="347" dur="2000"/>
                                        <p:tgtEl>
                                          <p:spTgt spid="25"/>
                                        </p:tgtEl>
                                        <p:attrNameLst>
                                          <p:attrName>ppt_y</p:attrName>
                                        </p:attrNameLst>
                                      </p:cBhvr>
                                      <p:tavLst>
                                        <p:tav tm="0">
                                          <p:val>
                                            <p:strVal val="ppt_y"/>
                                          </p:val>
                                        </p:tav>
                                        <p:tav tm="100000">
                                          <p:val>
                                            <p:strVal val="ppt_y"/>
                                          </p:val>
                                        </p:tav>
                                      </p:tavLst>
                                    </p:anim>
                                    <p:set>
                                      <p:cBhvr>
                                        <p:cTn id="348" dur="1" fill="hold">
                                          <p:stCondLst>
                                            <p:cond delay="1999"/>
                                          </p:stCondLst>
                                        </p:cTn>
                                        <p:tgtEl>
                                          <p:spTgt spid="25"/>
                                        </p:tgtEl>
                                        <p:attrNameLst>
                                          <p:attrName>style.visibility</p:attrName>
                                        </p:attrNameLst>
                                      </p:cBhvr>
                                      <p:to>
                                        <p:strVal val="hidden"/>
                                      </p:to>
                                    </p:set>
                                  </p:childTnLst>
                                </p:cTn>
                              </p:par>
                              <p:par>
                                <p:cTn id="349" presetID="2" presetClass="exit" presetSubtype="2" fill="hold" grpId="2" nodeType="withEffect">
                                  <p:stCondLst>
                                    <p:cond delay="0"/>
                                  </p:stCondLst>
                                  <p:childTnLst>
                                    <p:anim calcmode="lin" valueType="num">
                                      <p:cBhvr additive="base">
                                        <p:cTn id="350" dur="2000"/>
                                        <p:tgtEl>
                                          <p:spTgt spid="26"/>
                                        </p:tgtEl>
                                        <p:attrNameLst>
                                          <p:attrName>ppt_x</p:attrName>
                                        </p:attrNameLst>
                                      </p:cBhvr>
                                      <p:tavLst>
                                        <p:tav tm="0">
                                          <p:val>
                                            <p:strVal val="ppt_x"/>
                                          </p:val>
                                        </p:tav>
                                        <p:tav tm="100000">
                                          <p:val>
                                            <p:strVal val="1+ppt_w/2"/>
                                          </p:val>
                                        </p:tav>
                                      </p:tavLst>
                                    </p:anim>
                                    <p:anim calcmode="lin" valueType="num">
                                      <p:cBhvr additive="base">
                                        <p:cTn id="351" dur="2000"/>
                                        <p:tgtEl>
                                          <p:spTgt spid="26"/>
                                        </p:tgtEl>
                                        <p:attrNameLst>
                                          <p:attrName>ppt_y</p:attrName>
                                        </p:attrNameLst>
                                      </p:cBhvr>
                                      <p:tavLst>
                                        <p:tav tm="0">
                                          <p:val>
                                            <p:strVal val="ppt_y"/>
                                          </p:val>
                                        </p:tav>
                                        <p:tav tm="100000">
                                          <p:val>
                                            <p:strVal val="ppt_y"/>
                                          </p:val>
                                        </p:tav>
                                      </p:tavLst>
                                    </p:anim>
                                    <p:set>
                                      <p:cBhvr>
                                        <p:cTn id="352" dur="1" fill="hold">
                                          <p:stCondLst>
                                            <p:cond delay="1999"/>
                                          </p:stCondLst>
                                        </p:cTn>
                                        <p:tgtEl>
                                          <p:spTgt spid="26"/>
                                        </p:tgtEl>
                                        <p:attrNameLst>
                                          <p:attrName>style.visibility</p:attrName>
                                        </p:attrNameLst>
                                      </p:cBhvr>
                                      <p:to>
                                        <p:strVal val="hidden"/>
                                      </p:to>
                                    </p:set>
                                  </p:childTnLst>
                                </p:cTn>
                              </p:par>
                              <p:par>
                                <p:cTn id="353" presetID="2" presetClass="exit" presetSubtype="8" fill="hold" grpId="2" nodeType="withEffect">
                                  <p:stCondLst>
                                    <p:cond delay="0"/>
                                  </p:stCondLst>
                                  <p:childTnLst>
                                    <p:anim calcmode="lin" valueType="num">
                                      <p:cBhvr additive="base">
                                        <p:cTn id="354" dur="2000"/>
                                        <p:tgtEl>
                                          <p:spTgt spid="27"/>
                                        </p:tgtEl>
                                        <p:attrNameLst>
                                          <p:attrName>ppt_x</p:attrName>
                                        </p:attrNameLst>
                                      </p:cBhvr>
                                      <p:tavLst>
                                        <p:tav tm="0">
                                          <p:val>
                                            <p:strVal val="ppt_x"/>
                                          </p:val>
                                        </p:tav>
                                        <p:tav tm="100000">
                                          <p:val>
                                            <p:strVal val="0-ppt_w/2"/>
                                          </p:val>
                                        </p:tav>
                                      </p:tavLst>
                                    </p:anim>
                                    <p:anim calcmode="lin" valueType="num">
                                      <p:cBhvr additive="base">
                                        <p:cTn id="355" dur="2000"/>
                                        <p:tgtEl>
                                          <p:spTgt spid="27"/>
                                        </p:tgtEl>
                                        <p:attrNameLst>
                                          <p:attrName>ppt_y</p:attrName>
                                        </p:attrNameLst>
                                      </p:cBhvr>
                                      <p:tavLst>
                                        <p:tav tm="0">
                                          <p:val>
                                            <p:strVal val="ppt_y"/>
                                          </p:val>
                                        </p:tav>
                                        <p:tav tm="100000">
                                          <p:val>
                                            <p:strVal val="ppt_y"/>
                                          </p:val>
                                        </p:tav>
                                      </p:tavLst>
                                    </p:anim>
                                    <p:set>
                                      <p:cBhvr>
                                        <p:cTn id="356" dur="1" fill="hold">
                                          <p:stCondLst>
                                            <p:cond delay="1999"/>
                                          </p:stCondLst>
                                        </p:cTn>
                                        <p:tgtEl>
                                          <p:spTgt spid="27"/>
                                        </p:tgtEl>
                                        <p:attrNameLst>
                                          <p:attrName>style.visibility</p:attrName>
                                        </p:attrNameLst>
                                      </p:cBhvr>
                                      <p:to>
                                        <p:strVal val="hidden"/>
                                      </p:to>
                                    </p:set>
                                  </p:childTnLst>
                                </p:cTn>
                              </p:par>
                              <p:par>
                                <p:cTn id="357" presetID="2" presetClass="exit" presetSubtype="2" fill="hold" grpId="2" nodeType="withEffect">
                                  <p:stCondLst>
                                    <p:cond delay="0"/>
                                  </p:stCondLst>
                                  <p:childTnLst>
                                    <p:anim calcmode="lin" valueType="num">
                                      <p:cBhvr additive="base">
                                        <p:cTn id="358" dur="2000"/>
                                        <p:tgtEl>
                                          <p:spTgt spid="29"/>
                                        </p:tgtEl>
                                        <p:attrNameLst>
                                          <p:attrName>ppt_x</p:attrName>
                                        </p:attrNameLst>
                                      </p:cBhvr>
                                      <p:tavLst>
                                        <p:tav tm="0">
                                          <p:val>
                                            <p:strVal val="ppt_x"/>
                                          </p:val>
                                        </p:tav>
                                        <p:tav tm="100000">
                                          <p:val>
                                            <p:strVal val="1+ppt_w/2"/>
                                          </p:val>
                                        </p:tav>
                                      </p:tavLst>
                                    </p:anim>
                                    <p:anim calcmode="lin" valueType="num">
                                      <p:cBhvr additive="base">
                                        <p:cTn id="359" dur="2000"/>
                                        <p:tgtEl>
                                          <p:spTgt spid="29"/>
                                        </p:tgtEl>
                                        <p:attrNameLst>
                                          <p:attrName>ppt_y</p:attrName>
                                        </p:attrNameLst>
                                      </p:cBhvr>
                                      <p:tavLst>
                                        <p:tav tm="0">
                                          <p:val>
                                            <p:strVal val="ppt_y"/>
                                          </p:val>
                                        </p:tav>
                                        <p:tav tm="100000">
                                          <p:val>
                                            <p:strVal val="ppt_y"/>
                                          </p:val>
                                        </p:tav>
                                      </p:tavLst>
                                    </p:anim>
                                    <p:set>
                                      <p:cBhvr>
                                        <p:cTn id="360" dur="1" fill="hold">
                                          <p:stCondLst>
                                            <p:cond delay="1999"/>
                                          </p:stCondLst>
                                        </p:cTn>
                                        <p:tgtEl>
                                          <p:spTgt spid="29"/>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2000"/>
                                        <p:tgtEl>
                                          <p:spTgt spid="30"/>
                                        </p:tgtEl>
                                        <p:attrNameLst>
                                          <p:attrName>ppt_x</p:attrName>
                                        </p:attrNameLst>
                                      </p:cBhvr>
                                      <p:tavLst>
                                        <p:tav tm="0">
                                          <p:val>
                                            <p:strVal val="ppt_x"/>
                                          </p:val>
                                        </p:tav>
                                        <p:tav tm="100000">
                                          <p:val>
                                            <p:strVal val="0-ppt_w/2"/>
                                          </p:val>
                                        </p:tav>
                                      </p:tavLst>
                                    </p:anim>
                                    <p:anim calcmode="lin" valueType="num">
                                      <p:cBhvr additive="base">
                                        <p:cTn id="363" dur="2000"/>
                                        <p:tgtEl>
                                          <p:spTgt spid="30"/>
                                        </p:tgtEl>
                                        <p:attrNameLst>
                                          <p:attrName>ppt_y</p:attrName>
                                        </p:attrNameLst>
                                      </p:cBhvr>
                                      <p:tavLst>
                                        <p:tav tm="0">
                                          <p:val>
                                            <p:strVal val="ppt_y"/>
                                          </p:val>
                                        </p:tav>
                                        <p:tav tm="100000">
                                          <p:val>
                                            <p:strVal val="ppt_y"/>
                                          </p:val>
                                        </p:tav>
                                      </p:tavLst>
                                    </p:anim>
                                    <p:set>
                                      <p:cBhvr>
                                        <p:cTn id="364" dur="1" fill="hold">
                                          <p:stCondLst>
                                            <p:cond delay="1999"/>
                                          </p:stCondLst>
                                        </p:cTn>
                                        <p:tgtEl>
                                          <p:spTgt spid="30"/>
                                        </p:tgtEl>
                                        <p:attrNameLst>
                                          <p:attrName>style.visibility</p:attrName>
                                        </p:attrNameLst>
                                      </p:cBhvr>
                                      <p:to>
                                        <p:strVal val="hidden"/>
                                      </p:to>
                                    </p:set>
                                  </p:childTnLst>
                                </p:cTn>
                              </p:par>
                              <p:par>
                                <p:cTn id="365" presetID="2" presetClass="exit" presetSubtype="2" fill="hold" grpId="2" nodeType="withEffect">
                                  <p:stCondLst>
                                    <p:cond delay="0"/>
                                  </p:stCondLst>
                                  <p:childTnLst>
                                    <p:anim calcmode="lin" valueType="num">
                                      <p:cBhvr additive="base">
                                        <p:cTn id="366" dur="2000"/>
                                        <p:tgtEl>
                                          <p:spTgt spid="31"/>
                                        </p:tgtEl>
                                        <p:attrNameLst>
                                          <p:attrName>ppt_x</p:attrName>
                                        </p:attrNameLst>
                                      </p:cBhvr>
                                      <p:tavLst>
                                        <p:tav tm="0">
                                          <p:val>
                                            <p:strVal val="ppt_x"/>
                                          </p:val>
                                        </p:tav>
                                        <p:tav tm="100000">
                                          <p:val>
                                            <p:strVal val="1+ppt_w/2"/>
                                          </p:val>
                                        </p:tav>
                                      </p:tavLst>
                                    </p:anim>
                                    <p:anim calcmode="lin" valueType="num">
                                      <p:cBhvr additive="base">
                                        <p:cTn id="367" dur="2000"/>
                                        <p:tgtEl>
                                          <p:spTgt spid="31"/>
                                        </p:tgtEl>
                                        <p:attrNameLst>
                                          <p:attrName>ppt_y</p:attrName>
                                        </p:attrNameLst>
                                      </p:cBhvr>
                                      <p:tavLst>
                                        <p:tav tm="0">
                                          <p:val>
                                            <p:strVal val="ppt_y"/>
                                          </p:val>
                                        </p:tav>
                                        <p:tav tm="100000">
                                          <p:val>
                                            <p:strVal val="ppt_y"/>
                                          </p:val>
                                        </p:tav>
                                      </p:tavLst>
                                    </p:anim>
                                    <p:set>
                                      <p:cBhvr>
                                        <p:cTn id="368" dur="1" fill="hold">
                                          <p:stCondLst>
                                            <p:cond delay="1999"/>
                                          </p:stCondLst>
                                        </p:cTn>
                                        <p:tgtEl>
                                          <p:spTgt spid="31"/>
                                        </p:tgtEl>
                                        <p:attrNameLst>
                                          <p:attrName>style.visibility</p:attrName>
                                        </p:attrNameLst>
                                      </p:cBhvr>
                                      <p:to>
                                        <p:strVal val="hidden"/>
                                      </p:to>
                                    </p:set>
                                  </p:childTnLst>
                                </p:cTn>
                              </p:par>
                              <p:par>
                                <p:cTn id="369" presetID="2" presetClass="exit" presetSubtype="8" fill="hold" grpId="2" nodeType="withEffect">
                                  <p:stCondLst>
                                    <p:cond delay="0"/>
                                  </p:stCondLst>
                                  <p:childTnLst>
                                    <p:anim calcmode="lin" valueType="num">
                                      <p:cBhvr additive="base">
                                        <p:cTn id="370" dur="2000"/>
                                        <p:tgtEl>
                                          <p:spTgt spid="28"/>
                                        </p:tgtEl>
                                        <p:attrNameLst>
                                          <p:attrName>ppt_x</p:attrName>
                                        </p:attrNameLst>
                                      </p:cBhvr>
                                      <p:tavLst>
                                        <p:tav tm="0">
                                          <p:val>
                                            <p:strVal val="ppt_x"/>
                                          </p:val>
                                        </p:tav>
                                        <p:tav tm="100000">
                                          <p:val>
                                            <p:strVal val="0-ppt_w/2"/>
                                          </p:val>
                                        </p:tav>
                                      </p:tavLst>
                                    </p:anim>
                                    <p:anim calcmode="lin" valueType="num">
                                      <p:cBhvr additive="base">
                                        <p:cTn id="371" dur="2000"/>
                                        <p:tgtEl>
                                          <p:spTgt spid="28"/>
                                        </p:tgtEl>
                                        <p:attrNameLst>
                                          <p:attrName>ppt_y</p:attrName>
                                        </p:attrNameLst>
                                      </p:cBhvr>
                                      <p:tavLst>
                                        <p:tav tm="0">
                                          <p:val>
                                            <p:strVal val="ppt_y"/>
                                          </p:val>
                                        </p:tav>
                                        <p:tav tm="100000">
                                          <p:val>
                                            <p:strVal val="ppt_y"/>
                                          </p:val>
                                        </p:tav>
                                      </p:tavLst>
                                    </p:anim>
                                    <p:set>
                                      <p:cBhvr>
                                        <p:cTn id="372" dur="1" fill="hold">
                                          <p:stCondLst>
                                            <p:cond delay="1999"/>
                                          </p:stCondLst>
                                        </p:cTn>
                                        <p:tgtEl>
                                          <p:spTgt spid="28"/>
                                        </p:tgtEl>
                                        <p:attrNameLst>
                                          <p:attrName>style.visibility</p:attrName>
                                        </p:attrNameLst>
                                      </p:cBhvr>
                                      <p:to>
                                        <p:strVal val="hidden"/>
                                      </p:to>
                                    </p:set>
                                  </p:childTnLst>
                                </p:cTn>
                              </p:par>
                              <p:par>
                                <p:cTn id="373" presetID="2" presetClass="exit" presetSubtype="2" fill="hold" grpId="2" nodeType="withEffect">
                                  <p:stCondLst>
                                    <p:cond delay="0"/>
                                  </p:stCondLst>
                                  <p:childTnLst>
                                    <p:anim calcmode="lin" valueType="num">
                                      <p:cBhvr additive="base">
                                        <p:cTn id="374" dur="2000"/>
                                        <p:tgtEl>
                                          <p:spTgt spid="32"/>
                                        </p:tgtEl>
                                        <p:attrNameLst>
                                          <p:attrName>ppt_x</p:attrName>
                                        </p:attrNameLst>
                                      </p:cBhvr>
                                      <p:tavLst>
                                        <p:tav tm="0">
                                          <p:val>
                                            <p:strVal val="ppt_x"/>
                                          </p:val>
                                        </p:tav>
                                        <p:tav tm="100000">
                                          <p:val>
                                            <p:strVal val="1+ppt_w/2"/>
                                          </p:val>
                                        </p:tav>
                                      </p:tavLst>
                                    </p:anim>
                                    <p:anim calcmode="lin" valueType="num">
                                      <p:cBhvr additive="base">
                                        <p:cTn id="375" dur="2000"/>
                                        <p:tgtEl>
                                          <p:spTgt spid="32"/>
                                        </p:tgtEl>
                                        <p:attrNameLst>
                                          <p:attrName>ppt_y</p:attrName>
                                        </p:attrNameLst>
                                      </p:cBhvr>
                                      <p:tavLst>
                                        <p:tav tm="0">
                                          <p:val>
                                            <p:strVal val="ppt_y"/>
                                          </p:val>
                                        </p:tav>
                                        <p:tav tm="100000">
                                          <p:val>
                                            <p:strVal val="ppt_y"/>
                                          </p:val>
                                        </p:tav>
                                      </p:tavLst>
                                    </p:anim>
                                    <p:set>
                                      <p:cBhvr>
                                        <p:cTn id="376" dur="1" fill="hold">
                                          <p:stCondLst>
                                            <p:cond delay="1999"/>
                                          </p:stCondLst>
                                        </p:cTn>
                                        <p:tgtEl>
                                          <p:spTgt spid="32"/>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2000"/>
                                        <p:tgtEl>
                                          <p:spTgt spid="33"/>
                                        </p:tgtEl>
                                        <p:attrNameLst>
                                          <p:attrName>ppt_x</p:attrName>
                                        </p:attrNameLst>
                                      </p:cBhvr>
                                      <p:tavLst>
                                        <p:tav tm="0">
                                          <p:val>
                                            <p:strVal val="ppt_x"/>
                                          </p:val>
                                        </p:tav>
                                        <p:tav tm="100000">
                                          <p:val>
                                            <p:strVal val="0-ppt_w/2"/>
                                          </p:val>
                                        </p:tav>
                                      </p:tavLst>
                                    </p:anim>
                                    <p:anim calcmode="lin" valueType="num">
                                      <p:cBhvr additive="base">
                                        <p:cTn id="379" dur="2000"/>
                                        <p:tgtEl>
                                          <p:spTgt spid="33"/>
                                        </p:tgtEl>
                                        <p:attrNameLst>
                                          <p:attrName>ppt_y</p:attrName>
                                        </p:attrNameLst>
                                      </p:cBhvr>
                                      <p:tavLst>
                                        <p:tav tm="0">
                                          <p:val>
                                            <p:strVal val="ppt_y"/>
                                          </p:val>
                                        </p:tav>
                                        <p:tav tm="100000">
                                          <p:val>
                                            <p:strVal val="ppt_y"/>
                                          </p:val>
                                        </p:tav>
                                      </p:tavLst>
                                    </p:anim>
                                    <p:set>
                                      <p:cBhvr>
                                        <p:cTn id="380" dur="1" fill="hold">
                                          <p:stCondLst>
                                            <p:cond delay="1999"/>
                                          </p:stCondLst>
                                        </p:cTn>
                                        <p:tgtEl>
                                          <p:spTgt spid="33"/>
                                        </p:tgtEl>
                                        <p:attrNameLst>
                                          <p:attrName>style.visibility</p:attrName>
                                        </p:attrNameLst>
                                      </p:cBhvr>
                                      <p:to>
                                        <p:strVal val="hidden"/>
                                      </p:to>
                                    </p:set>
                                  </p:childTnLst>
                                </p:cTn>
                              </p:par>
                              <p:par>
                                <p:cTn id="381" presetID="2" presetClass="exit" presetSubtype="2" fill="hold" grpId="2" nodeType="withEffect">
                                  <p:stCondLst>
                                    <p:cond delay="0"/>
                                  </p:stCondLst>
                                  <p:childTnLst>
                                    <p:anim calcmode="lin" valueType="num">
                                      <p:cBhvr additive="base">
                                        <p:cTn id="382" dur="2000"/>
                                        <p:tgtEl>
                                          <p:spTgt spid="34"/>
                                        </p:tgtEl>
                                        <p:attrNameLst>
                                          <p:attrName>ppt_x</p:attrName>
                                        </p:attrNameLst>
                                      </p:cBhvr>
                                      <p:tavLst>
                                        <p:tav tm="0">
                                          <p:val>
                                            <p:strVal val="ppt_x"/>
                                          </p:val>
                                        </p:tav>
                                        <p:tav tm="100000">
                                          <p:val>
                                            <p:strVal val="1+ppt_w/2"/>
                                          </p:val>
                                        </p:tav>
                                      </p:tavLst>
                                    </p:anim>
                                    <p:anim calcmode="lin" valueType="num">
                                      <p:cBhvr additive="base">
                                        <p:cTn id="383" dur="2000"/>
                                        <p:tgtEl>
                                          <p:spTgt spid="34"/>
                                        </p:tgtEl>
                                        <p:attrNameLst>
                                          <p:attrName>ppt_y</p:attrName>
                                        </p:attrNameLst>
                                      </p:cBhvr>
                                      <p:tavLst>
                                        <p:tav tm="0">
                                          <p:val>
                                            <p:strVal val="ppt_y"/>
                                          </p:val>
                                        </p:tav>
                                        <p:tav tm="100000">
                                          <p:val>
                                            <p:strVal val="ppt_y"/>
                                          </p:val>
                                        </p:tav>
                                      </p:tavLst>
                                    </p:anim>
                                    <p:set>
                                      <p:cBhvr>
                                        <p:cTn id="384" dur="1" fill="hold">
                                          <p:stCondLst>
                                            <p:cond delay="1999"/>
                                          </p:stCondLst>
                                        </p:cTn>
                                        <p:tgtEl>
                                          <p:spTgt spid="34"/>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2000"/>
                                        <p:tgtEl>
                                          <p:spTgt spid="35"/>
                                        </p:tgtEl>
                                        <p:attrNameLst>
                                          <p:attrName>ppt_x</p:attrName>
                                        </p:attrNameLst>
                                      </p:cBhvr>
                                      <p:tavLst>
                                        <p:tav tm="0">
                                          <p:val>
                                            <p:strVal val="ppt_x"/>
                                          </p:val>
                                        </p:tav>
                                        <p:tav tm="100000">
                                          <p:val>
                                            <p:strVal val="0-ppt_w/2"/>
                                          </p:val>
                                        </p:tav>
                                      </p:tavLst>
                                    </p:anim>
                                    <p:anim calcmode="lin" valueType="num">
                                      <p:cBhvr additive="base">
                                        <p:cTn id="387" dur="2000"/>
                                        <p:tgtEl>
                                          <p:spTgt spid="35"/>
                                        </p:tgtEl>
                                        <p:attrNameLst>
                                          <p:attrName>ppt_y</p:attrName>
                                        </p:attrNameLst>
                                      </p:cBhvr>
                                      <p:tavLst>
                                        <p:tav tm="0">
                                          <p:val>
                                            <p:strVal val="ppt_y"/>
                                          </p:val>
                                        </p:tav>
                                        <p:tav tm="100000">
                                          <p:val>
                                            <p:strVal val="ppt_y"/>
                                          </p:val>
                                        </p:tav>
                                      </p:tavLst>
                                    </p:anim>
                                    <p:set>
                                      <p:cBhvr>
                                        <p:cTn id="388" dur="1" fill="hold">
                                          <p:stCondLst>
                                            <p:cond delay="1999"/>
                                          </p:stCondLst>
                                        </p:cTn>
                                        <p:tgtEl>
                                          <p:spTgt spid="35"/>
                                        </p:tgtEl>
                                        <p:attrNameLst>
                                          <p:attrName>style.visibility</p:attrName>
                                        </p:attrNameLst>
                                      </p:cBhvr>
                                      <p:to>
                                        <p:strVal val="hidden"/>
                                      </p:to>
                                    </p:set>
                                  </p:childTnLst>
                                </p:cTn>
                              </p:par>
                              <p:par>
                                <p:cTn id="389" presetID="2" presetClass="exit" presetSubtype="2" fill="hold" grpId="2" nodeType="withEffect">
                                  <p:stCondLst>
                                    <p:cond delay="0"/>
                                  </p:stCondLst>
                                  <p:childTnLst>
                                    <p:anim calcmode="lin" valueType="num">
                                      <p:cBhvr additive="base">
                                        <p:cTn id="390" dur="2000"/>
                                        <p:tgtEl>
                                          <p:spTgt spid="36"/>
                                        </p:tgtEl>
                                        <p:attrNameLst>
                                          <p:attrName>ppt_x</p:attrName>
                                        </p:attrNameLst>
                                      </p:cBhvr>
                                      <p:tavLst>
                                        <p:tav tm="0">
                                          <p:val>
                                            <p:strVal val="ppt_x"/>
                                          </p:val>
                                        </p:tav>
                                        <p:tav tm="100000">
                                          <p:val>
                                            <p:strVal val="1+ppt_w/2"/>
                                          </p:val>
                                        </p:tav>
                                      </p:tavLst>
                                    </p:anim>
                                    <p:anim calcmode="lin" valueType="num">
                                      <p:cBhvr additive="base">
                                        <p:cTn id="391" dur="2000"/>
                                        <p:tgtEl>
                                          <p:spTgt spid="36"/>
                                        </p:tgtEl>
                                        <p:attrNameLst>
                                          <p:attrName>ppt_y</p:attrName>
                                        </p:attrNameLst>
                                      </p:cBhvr>
                                      <p:tavLst>
                                        <p:tav tm="0">
                                          <p:val>
                                            <p:strVal val="ppt_y"/>
                                          </p:val>
                                        </p:tav>
                                        <p:tav tm="100000">
                                          <p:val>
                                            <p:strVal val="ppt_y"/>
                                          </p:val>
                                        </p:tav>
                                      </p:tavLst>
                                    </p:anim>
                                    <p:set>
                                      <p:cBhvr>
                                        <p:cTn id="392" dur="1" fill="hold">
                                          <p:stCondLst>
                                            <p:cond delay="1999"/>
                                          </p:stCondLst>
                                        </p:cTn>
                                        <p:tgtEl>
                                          <p:spTgt spid="36"/>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2000"/>
                                        <p:tgtEl>
                                          <p:spTgt spid="37"/>
                                        </p:tgtEl>
                                        <p:attrNameLst>
                                          <p:attrName>ppt_x</p:attrName>
                                        </p:attrNameLst>
                                      </p:cBhvr>
                                      <p:tavLst>
                                        <p:tav tm="0">
                                          <p:val>
                                            <p:strVal val="ppt_x"/>
                                          </p:val>
                                        </p:tav>
                                        <p:tav tm="100000">
                                          <p:val>
                                            <p:strVal val="0-ppt_w/2"/>
                                          </p:val>
                                        </p:tav>
                                      </p:tavLst>
                                    </p:anim>
                                    <p:anim calcmode="lin" valueType="num">
                                      <p:cBhvr additive="base">
                                        <p:cTn id="395" dur="2000"/>
                                        <p:tgtEl>
                                          <p:spTgt spid="37"/>
                                        </p:tgtEl>
                                        <p:attrNameLst>
                                          <p:attrName>ppt_y</p:attrName>
                                        </p:attrNameLst>
                                      </p:cBhvr>
                                      <p:tavLst>
                                        <p:tav tm="0">
                                          <p:val>
                                            <p:strVal val="ppt_y"/>
                                          </p:val>
                                        </p:tav>
                                        <p:tav tm="100000">
                                          <p:val>
                                            <p:strVal val="ppt_y"/>
                                          </p:val>
                                        </p:tav>
                                      </p:tavLst>
                                    </p:anim>
                                    <p:set>
                                      <p:cBhvr>
                                        <p:cTn id="396" dur="1" fill="hold">
                                          <p:stCondLst>
                                            <p:cond delay="1999"/>
                                          </p:stCondLst>
                                        </p:cTn>
                                        <p:tgtEl>
                                          <p:spTgt spid="37"/>
                                        </p:tgtEl>
                                        <p:attrNameLst>
                                          <p:attrName>style.visibility</p:attrName>
                                        </p:attrNameLst>
                                      </p:cBhvr>
                                      <p:to>
                                        <p:strVal val="hidden"/>
                                      </p:to>
                                    </p:set>
                                  </p:childTnLst>
                                </p:cTn>
                              </p:par>
                              <p:par>
                                <p:cTn id="397" presetID="2" presetClass="exit" presetSubtype="2" fill="hold" grpId="2" nodeType="withEffect">
                                  <p:stCondLst>
                                    <p:cond delay="0"/>
                                  </p:stCondLst>
                                  <p:childTnLst>
                                    <p:anim calcmode="lin" valueType="num">
                                      <p:cBhvr additive="base">
                                        <p:cTn id="398" dur="2000"/>
                                        <p:tgtEl>
                                          <p:spTgt spid="38"/>
                                        </p:tgtEl>
                                        <p:attrNameLst>
                                          <p:attrName>ppt_x</p:attrName>
                                        </p:attrNameLst>
                                      </p:cBhvr>
                                      <p:tavLst>
                                        <p:tav tm="0">
                                          <p:val>
                                            <p:strVal val="ppt_x"/>
                                          </p:val>
                                        </p:tav>
                                        <p:tav tm="100000">
                                          <p:val>
                                            <p:strVal val="1+ppt_w/2"/>
                                          </p:val>
                                        </p:tav>
                                      </p:tavLst>
                                    </p:anim>
                                    <p:anim calcmode="lin" valueType="num">
                                      <p:cBhvr additive="base">
                                        <p:cTn id="399" dur="2000"/>
                                        <p:tgtEl>
                                          <p:spTgt spid="38"/>
                                        </p:tgtEl>
                                        <p:attrNameLst>
                                          <p:attrName>ppt_y</p:attrName>
                                        </p:attrNameLst>
                                      </p:cBhvr>
                                      <p:tavLst>
                                        <p:tav tm="0">
                                          <p:val>
                                            <p:strVal val="ppt_y"/>
                                          </p:val>
                                        </p:tav>
                                        <p:tav tm="100000">
                                          <p:val>
                                            <p:strVal val="ppt_y"/>
                                          </p:val>
                                        </p:tav>
                                      </p:tavLst>
                                    </p:anim>
                                    <p:set>
                                      <p:cBhvr>
                                        <p:cTn id="400" dur="1" fill="hold">
                                          <p:stCondLst>
                                            <p:cond delay="1999"/>
                                          </p:stCondLst>
                                        </p:cTn>
                                        <p:tgtEl>
                                          <p:spTgt spid="38"/>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2000"/>
                                        <p:tgtEl>
                                          <p:spTgt spid="39"/>
                                        </p:tgtEl>
                                        <p:attrNameLst>
                                          <p:attrName>ppt_x</p:attrName>
                                        </p:attrNameLst>
                                      </p:cBhvr>
                                      <p:tavLst>
                                        <p:tav tm="0">
                                          <p:val>
                                            <p:strVal val="ppt_x"/>
                                          </p:val>
                                        </p:tav>
                                        <p:tav tm="100000">
                                          <p:val>
                                            <p:strVal val="0-ppt_w/2"/>
                                          </p:val>
                                        </p:tav>
                                      </p:tavLst>
                                    </p:anim>
                                    <p:anim calcmode="lin" valueType="num">
                                      <p:cBhvr additive="base">
                                        <p:cTn id="403" dur="2000"/>
                                        <p:tgtEl>
                                          <p:spTgt spid="39"/>
                                        </p:tgtEl>
                                        <p:attrNameLst>
                                          <p:attrName>ppt_y</p:attrName>
                                        </p:attrNameLst>
                                      </p:cBhvr>
                                      <p:tavLst>
                                        <p:tav tm="0">
                                          <p:val>
                                            <p:strVal val="ppt_y"/>
                                          </p:val>
                                        </p:tav>
                                        <p:tav tm="100000">
                                          <p:val>
                                            <p:strVal val="ppt_y"/>
                                          </p:val>
                                        </p:tav>
                                      </p:tavLst>
                                    </p:anim>
                                    <p:set>
                                      <p:cBhvr>
                                        <p:cTn id="404" dur="1" fill="hold">
                                          <p:stCondLst>
                                            <p:cond delay="1999"/>
                                          </p:stCondLst>
                                        </p:cTn>
                                        <p:tgtEl>
                                          <p:spTgt spid="39"/>
                                        </p:tgtEl>
                                        <p:attrNameLst>
                                          <p:attrName>style.visibility</p:attrName>
                                        </p:attrNameLst>
                                      </p:cBhvr>
                                      <p:to>
                                        <p:strVal val="hidden"/>
                                      </p:to>
                                    </p:set>
                                  </p:childTnLst>
                                </p:cTn>
                              </p:par>
                              <p:par>
                                <p:cTn id="405" presetID="2" presetClass="exit" presetSubtype="2" fill="hold" grpId="2" nodeType="withEffect">
                                  <p:stCondLst>
                                    <p:cond delay="0"/>
                                  </p:stCondLst>
                                  <p:childTnLst>
                                    <p:anim calcmode="lin" valueType="num">
                                      <p:cBhvr additive="base">
                                        <p:cTn id="406" dur="2000"/>
                                        <p:tgtEl>
                                          <p:spTgt spid="40"/>
                                        </p:tgtEl>
                                        <p:attrNameLst>
                                          <p:attrName>ppt_x</p:attrName>
                                        </p:attrNameLst>
                                      </p:cBhvr>
                                      <p:tavLst>
                                        <p:tav tm="0">
                                          <p:val>
                                            <p:strVal val="ppt_x"/>
                                          </p:val>
                                        </p:tav>
                                        <p:tav tm="100000">
                                          <p:val>
                                            <p:strVal val="1+ppt_w/2"/>
                                          </p:val>
                                        </p:tav>
                                      </p:tavLst>
                                    </p:anim>
                                    <p:anim calcmode="lin" valueType="num">
                                      <p:cBhvr additive="base">
                                        <p:cTn id="407" dur="2000"/>
                                        <p:tgtEl>
                                          <p:spTgt spid="40"/>
                                        </p:tgtEl>
                                        <p:attrNameLst>
                                          <p:attrName>ppt_y</p:attrName>
                                        </p:attrNameLst>
                                      </p:cBhvr>
                                      <p:tavLst>
                                        <p:tav tm="0">
                                          <p:val>
                                            <p:strVal val="ppt_y"/>
                                          </p:val>
                                        </p:tav>
                                        <p:tav tm="100000">
                                          <p:val>
                                            <p:strVal val="ppt_y"/>
                                          </p:val>
                                        </p:tav>
                                      </p:tavLst>
                                    </p:anim>
                                    <p:set>
                                      <p:cBhvr>
                                        <p:cTn id="408" dur="1" fill="hold">
                                          <p:stCondLst>
                                            <p:cond delay="1999"/>
                                          </p:stCondLst>
                                        </p:cTn>
                                        <p:tgtEl>
                                          <p:spTgt spid="40"/>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2000"/>
                                        <p:tgtEl>
                                          <p:spTgt spid="41"/>
                                        </p:tgtEl>
                                        <p:attrNameLst>
                                          <p:attrName>ppt_x</p:attrName>
                                        </p:attrNameLst>
                                      </p:cBhvr>
                                      <p:tavLst>
                                        <p:tav tm="0">
                                          <p:val>
                                            <p:strVal val="ppt_x"/>
                                          </p:val>
                                        </p:tav>
                                        <p:tav tm="100000">
                                          <p:val>
                                            <p:strVal val="0-ppt_w/2"/>
                                          </p:val>
                                        </p:tav>
                                      </p:tavLst>
                                    </p:anim>
                                    <p:anim calcmode="lin" valueType="num">
                                      <p:cBhvr additive="base">
                                        <p:cTn id="411" dur="2000"/>
                                        <p:tgtEl>
                                          <p:spTgt spid="41"/>
                                        </p:tgtEl>
                                        <p:attrNameLst>
                                          <p:attrName>ppt_y</p:attrName>
                                        </p:attrNameLst>
                                      </p:cBhvr>
                                      <p:tavLst>
                                        <p:tav tm="0">
                                          <p:val>
                                            <p:strVal val="ppt_y"/>
                                          </p:val>
                                        </p:tav>
                                        <p:tav tm="100000">
                                          <p:val>
                                            <p:strVal val="ppt_y"/>
                                          </p:val>
                                        </p:tav>
                                      </p:tavLst>
                                    </p:anim>
                                    <p:set>
                                      <p:cBhvr>
                                        <p:cTn id="412" dur="1" fill="hold">
                                          <p:stCondLst>
                                            <p:cond delay="1999"/>
                                          </p:stCondLst>
                                        </p:cTn>
                                        <p:tgtEl>
                                          <p:spTgt spid="41"/>
                                        </p:tgtEl>
                                        <p:attrNameLst>
                                          <p:attrName>style.visibility</p:attrName>
                                        </p:attrNameLst>
                                      </p:cBhvr>
                                      <p:to>
                                        <p:strVal val="hidden"/>
                                      </p:to>
                                    </p:set>
                                  </p:childTnLst>
                                </p:cTn>
                              </p:par>
                              <p:par>
                                <p:cTn id="413" presetID="2" presetClass="exit" presetSubtype="2" fill="hold" grpId="2" nodeType="withEffect">
                                  <p:stCondLst>
                                    <p:cond delay="0"/>
                                  </p:stCondLst>
                                  <p:childTnLst>
                                    <p:anim calcmode="lin" valueType="num">
                                      <p:cBhvr additive="base">
                                        <p:cTn id="414" dur="2000"/>
                                        <p:tgtEl>
                                          <p:spTgt spid="42"/>
                                        </p:tgtEl>
                                        <p:attrNameLst>
                                          <p:attrName>ppt_x</p:attrName>
                                        </p:attrNameLst>
                                      </p:cBhvr>
                                      <p:tavLst>
                                        <p:tav tm="0">
                                          <p:val>
                                            <p:strVal val="ppt_x"/>
                                          </p:val>
                                        </p:tav>
                                        <p:tav tm="100000">
                                          <p:val>
                                            <p:strVal val="1+ppt_w/2"/>
                                          </p:val>
                                        </p:tav>
                                      </p:tavLst>
                                    </p:anim>
                                    <p:anim calcmode="lin" valueType="num">
                                      <p:cBhvr additive="base">
                                        <p:cTn id="415" dur="2000"/>
                                        <p:tgtEl>
                                          <p:spTgt spid="42"/>
                                        </p:tgtEl>
                                        <p:attrNameLst>
                                          <p:attrName>ppt_y</p:attrName>
                                        </p:attrNameLst>
                                      </p:cBhvr>
                                      <p:tavLst>
                                        <p:tav tm="0">
                                          <p:val>
                                            <p:strVal val="ppt_y"/>
                                          </p:val>
                                        </p:tav>
                                        <p:tav tm="100000">
                                          <p:val>
                                            <p:strVal val="ppt_y"/>
                                          </p:val>
                                        </p:tav>
                                      </p:tavLst>
                                    </p:anim>
                                    <p:set>
                                      <p:cBhvr>
                                        <p:cTn id="416" dur="1" fill="hold">
                                          <p:stCondLst>
                                            <p:cond delay="1999"/>
                                          </p:stCondLst>
                                        </p:cTn>
                                        <p:tgtEl>
                                          <p:spTgt spid="42"/>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2000"/>
                                        <p:tgtEl>
                                          <p:spTgt spid="43"/>
                                        </p:tgtEl>
                                        <p:attrNameLst>
                                          <p:attrName>ppt_x</p:attrName>
                                        </p:attrNameLst>
                                      </p:cBhvr>
                                      <p:tavLst>
                                        <p:tav tm="0">
                                          <p:val>
                                            <p:strVal val="ppt_x"/>
                                          </p:val>
                                        </p:tav>
                                        <p:tav tm="100000">
                                          <p:val>
                                            <p:strVal val="0-ppt_w/2"/>
                                          </p:val>
                                        </p:tav>
                                      </p:tavLst>
                                    </p:anim>
                                    <p:anim calcmode="lin" valueType="num">
                                      <p:cBhvr additive="base">
                                        <p:cTn id="419" dur="2000"/>
                                        <p:tgtEl>
                                          <p:spTgt spid="43"/>
                                        </p:tgtEl>
                                        <p:attrNameLst>
                                          <p:attrName>ppt_y</p:attrName>
                                        </p:attrNameLst>
                                      </p:cBhvr>
                                      <p:tavLst>
                                        <p:tav tm="0">
                                          <p:val>
                                            <p:strVal val="ppt_y"/>
                                          </p:val>
                                        </p:tav>
                                        <p:tav tm="100000">
                                          <p:val>
                                            <p:strVal val="ppt_y"/>
                                          </p:val>
                                        </p:tav>
                                      </p:tavLst>
                                    </p:anim>
                                    <p:set>
                                      <p:cBhvr>
                                        <p:cTn id="420" dur="1" fill="hold">
                                          <p:stCondLst>
                                            <p:cond delay="1999"/>
                                          </p:stCondLst>
                                        </p:cTn>
                                        <p:tgtEl>
                                          <p:spTgt spid="43"/>
                                        </p:tgtEl>
                                        <p:attrNameLst>
                                          <p:attrName>style.visibility</p:attrName>
                                        </p:attrNameLst>
                                      </p:cBhvr>
                                      <p:to>
                                        <p:strVal val="hidden"/>
                                      </p:to>
                                    </p:set>
                                  </p:childTnLst>
                                </p:cTn>
                              </p:par>
                              <p:par>
                                <p:cTn id="421" presetID="2" presetClass="exit" presetSubtype="2" fill="hold" grpId="2" nodeType="withEffect">
                                  <p:stCondLst>
                                    <p:cond delay="0"/>
                                  </p:stCondLst>
                                  <p:childTnLst>
                                    <p:anim calcmode="lin" valueType="num">
                                      <p:cBhvr additive="base">
                                        <p:cTn id="422" dur="2000"/>
                                        <p:tgtEl>
                                          <p:spTgt spid="44"/>
                                        </p:tgtEl>
                                        <p:attrNameLst>
                                          <p:attrName>ppt_x</p:attrName>
                                        </p:attrNameLst>
                                      </p:cBhvr>
                                      <p:tavLst>
                                        <p:tav tm="0">
                                          <p:val>
                                            <p:strVal val="ppt_x"/>
                                          </p:val>
                                        </p:tav>
                                        <p:tav tm="100000">
                                          <p:val>
                                            <p:strVal val="1+ppt_w/2"/>
                                          </p:val>
                                        </p:tav>
                                      </p:tavLst>
                                    </p:anim>
                                    <p:anim calcmode="lin" valueType="num">
                                      <p:cBhvr additive="base">
                                        <p:cTn id="423" dur="2000"/>
                                        <p:tgtEl>
                                          <p:spTgt spid="44"/>
                                        </p:tgtEl>
                                        <p:attrNameLst>
                                          <p:attrName>ppt_y</p:attrName>
                                        </p:attrNameLst>
                                      </p:cBhvr>
                                      <p:tavLst>
                                        <p:tav tm="0">
                                          <p:val>
                                            <p:strVal val="ppt_y"/>
                                          </p:val>
                                        </p:tav>
                                        <p:tav tm="100000">
                                          <p:val>
                                            <p:strVal val="ppt_y"/>
                                          </p:val>
                                        </p:tav>
                                      </p:tavLst>
                                    </p:anim>
                                    <p:set>
                                      <p:cBhvr>
                                        <p:cTn id="424" dur="1" fill="hold">
                                          <p:stCondLst>
                                            <p:cond delay="1999"/>
                                          </p:stCondLst>
                                        </p:cTn>
                                        <p:tgtEl>
                                          <p:spTgt spid="44"/>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2000"/>
                                        <p:tgtEl>
                                          <p:spTgt spid="45"/>
                                        </p:tgtEl>
                                        <p:attrNameLst>
                                          <p:attrName>ppt_x</p:attrName>
                                        </p:attrNameLst>
                                      </p:cBhvr>
                                      <p:tavLst>
                                        <p:tav tm="0">
                                          <p:val>
                                            <p:strVal val="ppt_x"/>
                                          </p:val>
                                        </p:tav>
                                        <p:tav tm="100000">
                                          <p:val>
                                            <p:strVal val="0-ppt_w/2"/>
                                          </p:val>
                                        </p:tav>
                                      </p:tavLst>
                                    </p:anim>
                                    <p:anim calcmode="lin" valueType="num">
                                      <p:cBhvr additive="base">
                                        <p:cTn id="427" dur="2000"/>
                                        <p:tgtEl>
                                          <p:spTgt spid="45"/>
                                        </p:tgtEl>
                                        <p:attrNameLst>
                                          <p:attrName>ppt_y</p:attrName>
                                        </p:attrNameLst>
                                      </p:cBhvr>
                                      <p:tavLst>
                                        <p:tav tm="0">
                                          <p:val>
                                            <p:strVal val="ppt_y"/>
                                          </p:val>
                                        </p:tav>
                                        <p:tav tm="100000">
                                          <p:val>
                                            <p:strVal val="ppt_y"/>
                                          </p:val>
                                        </p:tav>
                                      </p:tavLst>
                                    </p:anim>
                                    <p:set>
                                      <p:cBhvr>
                                        <p:cTn id="428" dur="1" fill="hold">
                                          <p:stCondLst>
                                            <p:cond delay="1999"/>
                                          </p:stCondLst>
                                        </p:cTn>
                                        <p:tgtEl>
                                          <p:spTgt spid="45"/>
                                        </p:tgtEl>
                                        <p:attrNameLst>
                                          <p:attrName>style.visibility</p:attrName>
                                        </p:attrNameLst>
                                      </p:cBhvr>
                                      <p:to>
                                        <p:strVal val="hidden"/>
                                      </p:to>
                                    </p:set>
                                  </p:childTnLst>
                                </p:cTn>
                              </p:par>
                              <p:par>
                                <p:cTn id="429" presetID="23" presetClass="entr" presetSubtype="288" fill="hold" nodeType="withEffect">
                                  <p:stCondLst>
                                    <p:cond delay="0"/>
                                  </p:stCondLst>
                                  <p:childTnLst>
                                    <p:set>
                                      <p:cBhvr>
                                        <p:cTn id="430" dur="1" fill="hold">
                                          <p:stCondLst>
                                            <p:cond delay="0"/>
                                          </p:stCondLst>
                                        </p:cTn>
                                        <p:tgtEl>
                                          <p:spTgt spid="2"/>
                                        </p:tgtEl>
                                        <p:attrNameLst>
                                          <p:attrName>style.visibility</p:attrName>
                                        </p:attrNameLst>
                                      </p:cBhvr>
                                      <p:to>
                                        <p:strVal val="visible"/>
                                      </p:to>
                                    </p:set>
                                    <p:anim calcmode="lin" valueType="num">
                                      <p:cBhvr>
                                        <p:cTn id="431" dur="2000" fill="hold"/>
                                        <p:tgtEl>
                                          <p:spTgt spid="2"/>
                                        </p:tgtEl>
                                        <p:attrNameLst>
                                          <p:attrName>ppt_w</p:attrName>
                                        </p:attrNameLst>
                                      </p:cBhvr>
                                      <p:tavLst>
                                        <p:tav tm="0">
                                          <p:val>
                                            <p:strVal val="4/3*#ppt_w"/>
                                          </p:val>
                                        </p:tav>
                                        <p:tav tm="100000">
                                          <p:val>
                                            <p:strVal val="#ppt_w"/>
                                          </p:val>
                                        </p:tav>
                                      </p:tavLst>
                                    </p:anim>
                                    <p:anim calcmode="lin" valueType="num">
                                      <p:cBhvr>
                                        <p:cTn id="432" dur="2000" fill="hold"/>
                                        <p:tgtEl>
                                          <p:spTgt spid="2"/>
                                        </p:tgtEl>
                                        <p:attrNameLst>
                                          <p:attrName>ppt_h</p:attrName>
                                        </p:attrNameLst>
                                      </p:cBhvr>
                                      <p:tavLst>
                                        <p:tav tm="0">
                                          <p:val>
                                            <p:strVal val="4/3*#ppt_h"/>
                                          </p:val>
                                        </p:tav>
                                        <p:tav tm="100000">
                                          <p:val>
                                            <p:strVal val="#ppt_h"/>
                                          </p:val>
                                        </p:tav>
                                      </p:tavLst>
                                    </p:anim>
                                  </p:childTnLst>
                                </p:cTn>
                              </p:par>
                              <p:par>
                                <p:cTn id="433" presetID="16" presetClass="entr" presetSubtype="37" fill="hold" nodeType="withEffect">
                                  <p:stCondLst>
                                    <p:cond delay="0"/>
                                  </p:stCondLst>
                                  <p:childTnLst>
                                    <p:set>
                                      <p:cBhvr>
                                        <p:cTn id="434" dur="1" fill="hold">
                                          <p:stCondLst>
                                            <p:cond delay="0"/>
                                          </p:stCondLst>
                                        </p:cTn>
                                        <p:tgtEl>
                                          <p:spTgt spid="2"/>
                                        </p:tgtEl>
                                        <p:attrNameLst>
                                          <p:attrName>style.visibility</p:attrName>
                                        </p:attrNameLst>
                                      </p:cBhvr>
                                      <p:to>
                                        <p:strVal val="visible"/>
                                      </p:to>
                                    </p:set>
                                    <p:animEffect transition="in" filter="barn(outVertical)">
                                      <p:cBhvr>
                                        <p:cTn id="43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157D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flor mano.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Elipse"/>
          <p:cNvSpPr/>
          <p:nvPr/>
        </p:nvSpPr>
        <p:spPr>
          <a:xfrm>
            <a:off x="0"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571604"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214710"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786314"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6286544"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7858148" y="1500174"/>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0"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1571604"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710"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786314"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44"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858148" y="3714752"/>
            <a:ext cx="1643042" cy="1571636"/>
          </a:xfrm>
          <a:prstGeom prst="ellipse">
            <a:avLst/>
          </a:prstGeom>
          <a:blipFill>
            <a:blip r:embed="rId3">
              <a:duotone>
                <a:schemeClr val="accent4">
                  <a:shade val="45000"/>
                  <a:satMod val="135000"/>
                </a:schemeClr>
                <a:prstClr val="white"/>
              </a:duotone>
              <a:lum contrast="40000"/>
            </a:blip>
            <a:stretch>
              <a:fillRect/>
            </a:stretch>
          </a:blipFill>
          <a:ln>
            <a:solidFill>
              <a:srgbClr val="D0A8EE"/>
            </a:solidFill>
          </a:ln>
          <a:scene3d>
            <a:camera prst="orthographicFront">
              <a:rot lat="0" lon="20699996" rev="0"/>
            </a:camera>
            <a:lightRig rig="threePt" dir="t"/>
          </a:scene3d>
          <a:sp3d z="330200" extrusionH="260350" contourW="12700">
            <a:bevelT w="571500" h="571500" prst="coolSlant"/>
            <a:contourClr>
              <a:srgbClr val="B677E5"/>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0"/>
            <a:ext cx="9929882"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4"/>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8"/>
                                        </p:tgtEl>
                                        <p:attrNameLst>
                                          <p:attrName>r</p:attrName>
                                        </p:attrNameLst>
                                      </p:cBhvr>
                                    </p:animRot>
                                  </p:childTnLst>
                                </p:cTn>
                              </p:par>
                              <p:par>
                                <p:cTn id="44" presetID="2" presetClass="entr" presetSubtype="1"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ppt_x"/>
                                          </p:val>
                                        </p:tav>
                                        <p:tav tm="100000">
                                          <p:val>
                                            <p:strVal val="#ppt_x"/>
                                          </p:val>
                                        </p:tav>
                                      </p:tavLst>
                                    </p:anim>
                                    <p:anim calcmode="lin" valueType="num">
                                      <p:cBhvr additive="base">
                                        <p:cTn id="47" dur="2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ppt_x"/>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ppt_x"/>
                                          </p:val>
                                        </p:tav>
                                        <p:tav tm="100000">
                                          <p:val>
                                            <p:strVal val="#ppt_x"/>
                                          </p:val>
                                        </p:tav>
                                      </p:tavLst>
                                    </p:anim>
                                    <p:anim calcmode="lin" valueType="num">
                                      <p:cBhvr additive="base">
                                        <p:cTn id="55" dur="2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ppt_x"/>
                                          </p:val>
                                        </p:tav>
                                        <p:tav tm="100000">
                                          <p:val>
                                            <p:strVal val="#ppt_x"/>
                                          </p:val>
                                        </p:tav>
                                      </p:tavLst>
                                    </p:anim>
                                    <p:anim calcmode="lin" valueType="num">
                                      <p:cBhvr additive="base">
                                        <p:cTn id="59" dur="2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ppt_x"/>
                                          </p:val>
                                        </p:tav>
                                        <p:tav tm="100000">
                                          <p:val>
                                            <p:strVal val="#ppt_x"/>
                                          </p:val>
                                        </p:tav>
                                      </p:tavLst>
                                    </p:anim>
                                    <p:anim calcmode="lin" valueType="num">
                                      <p:cBhvr additive="base">
                                        <p:cTn id="63" dur="2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ppt_x"/>
                                          </p:val>
                                        </p:tav>
                                        <p:tav tm="100000">
                                          <p:val>
                                            <p:strVal val="#ppt_x"/>
                                          </p:val>
                                        </p:tav>
                                      </p:tavLst>
                                    </p:anim>
                                    <p:anim calcmode="lin" valueType="num">
                                      <p:cBhvr additive="base">
                                        <p:cTn id="67" dur="2000" fill="hold"/>
                                        <p:tgtEl>
                                          <p:spTgt spid="14"/>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0"/>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4"/>
                                        </p:tgtEl>
                                        <p:attrNameLst>
                                          <p:attrName>r</p:attrName>
                                        </p:attrNameLst>
                                      </p:cBhvr>
                                    </p:animRot>
                                  </p:childTnLst>
                                </p:cTn>
                              </p:par>
                            </p:childTnLst>
                          </p:cTn>
                        </p:par>
                        <p:par>
                          <p:cTn id="80" fill="hold">
                            <p:stCondLst>
                              <p:cond delay="2000"/>
                            </p:stCondLst>
                            <p:childTnLst>
                              <p:par>
                                <p:cTn id="81" presetID="2" presetClass="exit" presetSubtype="2" fill="hold" grpId="2" nodeType="after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1+ppt_w/2"/>
                                          </p:val>
                                        </p:tav>
                                      </p:tavLst>
                                    </p:anim>
                                    <p:anim calcmode="lin" valueType="num">
                                      <p:cBhvr additive="base">
                                        <p:cTn id="83" dur="2000"/>
                                        <p:tgtEl>
                                          <p:spTgt spid="3"/>
                                        </p:tgtEl>
                                        <p:attrNameLst>
                                          <p:attrName>ppt_y</p:attrName>
                                        </p:attrNameLst>
                                      </p:cBhvr>
                                      <p:tavLst>
                                        <p:tav tm="0">
                                          <p:val>
                                            <p:strVal val="ppt_y"/>
                                          </p:val>
                                        </p:tav>
                                        <p:tav tm="100000">
                                          <p:val>
                                            <p:strVal val="ppt_y"/>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1+ppt_w/2"/>
                                          </p:val>
                                        </p:tav>
                                      </p:tavLst>
                                    </p:anim>
                                    <p:anim calcmode="lin" valueType="num">
                                      <p:cBhvr additive="base">
                                        <p:cTn id="87" dur="2000"/>
                                        <p:tgtEl>
                                          <p:spTgt spid="4"/>
                                        </p:tgtEl>
                                        <p:attrNameLst>
                                          <p:attrName>ppt_y</p:attrName>
                                        </p:attrNameLst>
                                      </p:cBhvr>
                                      <p:tavLst>
                                        <p:tav tm="0">
                                          <p:val>
                                            <p:strVal val="ppt_y"/>
                                          </p:val>
                                        </p:tav>
                                        <p:tav tm="100000">
                                          <p:val>
                                            <p:strVal val="ppt_y"/>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1+ppt_w/2"/>
                                          </p:val>
                                        </p:tav>
                                      </p:tavLst>
                                    </p:anim>
                                    <p:anim calcmode="lin" valueType="num">
                                      <p:cBhvr additive="base">
                                        <p:cTn id="91" dur="2000"/>
                                        <p:tgtEl>
                                          <p:spTgt spid="5"/>
                                        </p:tgtEl>
                                        <p:attrNameLst>
                                          <p:attrName>ppt_y</p:attrName>
                                        </p:attrNameLst>
                                      </p:cBhvr>
                                      <p:tavLst>
                                        <p:tav tm="0">
                                          <p:val>
                                            <p:strVal val="ppt_y"/>
                                          </p:val>
                                        </p:tav>
                                        <p:tav tm="100000">
                                          <p:val>
                                            <p:strVal val="ppt_y"/>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1+ppt_w/2"/>
                                          </p:val>
                                        </p:tav>
                                      </p:tavLst>
                                    </p:anim>
                                    <p:anim calcmode="lin" valueType="num">
                                      <p:cBhvr additive="base">
                                        <p:cTn id="95" dur="2000"/>
                                        <p:tgtEl>
                                          <p:spTgt spid="6"/>
                                        </p:tgtEl>
                                        <p:attrNameLst>
                                          <p:attrName>ppt_y</p:attrName>
                                        </p:attrNameLst>
                                      </p:cBhvr>
                                      <p:tavLst>
                                        <p:tav tm="0">
                                          <p:val>
                                            <p:strVal val="ppt_y"/>
                                          </p:val>
                                        </p:tav>
                                        <p:tav tm="100000">
                                          <p:val>
                                            <p:strVal val="ppt_y"/>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1+ppt_w/2"/>
                                          </p:val>
                                        </p:tav>
                                      </p:tavLst>
                                    </p:anim>
                                    <p:anim calcmode="lin" valueType="num">
                                      <p:cBhvr additive="base">
                                        <p:cTn id="103" dur="2000"/>
                                        <p:tgtEl>
                                          <p:spTgt spid="8"/>
                                        </p:tgtEl>
                                        <p:attrNameLst>
                                          <p:attrName>ppt_y</p:attrName>
                                        </p:attrNameLst>
                                      </p:cBhvr>
                                      <p:tavLst>
                                        <p:tav tm="0">
                                          <p:val>
                                            <p:strVal val="ppt_y"/>
                                          </p:val>
                                        </p:tav>
                                        <p:tav tm="100000">
                                          <p:val>
                                            <p:strVal val="ppt_y"/>
                                          </p:val>
                                        </p:tav>
                                      </p:tavLst>
                                    </p:anim>
                                    <p:set>
                                      <p:cBhvr>
                                        <p:cTn id="104" dur="1" fill="hold">
                                          <p:stCondLst>
                                            <p:cond delay="1999"/>
                                          </p:stCondLst>
                                        </p:cTn>
                                        <p:tgtEl>
                                          <p:spTgt spid="8"/>
                                        </p:tgtEl>
                                        <p:attrNameLst>
                                          <p:attrName>style.visibility</p:attrName>
                                        </p:attrNameLst>
                                      </p:cBhvr>
                                      <p:to>
                                        <p:strVal val="hidden"/>
                                      </p:to>
                                    </p:set>
                                  </p:childTnLst>
                                </p:cTn>
                              </p:par>
                              <p:par>
                                <p:cTn id="105" presetID="8" presetClass="emph" presetSubtype="0" fill="hold" grpId="3" nodeType="withEffect">
                                  <p:stCondLst>
                                    <p:cond delay="0"/>
                                  </p:stCondLst>
                                  <p:childTnLst>
                                    <p:animRot by="21600000">
                                      <p:cBhvr>
                                        <p:cTn id="106" dur="2000" fill="hold"/>
                                        <p:tgtEl>
                                          <p:spTgt spid="3"/>
                                        </p:tgtEl>
                                        <p:attrNameLst>
                                          <p:attrName>r</p:attrName>
                                        </p:attrNameLst>
                                      </p:cBhvr>
                                    </p:animRot>
                                  </p:childTnLst>
                                </p:cTn>
                              </p:par>
                              <p:par>
                                <p:cTn id="107" presetID="8" presetClass="emph" presetSubtype="0" fill="hold" grpId="3"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grpId="3"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fill="hold" grpId="3" nodeType="withEffect">
                                  <p:stCondLst>
                                    <p:cond delay="0"/>
                                  </p:stCondLst>
                                  <p:childTnLst>
                                    <p:animRot by="21600000">
                                      <p:cBhvr>
                                        <p:cTn id="112" dur="2000" fill="hold"/>
                                        <p:tgtEl>
                                          <p:spTgt spid="6"/>
                                        </p:tgtEl>
                                        <p:attrNameLst>
                                          <p:attrName>r</p:attrName>
                                        </p:attrNameLst>
                                      </p:cBhvr>
                                    </p:animRot>
                                  </p:childTnLst>
                                </p:cTn>
                              </p:par>
                              <p:par>
                                <p:cTn id="113" presetID="8" presetClass="emph" presetSubtype="0" fill="hold" grpId="3" nodeType="withEffect">
                                  <p:stCondLst>
                                    <p:cond delay="0"/>
                                  </p:stCondLst>
                                  <p:childTnLst>
                                    <p:animRot by="21600000">
                                      <p:cBhvr>
                                        <p:cTn id="114" dur="2000" fill="hold"/>
                                        <p:tgtEl>
                                          <p:spTgt spid="7"/>
                                        </p:tgtEl>
                                        <p:attrNameLst>
                                          <p:attrName>r</p:attrName>
                                        </p:attrNameLst>
                                      </p:cBhvr>
                                    </p:animRot>
                                  </p:childTnLst>
                                </p:cTn>
                              </p:par>
                              <p:par>
                                <p:cTn id="115" presetID="8" presetClass="emph" presetSubtype="0" fill="hold" grpId="3" nodeType="withEffect">
                                  <p:stCondLst>
                                    <p:cond delay="0"/>
                                  </p:stCondLst>
                                  <p:childTnLst>
                                    <p:animRot by="21600000">
                                      <p:cBhvr>
                                        <p:cTn id="116" dur="2000" fill="hold"/>
                                        <p:tgtEl>
                                          <p:spTgt spid="8"/>
                                        </p:tgtEl>
                                        <p:attrNameLst>
                                          <p:attrName>r</p:attrName>
                                        </p:attrNameLst>
                                      </p:cBhvr>
                                    </p:animRot>
                                  </p:childTnLst>
                                </p:cTn>
                              </p:par>
                              <p:par>
                                <p:cTn id="117" presetID="2" presetClass="exit" presetSubtype="8" fill="hold" grpId="2" nodeType="withEffect">
                                  <p:stCondLst>
                                    <p:cond delay="0"/>
                                  </p:stCondLst>
                                  <p:childTnLst>
                                    <p:anim calcmode="lin" valueType="num">
                                      <p:cBhvr additive="base">
                                        <p:cTn id="118" dur="2000"/>
                                        <p:tgtEl>
                                          <p:spTgt spid="9"/>
                                        </p:tgtEl>
                                        <p:attrNameLst>
                                          <p:attrName>ppt_x</p:attrName>
                                        </p:attrNameLst>
                                      </p:cBhvr>
                                      <p:tavLst>
                                        <p:tav tm="0">
                                          <p:val>
                                            <p:strVal val="ppt_x"/>
                                          </p:val>
                                        </p:tav>
                                        <p:tav tm="100000">
                                          <p:val>
                                            <p:strVal val="0-ppt_w/2"/>
                                          </p:val>
                                        </p:tav>
                                      </p:tavLst>
                                    </p:anim>
                                    <p:anim calcmode="lin" valueType="num">
                                      <p:cBhvr additive="base">
                                        <p:cTn id="119" dur="2000"/>
                                        <p:tgtEl>
                                          <p:spTgt spid="9"/>
                                        </p:tgtEl>
                                        <p:attrNameLst>
                                          <p:attrName>ppt_y</p:attrName>
                                        </p:attrNameLst>
                                      </p:cBhvr>
                                      <p:tavLst>
                                        <p:tav tm="0">
                                          <p:val>
                                            <p:strVal val="ppt_y"/>
                                          </p:val>
                                        </p:tav>
                                        <p:tav tm="100000">
                                          <p:val>
                                            <p:strVal val="ppt_y"/>
                                          </p:val>
                                        </p:tav>
                                      </p:tavLst>
                                    </p:anim>
                                    <p:set>
                                      <p:cBhvr>
                                        <p:cTn id="120" dur="1" fill="hold">
                                          <p:stCondLst>
                                            <p:cond delay="1999"/>
                                          </p:stCondLst>
                                        </p:cTn>
                                        <p:tgtEl>
                                          <p:spTgt spid="9"/>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10"/>
                                        </p:tgtEl>
                                        <p:attrNameLst>
                                          <p:attrName>ppt_x</p:attrName>
                                        </p:attrNameLst>
                                      </p:cBhvr>
                                      <p:tavLst>
                                        <p:tav tm="0">
                                          <p:val>
                                            <p:strVal val="ppt_x"/>
                                          </p:val>
                                        </p:tav>
                                        <p:tav tm="100000">
                                          <p:val>
                                            <p:strVal val="0-ppt_w/2"/>
                                          </p:val>
                                        </p:tav>
                                      </p:tavLst>
                                    </p:anim>
                                    <p:anim calcmode="lin" valueType="num">
                                      <p:cBhvr additive="base">
                                        <p:cTn id="123" dur="2000"/>
                                        <p:tgtEl>
                                          <p:spTgt spid="10"/>
                                        </p:tgtEl>
                                        <p:attrNameLst>
                                          <p:attrName>ppt_y</p:attrName>
                                        </p:attrNameLst>
                                      </p:cBhvr>
                                      <p:tavLst>
                                        <p:tav tm="0">
                                          <p:val>
                                            <p:strVal val="ppt_y"/>
                                          </p:val>
                                        </p:tav>
                                        <p:tav tm="100000">
                                          <p:val>
                                            <p:strVal val="ppt_y"/>
                                          </p:val>
                                        </p:tav>
                                      </p:tavLst>
                                    </p:anim>
                                    <p:set>
                                      <p:cBhvr>
                                        <p:cTn id="124" dur="1" fill="hold">
                                          <p:stCondLst>
                                            <p:cond delay="1999"/>
                                          </p:stCondLst>
                                        </p:cTn>
                                        <p:tgtEl>
                                          <p:spTgt spid="10"/>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1"/>
                                        </p:tgtEl>
                                        <p:attrNameLst>
                                          <p:attrName>ppt_x</p:attrName>
                                        </p:attrNameLst>
                                      </p:cBhvr>
                                      <p:tavLst>
                                        <p:tav tm="0">
                                          <p:val>
                                            <p:strVal val="ppt_x"/>
                                          </p:val>
                                        </p:tav>
                                        <p:tav tm="100000">
                                          <p:val>
                                            <p:strVal val="0-ppt_w/2"/>
                                          </p:val>
                                        </p:tav>
                                      </p:tavLst>
                                    </p:anim>
                                    <p:anim calcmode="lin" valueType="num">
                                      <p:cBhvr additive="base">
                                        <p:cTn id="127" dur="2000"/>
                                        <p:tgtEl>
                                          <p:spTgt spid="11"/>
                                        </p:tgtEl>
                                        <p:attrNameLst>
                                          <p:attrName>ppt_y</p:attrName>
                                        </p:attrNameLst>
                                      </p:cBhvr>
                                      <p:tavLst>
                                        <p:tav tm="0">
                                          <p:val>
                                            <p:strVal val="ppt_y"/>
                                          </p:val>
                                        </p:tav>
                                        <p:tav tm="100000">
                                          <p:val>
                                            <p:strVal val="ppt_y"/>
                                          </p:val>
                                        </p:tav>
                                      </p:tavLst>
                                    </p:anim>
                                    <p:set>
                                      <p:cBhvr>
                                        <p:cTn id="128" dur="1" fill="hold">
                                          <p:stCondLst>
                                            <p:cond delay="1999"/>
                                          </p:stCondLst>
                                        </p:cTn>
                                        <p:tgtEl>
                                          <p:spTgt spid="11"/>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2000"/>
                                        <p:tgtEl>
                                          <p:spTgt spid="12"/>
                                        </p:tgtEl>
                                        <p:attrNameLst>
                                          <p:attrName>ppt_x</p:attrName>
                                        </p:attrNameLst>
                                      </p:cBhvr>
                                      <p:tavLst>
                                        <p:tav tm="0">
                                          <p:val>
                                            <p:strVal val="ppt_x"/>
                                          </p:val>
                                        </p:tav>
                                        <p:tav tm="100000">
                                          <p:val>
                                            <p:strVal val="0-ppt_w/2"/>
                                          </p:val>
                                        </p:tav>
                                      </p:tavLst>
                                    </p:anim>
                                    <p:anim calcmode="lin" valueType="num">
                                      <p:cBhvr additive="base">
                                        <p:cTn id="131" dur="2000"/>
                                        <p:tgtEl>
                                          <p:spTgt spid="12"/>
                                        </p:tgtEl>
                                        <p:attrNameLst>
                                          <p:attrName>ppt_y</p:attrName>
                                        </p:attrNameLst>
                                      </p:cBhvr>
                                      <p:tavLst>
                                        <p:tav tm="0">
                                          <p:val>
                                            <p:strVal val="ppt_y"/>
                                          </p:val>
                                        </p:tav>
                                        <p:tav tm="100000">
                                          <p:val>
                                            <p:strVal val="ppt_y"/>
                                          </p:val>
                                        </p:tav>
                                      </p:tavLst>
                                    </p:anim>
                                    <p:set>
                                      <p:cBhvr>
                                        <p:cTn id="132" dur="1" fill="hold">
                                          <p:stCondLst>
                                            <p:cond delay="1999"/>
                                          </p:stCondLst>
                                        </p:cTn>
                                        <p:tgtEl>
                                          <p:spTgt spid="12"/>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0-ppt_w/2"/>
                                          </p:val>
                                        </p:tav>
                                      </p:tavLst>
                                    </p:anim>
                                    <p:anim calcmode="lin" valueType="num">
                                      <p:cBhvr additive="base">
                                        <p:cTn id="135" dur="2000"/>
                                        <p:tgtEl>
                                          <p:spTgt spid="13"/>
                                        </p:tgtEl>
                                        <p:attrNameLst>
                                          <p:attrName>ppt_y</p:attrName>
                                        </p:attrNameLst>
                                      </p:cBhvr>
                                      <p:tavLst>
                                        <p:tav tm="0">
                                          <p:val>
                                            <p:strVal val="ppt_y"/>
                                          </p:val>
                                        </p:tav>
                                        <p:tav tm="100000">
                                          <p:val>
                                            <p:strVal val="ppt_y"/>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14"/>
                                        </p:tgtEl>
                                        <p:attrNameLst>
                                          <p:attrName>ppt_x</p:attrName>
                                        </p:attrNameLst>
                                      </p:cBhvr>
                                      <p:tavLst>
                                        <p:tav tm="0">
                                          <p:val>
                                            <p:strVal val="ppt_x"/>
                                          </p:val>
                                        </p:tav>
                                        <p:tav tm="100000">
                                          <p:val>
                                            <p:strVal val="0-ppt_w/2"/>
                                          </p:val>
                                        </p:tav>
                                      </p:tavLst>
                                    </p:anim>
                                    <p:anim calcmode="lin" valueType="num">
                                      <p:cBhvr additive="base">
                                        <p:cTn id="139" dur="2000"/>
                                        <p:tgtEl>
                                          <p:spTgt spid="14"/>
                                        </p:tgtEl>
                                        <p:attrNameLst>
                                          <p:attrName>ppt_y</p:attrName>
                                        </p:attrNameLst>
                                      </p:cBhvr>
                                      <p:tavLst>
                                        <p:tav tm="0">
                                          <p:val>
                                            <p:strVal val="ppt_y"/>
                                          </p:val>
                                        </p:tav>
                                        <p:tav tm="100000">
                                          <p:val>
                                            <p:strVal val="ppt_y"/>
                                          </p:val>
                                        </p:tav>
                                      </p:tavLst>
                                    </p:anim>
                                    <p:set>
                                      <p:cBhvr>
                                        <p:cTn id="140" dur="1" fill="hold">
                                          <p:stCondLst>
                                            <p:cond delay="1999"/>
                                          </p:stCondLst>
                                        </p:cTn>
                                        <p:tgtEl>
                                          <p:spTgt spid="14"/>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fill="hold" grpId="3" nodeType="withEffect">
                                  <p:stCondLst>
                                    <p:cond delay="0"/>
                                  </p:stCondLst>
                                  <p:childTnLst>
                                    <p:animRot by="-21600000">
                                      <p:cBhvr>
                                        <p:cTn id="144" dur="2000" fill="hold"/>
                                        <p:tgtEl>
                                          <p:spTgt spid="10"/>
                                        </p:tgtEl>
                                        <p:attrNameLst>
                                          <p:attrName>r</p:attrName>
                                        </p:attrNameLst>
                                      </p:cBhvr>
                                    </p:animRot>
                                  </p:childTnLst>
                                </p:cTn>
                              </p:par>
                              <p:par>
                                <p:cTn id="145" presetID="8" presetClass="emph" presetSubtype="0" fill="hold" grpId="3" nodeType="withEffect">
                                  <p:stCondLst>
                                    <p:cond delay="0"/>
                                  </p:stCondLst>
                                  <p:childTnLst>
                                    <p:animRot by="-21600000">
                                      <p:cBhvr>
                                        <p:cTn id="146" dur="2000" fill="hold"/>
                                        <p:tgtEl>
                                          <p:spTgt spid="11"/>
                                        </p:tgtEl>
                                        <p:attrNameLst>
                                          <p:attrName>r</p:attrName>
                                        </p:attrNameLst>
                                      </p:cBhvr>
                                    </p:animRot>
                                  </p:childTnLst>
                                </p:cTn>
                              </p:par>
                              <p:par>
                                <p:cTn id="147" presetID="8" presetClass="emph" presetSubtype="0" fill="hold" grpId="3" nodeType="withEffect">
                                  <p:stCondLst>
                                    <p:cond delay="0"/>
                                  </p:stCondLst>
                                  <p:childTnLst>
                                    <p:animRot by="-21600000">
                                      <p:cBhvr>
                                        <p:cTn id="148" dur="2000" fill="hold"/>
                                        <p:tgtEl>
                                          <p:spTgt spid="12"/>
                                        </p:tgtEl>
                                        <p:attrNameLst>
                                          <p:attrName>r</p:attrName>
                                        </p:attrNameLst>
                                      </p:cBhvr>
                                    </p:animRot>
                                  </p:childTnLst>
                                </p:cTn>
                              </p:par>
                              <p:par>
                                <p:cTn id="149" presetID="8" presetClass="emph" presetSubtype="0" fill="hold" grpId="3" nodeType="withEffect">
                                  <p:stCondLst>
                                    <p:cond delay="0"/>
                                  </p:stCondLst>
                                  <p:childTnLst>
                                    <p:animRot by="-21600000">
                                      <p:cBhvr>
                                        <p:cTn id="150" dur="2000" fill="hold"/>
                                        <p:tgtEl>
                                          <p:spTgt spid="13"/>
                                        </p:tgtEl>
                                        <p:attrNameLst>
                                          <p:attrName>r</p:attrName>
                                        </p:attrNameLst>
                                      </p:cBhvr>
                                    </p:animRot>
                                  </p:childTnLst>
                                </p:cTn>
                              </p:par>
                              <p:par>
                                <p:cTn id="151" presetID="8" presetClass="emph" presetSubtype="0" fill="hold" grpId="3" nodeType="withEffect">
                                  <p:stCondLst>
                                    <p:cond delay="0"/>
                                  </p:stCondLst>
                                  <p:childTnLst>
                                    <p:animRot by="-21600000">
                                      <p:cBhvr>
                                        <p:cTn id="152" dur="2000" fill="hold"/>
                                        <p:tgtEl>
                                          <p:spTgt spid="14"/>
                                        </p:tgtEl>
                                        <p:attrNameLst>
                                          <p:attrName>r</p:attrName>
                                        </p:attrNameLst>
                                      </p:cBhvr>
                                    </p:animRot>
                                  </p:childTnLst>
                                </p:cTn>
                              </p:par>
                              <p:par>
                                <p:cTn id="153" presetID="23" presetClass="entr" presetSubtype="272"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2/3*#ppt_w"/>
                                          </p:val>
                                        </p:tav>
                                        <p:tav tm="100000">
                                          <p:val>
                                            <p:strVal val="#ppt_w"/>
                                          </p:val>
                                        </p:tav>
                                      </p:tavLst>
                                    </p:anim>
                                    <p:anim calcmode="lin" valueType="num">
                                      <p:cBhvr>
                                        <p:cTn id="156" dur="2000" fill="hold"/>
                                        <p:tgtEl>
                                          <p:spTgt spid="2"/>
                                        </p:tgtEl>
                                        <p:attrNameLst>
                                          <p:attrName>ppt_h</p:attrName>
                                        </p:attrNameLst>
                                      </p:cBhvr>
                                      <p:tavLst>
                                        <p:tav tm="0">
                                          <p:val>
                                            <p:strVal val="2/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46E6"/>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flor-de-azafran-1920x1200.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Decisión"/>
          <p:cNvSpPr/>
          <p:nvPr/>
        </p:nvSpPr>
        <p:spPr>
          <a:xfrm>
            <a:off x="0"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Decisión"/>
          <p:cNvSpPr/>
          <p:nvPr/>
        </p:nvSpPr>
        <p:spPr>
          <a:xfrm>
            <a:off x="857224"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1714512"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2571736"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3357586"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4214810"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5072098"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5929322"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6715140"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7500958"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8358182" y="1000108"/>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857224"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1714512"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2571736"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3357586"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4214810"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5072098"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5929322"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6715140"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7500958"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8358182" y="3357562"/>
            <a:ext cx="785818" cy="2357454"/>
          </a:xfrm>
          <a:prstGeom prst="flowChartDecision">
            <a:avLst/>
          </a:prstGeom>
          <a:gradFill flip="none" rotWithShape="1">
            <a:gsLst>
              <a:gs pos="0">
                <a:schemeClr val="bg1"/>
              </a:gs>
              <a:gs pos="50000">
                <a:srgbClr val="B677E5">
                  <a:shade val="67500"/>
                  <a:satMod val="115000"/>
                </a:srgbClr>
              </a:gs>
              <a:gs pos="100000">
                <a:srgbClr val="B677E5">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2000"/>
                                        <p:tgtEl>
                                          <p:spTgt spid="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2000"/>
                                        <p:tgtEl>
                                          <p:spTgt spid="4"/>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2000"/>
                                        <p:tgtEl>
                                          <p:spTgt spid="5"/>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2000"/>
                                        <p:tgtEl>
                                          <p:spTgt spid="6"/>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2000"/>
                                        <p:tgtEl>
                                          <p:spTgt spid="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2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plus(in)">
                                      <p:cBhvr>
                                        <p:cTn id="28" dur="2000"/>
                                        <p:tgtEl>
                                          <p:spTgt spid="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plus(in)">
                                      <p:cBhvr>
                                        <p:cTn id="31" dur="2000"/>
                                        <p:tgtEl>
                                          <p:spTgt spid="1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2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2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2000"/>
                                        <p:tgtEl>
                                          <p:spTgt spid="13"/>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plus(in)">
                                      <p:cBhvr>
                                        <p:cTn id="43" dur="2000"/>
                                        <p:tgtEl>
                                          <p:spTgt spid="14"/>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2000"/>
                                        <p:tgtEl>
                                          <p:spTgt spid="15"/>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plus(in)">
                                      <p:cBhvr>
                                        <p:cTn id="49" dur="2000"/>
                                        <p:tgtEl>
                                          <p:spTgt spid="16"/>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plus(in)">
                                      <p:cBhvr>
                                        <p:cTn id="52" dur="2000"/>
                                        <p:tgtEl>
                                          <p:spTgt spid="17"/>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plus(in)">
                                      <p:cBhvr>
                                        <p:cTn id="55" dur="2000"/>
                                        <p:tgtEl>
                                          <p:spTgt spid="18"/>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plus(in)">
                                      <p:cBhvr>
                                        <p:cTn id="58" dur="2000"/>
                                        <p:tgtEl>
                                          <p:spTgt spid="1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plus(in)">
                                      <p:cBhvr>
                                        <p:cTn id="61" dur="2000"/>
                                        <p:tgtEl>
                                          <p:spTgt spid="2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plus(in)">
                                      <p:cBhvr>
                                        <p:cTn id="64" dur="2000"/>
                                        <p:tgtEl>
                                          <p:spTgt spid="21"/>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2000"/>
                                        <p:tgtEl>
                                          <p:spTgt spid="22"/>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plus(in)">
                                      <p:cBhvr>
                                        <p:cTn id="70" dur="2000"/>
                                        <p:tgtEl>
                                          <p:spTgt spid="23"/>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2000"/>
                                        <p:tgtEl>
                                          <p:spTgt spid="24"/>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3"/>
                                        </p:tgtEl>
                                        <p:attrNameLst>
                                          <p:attrName>style.visibility</p:attrName>
                                        </p:attrNameLst>
                                      </p:cBhvr>
                                      <p:to>
                                        <p:strVal val="visible"/>
                                      </p:to>
                                    </p:set>
                                    <p:anim calcmode="lin" valueType="num">
                                      <p:cBhvr additive="base">
                                        <p:cTn id="76" dur="2000" fill="hold"/>
                                        <p:tgtEl>
                                          <p:spTgt spid="3"/>
                                        </p:tgtEl>
                                        <p:attrNameLst>
                                          <p:attrName>ppt_x</p:attrName>
                                        </p:attrNameLst>
                                      </p:cBhvr>
                                      <p:tavLst>
                                        <p:tav tm="0">
                                          <p:val>
                                            <p:strVal val="#ppt_x"/>
                                          </p:val>
                                        </p:tav>
                                        <p:tav tm="100000">
                                          <p:val>
                                            <p:strVal val="#ppt_x"/>
                                          </p:val>
                                        </p:tav>
                                      </p:tavLst>
                                    </p:anim>
                                    <p:anim calcmode="lin" valueType="num">
                                      <p:cBhvr additive="base">
                                        <p:cTn id="77" dur="2000" fill="hold"/>
                                        <p:tgtEl>
                                          <p:spTgt spid="3"/>
                                        </p:tgtEl>
                                        <p:attrNameLst>
                                          <p:attrName>ppt_y</p:attrName>
                                        </p:attrNameLst>
                                      </p:cBhvr>
                                      <p:tavLst>
                                        <p:tav tm="0">
                                          <p:val>
                                            <p:strVal val="1+#ppt_h/2"/>
                                          </p:val>
                                        </p:tav>
                                        <p:tav tm="100000">
                                          <p:val>
                                            <p:strVal val="#ppt_y"/>
                                          </p:val>
                                        </p:tav>
                                      </p:tavLst>
                                    </p:anim>
                                  </p:childTnLst>
                                </p:cTn>
                              </p:par>
                              <p:par>
                                <p:cTn id="78" presetID="2" presetClass="entr" presetSubtype="4" fill="hold" grpId="1"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additive="base">
                                        <p:cTn id="80" dur="2000" fill="hold"/>
                                        <p:tgtEl>
                                          <p:spTgt spid="4"/>
                                        </p:tgtEl>
                                        <p:attrNameLst>
                                          <p:attrName>ppt_x</p:attrName>
                                        </p:attrNameLst>
                                      </p:cBhvr>
                                      <p:tavLst>
                                        <p:tav tm="0">
                                          <p:val>
                                            <p:strVal val="#ppt_x"/>
                                          </p:val>
                                        </p:tav>
                                        <p:tav tm="100000">
                                          <p:val>
                                            <p:strVal val="#ppt_x"/>
                                          </p:val>
                                        </p:tav>
                                      </p:tavLst>
                                    </p:anim>
                                    <p:anim calcmode="lin" valueType="num">
                                      <p:cBhvr additive="base">
                                        <p:cTn id="81" dur="2000" fill="hold"/>
                                        <p:tgtEl>
                                          <p:spTgt spid="4"/>
                                        </p:tgtEl>
                                        <p:attrNameLst>
                                          <p:attrName>ppt_y</p:attrName>
                                        </p:attrNameLst>
                                      </p:cBhvr>
                                      <p:tavLst>
                                        <p:tav tm="0">
                                          <p:val>
                                            <p:strVal val="1+#ppt_h/2"/>
                                          </p:val>
                                        </p:tav>
                                        <p:tav tm="100000">
                                          <p:val>
                                            <p:strVal val="#ppt_y"/>
                                          </p:val>
                                        </p:tav>
                                      </p:tavLst>
                                    </p:anim>
                                  </p:childTnLst>
                                </p:cTn>
                              </p:par>
                              <p:par>
                                <p:cTn id="82" presetID="2" presetClass="entr" presetSubtype="4" fill="hold" grpId="1" nodeType="withEffect">
                                  <p:stCondLst>
                                    <p:cond delay="0"/>
                                  </p:stCondLst>
                                  <p:childTnLst>
                                    <p:set>
                                      <p:cBhvr>
                                        <p:cTn id="83" dur="1" fill="hold">
                                          <p:stCondLst>
                                            <p:cond delay="0"/>
                                          </p:stCondLst>
                                        </p:cTn>
                                        <p:tgtEl>
                                          <p:spTgt spid="5"/>
                                        </p:tgtEl>
                                        <p:attrNameLst>
                                          <p:attrName>style.visibility</p:attrName>
                                        </p:attrNameLst>
                                      </p:cBhvr>
                                      <p:to>
                                        <p:strVal val="visible"/>
                                      </p:to>
                                    </p:set>
                                    <p:anim calcmode="lin" valueType="num">
                                      <p:cBhvr additive="base">
                                        <p:cTn id="84" dur="2000" fill="hold"/>
                                        <p:tgtEl>
                                          <p:spTgt spid="5"/>
                                        </p:tgtEl>
                                        <p:attrNameLst>
                                          <p:attrName>ppt_x</p:attrName>
                                        </p:attrNameLst>
                                      </p:cBhvr>
                                      <p:tavLst>
                                        <p:tav tm="0">
                                          <p:val>
                                            <p:strVal val="#ppt_x"/>
                                          </p:val>
                                        </p:tav>
                                        <p:tav tm="100000">
                                          <p:val>
                                            <p:strVal val="#ppt_x"/>
                                          </p:val>
                                        </p:tav>
                                      </p:tavLst>
                                    </p:anim>
                                    <p:anim calcmode="lin" valueType="num">
                                      <p:cBhvr additive="base">
                                        <p:cTn id="85" dur="2000" fill="hold"/>
                                        <p:tgtEl>
                                          <p:spTgt spid="5"/>
                                        </p:tgtEl>
                                        <p:attrNameLst>
                                          <p:attrName>ppt_y</p:attrName>
                                        </p:attrNameLst>
                                      </p:cBhvr>
                                      <p:tavLst>
                                        <p:tav tm="0">
                                          <p:val>
                                            <p:strVal val="1+#ppt_h/2"/>
                                          </p:val>
                                        </p:tav>
                                        <p:tav tm="100000">
                                          <p:val>
                                            <p:strVal val="#ppt_y"/>
                                          </p:val>
                                        </p:tav>
                                      </p:tavLst>
                                    </p:anim>
                                  </p:childTnLst>
                                </p:cTn>
                              </p:par>
                              <p:par>
                                <p:cTn id="86" presetID="2" presetClass="entr" presetSubtype="4" fill="hold" grpId="1" nodeType="withEffect">
                                  <p:stCondLst>
                                    <p:cond delay="0"/>
                                  </p:stCondLst>
                                  <p:childTnLst>
                                    <p:set>
                                      <p:cBhvr>
                                        <p:cTn id="87" dur="1" fill="hold">
                                          <p:stCondLst>
                                            <p:cond delay="0"/>
                                          </p:stCondLst>
                                        </p:cTn>
                                        <p:tgtEl>
                                          <p:spTgt spid="6"/>
                                        </p:tgtEl>
                                        <p:attrNameLst>
                                          <p:attrName>style.visibility</p:attrName>
                                        </p:attrNameLst>
                                      </p:cBhvr>
                                      <p:to>
                                        <p:strVal val="visible"/>
                                      </p:to>
                                    </p:set>
                                    <p:anim calcmode="lin" valueType="num">
                                      <p:cBhvr additive="base">
                                        <p:cTn id="88" dur="2000" fill="hold"/>
                                        <p:tgtEl>
                                          <p:spTgt spid="6"/>
                                        </p:tgtEl>
                                        <p:attrNameLst>
                                          <p:attrName>ppt_x</p:attrName>
                                        </p:attrNameLst>
                                      </p:cBhvr>
                                      <p:tavLst>
                                        <p:tav tm="0">
                                          <p:val>
                                            <p:strVal val="#ppt_x"/>
                                          </p:val>
                                        </p:tav>
                                        <p:tav tm="100000">
                                          <p:val>
                                            <p:strVal val="#ppt_x"/>
                                          </p:val>
                                        </p:tav>
                                      </p:tavLst>
                                    </p:anim>
                                    <p:anim calcmode="lin" valueType="num">
                                      <p:cBhvr additive="base">
                                        <p:cTn id="89" dur="2000" fill="hold"/>
                                        <p:tgtEl>
                                          <p:spTgt spid="6"/>
                                        </p:tgtEl>
                                        <p:attrNameLst>
                                          <p:attrName>ppt_y</p:attrName>
                                        </p:attrNameLst>
                                      </p:cBhvr>
                                      <p:tavLst>
                                        <p:tav tm="0">
                                          <p:val>
                                            <p:strVal val="1+#ppt_h/2"/>
                                          </p:val>
                                        </p:tav>
                                        <p:tav tm="100000">
                                          <p:val>
                                            <p:strVal val="#ppt_y"/>
                                          </p:val>
                                        </p:tav>
                                      </p:tavLst>
                                    </p:anim>
                                  </p:childTnLst>
                                </p:cTn>
                              </p:par>
                              <p:par>
                                <p:cTn id="90" presetID="2" presetClass="entr" presetSubtype="4" fill="hold" grpId="1" nodeType="withEffect">
                                  <p:stCondLst>
                                    <p:cond delay="0"/>
                                  </p:stCondLst>
                                  <p:childTnLst>
                                    <p:set>
                                      <p:cBhvr>
                                        <p:cTn id="91" dur="1" fill="hold">
                                          <p:stCondLst>
                                            <p:cond delay="0"/>
                                          </p:stCondLst>
                                        </p:cTn>
                                        <p:tgtEl>
                                          <p:spTgt spid="7"/>
                                        </p:tgtEl>
                                        <p:attrNameLst>
                                          <p:attrName>style.visibility</p:attrName>
                                        </p:attrNameLst>
                                      </p:cBhvr>
                                      <p:to>
                                        <p:strVal val="visible"/>
                                      </p:to>
                                    </p:set>
                                    <p:anim calcmode="lin" valueType="num">
                                      <p:cBhvr additive="base">
                                        <p:cTn id="92" dur="2000" fill="hold"/>
                                        <p:tgtEl>
                                          <p:spTgt spid="7"/>
                                        </p:tgtEl>
                                        <p:attrNameLst>
                                          <p:attrName>ppt_x</p:attrName>
                                        </p:attrNameLst>
                                      </p:cBhvr>
                                      <p:tavLst>
                                        <p:tav tm="0">
                                          <p:val>
                                            <p:strVal val="#ppt_x"/>
                                          </p:val>
                                        </p:tav>
                                        <p:tav tm="100000">
                                          <p:val>
                                            <p:strVal val="#ppt_x"/>
                                          </p:val>
                                        </p:tav>
                                      </p:tavLst>
                                    </p:anim>
                                    <p:anim calcmode="lin" valueType="num">
                                      <p:cBhvr additive="base">
                                        <p:cTn id="93" dur="2000" fill="hold"/>
                                        <p:tgtEl>
                                          <p:spTgt spid="7"/>
                                        </p:tgtEl>
                                        <p:attrNameLst>
                                          <p:attrName>ppt_y</p:attrName>
                                        </p:attrNameLst>
                                      </p:cBhvr>
                                      <p:tavLst>
                                        <p:tav tm="0">
                                          <p:val>
                                            <p:strVal val="1+#ppt_h/2"/>
                                          </p:val>
                                        </p:tav>
                                        <p:tav tm="100000">
                                          <p:val>
                                            <p:strVal val="#ppt_y"/>
                                          </p:val>
                                        </p:tav>
                                      </p:tavLst>
                                    </p:anim>
                                  </p:childTnLst>
                                </p:cTn>
                              </p:par>
                              <p:par>
                                <p:cTn id="94" presetID="2" presetClass="entr" presetSubtype="4" fill="hold" grpId="1" nodeType="withEffect">
                                  <p:stCondLst>
                                    <p:cond delay="0"/>
                                  </p:stCondLst>
                                  <p:childTnLst>
                                    <p:set>
                                      <p:cBhvr>
                                        <p:cTn id="95" dur="1" fill="hold">
                                          <p:stCondLst>
                                            <p:cond delay="0"/>
                                          </p:stCondLst>
                                        </p:cTn>
                                        <p:tgtEl>
                                          <p:spTgt spid="8"/>
                                        </p:tgtEl>
                                        <p:attrNameLst>
                                          <p:attrName>style.visibility</p:attrName>
                                        </p:attrNameLst>
                                      </p:cBhvr>
                                      <p:to>
                                        <p:strVal val="visible"/>
                                      </p:to>
                                    </p:set>
                                    <p:anim calcmode="lin" valueType="num">
                                      <p:cBhvr additive="base">
                                        <p:cTn id="96" dur="2000" fill="hold"/>
                                        <p:tgtEl>
                                          <p:spTgt spid="8"/>
                                        </p:tgtEl>
                                        <p:attrNameLst>
                                          <p:attrName>ppt_x</p:attrName>
                                        </p:attrNameLst>
                                      </p:cBhvr>
                                      <p:tavLst>
                                        <p:tav tm="0">
                                          <p:val>
                                            <p:strVal val="#ppt_x"/>
                                          </p:val>
                                        </p:tav>
                                        <p:tav tm="100000">
                                          <p:val>
                                            <p:strVal val="#ppt_x"/>
                                          </p:val>
                                        </p:tav>
                                      </p:tavLst>
                                    </p:anim>
                                    <p:anim calcmode="lin" valueType="num">
                                      <p:cBhvr additive="base">
                                        <p:cTn id="97" dur="2000" fill="hold"/>
                                        <p:tgtEl>
                                          <p:spTgt spid="8"/>
                                        </p:tgtEl>
                                        <p:attrNameLst>
                                          <p:attrName>ppt_y</p:attrName>
                                        </p:attrNameLst>
                                      </p:cBhvr>
                                      <p:tavLst>
                                        <p:tav tm="0">
                                          <p:val>
                                            <p:strVal val="1+#ppt_h/2"/>
                                          </p:val>
                                        </p:tav>
                                        <p:tav tm="100000">
                                          <p:val>
                                            <p:strVal val="#ppt_y"/>
                                          </p:val>
                                        </p:tav>
                                      </p:tavLst>
                                    </p:anim>
                                  </p:childTnLst>
                                </p:cTn>
                              </p:par>
                              <p:par>
                                <p:cTn id="98" presetID="2" presetClass="entr" presetSubtype="4"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 calcmode="lin" valueType="num">
                                      <p:cBhvr additive="base">
                                        <p:cTn id="100" dur="2000" fill="hold"/>
                                        <p:tgtEl>
                                          <p:spTgt spid="9"/>
                                        </p:tgtEl>
                                        <p:attrNameLst>
                                          <p:attrName>ppt_x</p:attrName>
                                        </p:attrNameLst>
                                      </p:cBhvr>
                                      <p:tavLst>
                                        <p:tav tm="0">
                                          <p:val>
                                            <p:strVal val="#ppt_x"/>
                                          </p:val>
                                        </p:tav>
                                        <p:tav tm="100000">
                                          <p:val>
                                            <p:strVal val="#ppt_x"/>
                                          </p:val>
                                        </p:tav>
                                      </p:tavLst>
                                    </p:anim>
                                    <p:anim calcmode="lin" valueType="num">
                                      <p:cBhvr additive="base">
                                        <p:cTn id="101" dur="2000" fill="hold"/>
                                        <p:tgtEl>
                                          <p:spTgt spid="9"/>
                                        </p:tgtEl>
                                        <p:attrNameLst>
                                          <p:attrName>ppt_y</p:attrName>
                                        </p:attrNameLst>
                                      </p:cBhvr>
                                      <p:tavLst>
                                        <p:tav tm="0">
                                          <p:val>
                                            <p:strVal val="1+#ppt_h/2"/>
                                          </p:val>
                                        </p:tav>
                                        <p:tav tm="100000">
                                          <p:val>
                                            <p:strVal val="#ppt_y"/>
                                          </p:val>
                                        </p:tav>
                                      </p:tavLst>
                                    </p:anim>
                                  </p:childTnLst>
                                </p:cTn>
                              </p:par>
                              <p:par>
                                <p:cTn id="102" presetID="2" presetClass="entr" presetSubtype="4"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 calcmode="lin" valueType="num">
                                      <p:cBhvr additive="base">
                                        <p:cTn id="104" dur="2000" fill="hold"/>
                                        <p:tgtEl>
                                          <p:spTgt spid="10"/>
                                        </p:tgtEl>
                                        <p:attrNameLst>
                                          <p:attrName>ppt_x</p:attrName>
                                        </p:attrNameLst>
                                      </p:cBhvr>
                                      <p:tavLst>
                                        <p:tav tm="0">
                                          <p:val>
                                            <p:strVal val="#ppt_x"/>
                                          </p:val>
                                        </p:tav>
                                        <p:tav tm="100000">
                                          <p:val>
                                            <p:strVal val="#ppt_x"/>
                                          </p:val>
                                        </p:tav>
                                      </p:tavLst>
                                    </p:anim>
                                    <p:anim calcmode="lin" valueType="num">
                                      <p:cBhvr additive="base">
                                        <p:cTn id="105" dur="2000" fill="hold"/>
                                        <p:tgtEl>
                                          <p:spTgt spid="10"/>
                                        </p:tgtEl>
                                        <p:attrNameLst>
                                          <p:attrName>ppt_y</p:attrName>
                                        </p:attrNameLst>
                                      </p:cBhvr>
                                      <p:tavLst>
                                        <p:tav tm="0">
                                          <p:val>
                                            <p:strVal val="1+#ppt_h/2"/>
                                          </p:val>
                                        </p:tav>
                                        <p:tav tm="100000">
                                          <p:val>
                                            <p:strVal val="#ppt_y"/>
                                          </p:val>
                                        </p:tav>
                                      </p:tavLst>
                                    </p:anim>
                                  </p:childTnLst>
                                </p:cTn>
                              </p:par>
                              <p:par>
                                <p:cTn id="106" presetID="2" presetClass="entr" presetSubtype="4" fill="hold" grpId="1" nodeType="withEffect">
                                  <p:stCondLst>
                                    <p:cond delay="0"/>
                                  </p:stCondLst>
                                  <p:childTnLst>
                                    <p:set>
                                      <p:cBhvr>
                                        <p:cTn id="107" dur="1" fill="hold">
                                          <p:stCondLst>
                                            <p:cond delay="0"/>
                                          </p:stCondLst>
                                        </p:cTn>
                                        <p:tgtEl>
                                          <p:spTgt spid="11"/>
                                        </p:tgtEl>
                                        <p:attrNameLst>
                                          <p:attrName>style.visibility</p:attrName>
                                        </p:attrNameLst>
                                      </p:cBhvr>
                                      <p:to>
                                        <p:strVal val="visible"/>
                                      </p:to>
                                    </p:set>
                                    <p:anim calcmode="lin" valueType="num">
                                      <p:cBhvr additive="base">
                                        <p:cTn id="108" dur="2000" fill="hold"/>
                                        <p:tgtEl>
                                          <p:spTgt spid="11"/>
                                        </p:tgtEl>
                                        <p:attrNameLst>
                                          <p:attrName>ppt_x</p:attrName>
                                        </p:attrNameLst>
                                      </p:cBhvr>
                                      <p:tavLst>
                                        <p:tav tm="0">
                                          <p:val>
                                            <p:strVal val="#ppt_x"/>
                                          </p:val>
                                        </p:tav>
                                        <p:tav tm="100000">
                                          <p:val>
                                            <p:strVal val="#ppt_x"/>
                                          </p:val>
                                        </p:tav>
                                      </p:tavLst>
                                    </p:anim>
                                    <p:anim calcmode="lin" valueType="num">
                                      <p:cBhvr additive="base">
                                        <p:cTn id="109" dur="2000" fill="hold"/>
                                        <p:tgtEl>
                                          <p:spTgt spid="11"/>
                                        </p:tgtEl>
                                        <p:attrNameLst>
                                          <p:attrName>ppt_y</p:attrName>
                                        </p:attrNameLst>
                                      </p:cBhvr>
                                      <p:tavLst>
                                        <p:tav tm="0">
                                          <p:val>
                                            <p:strVal val="1+#ppt_h/2"/>
                                          </p:val>
                                        </p:tav>
                                        <p:tav tm="100000">
                                          <p:val>
                                            <p:strVal val="#ppt_y"/>
                                          </p:val>
                                        </p:tav>
                                      </p:tavLst>
                                    </p:anim>
                                  </p:childTnLst>
                                </p:cTn>
                              </p:par>
                              <p:par>
                                <p:cTn id="110" presetID="2" presetClass="entr" presetSubtype="4" fill="hold" grpId="1"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additive="base">
                                        <p:cTn id="112" dur="2000" fill="hold"/>
                                        <p:tgtEl>
                                          <p:spTgt spid="12"/>
                                        </p:tgtEl>
                                        <p:attrNameLst>
                                          <p:attrName>ppt_x</p:attrName>
                                        </p:attrNameLst>
                                      </p:cBhvr>
                                      <p:tavLst>
                                        <p:tav tm="0">
                                          <p:val>
                                            <p:strVal val="#ppt_x"/>
                                          </p:val>
                                        </p:tav>
                                        <p:tav tm="100000">
                                          <p:val>
                                            <p:strVal val="#ppt_x"/>
                                          </p:val>
                                        </p:tav>
                                      </p:tavLst>
                                    </p:anim>
                                    <p:anim calcmode="lin" valueType="num">
                                      <p:cBhvr additive="base">
                                        <p:cTn id="113" dur="2000" fill="hold"/>
                                        <p:tgtEl>
                                          <p:spTgt spid="12"/>
                                        </p:tgtEl>
                                        <p:attrNameLst>
                                          <p:attrName>ppt_y</p:attrName>
                                        </p:attrNameLst>
                                      </p:cBhvr>
                                      <p:tavLst>
                                        <p:tav tm="0">
                                          <p:val>
                                            <p:strVal val="1+#ppt_h/2"/>
                                          </p:val>
                                        </p:tav>
                                        <p:tav tm="100000">
                                          <p:val>
                                            <p:strVal val="#ppt_y"/>
                                          </p:val>
                                        </p:tav>
                                      </p:tavLst>
                                    </p:anim>
                                  </p:childTnLst>
                                </p:cTn>
                              </p:par>
                              <p:par>
                                <p:cTn id="114" presetID="2" presetClass="entr" presetSubtype="4"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additive="base">
                                        <p:cTn id="116" dur="2000" fill="hold"/>
                                        <p:tgtEl>
                                          <p:spTgt spid="13"/>
                                        </p:tgtEl>
                                        <p:attrNameLst>
                                          <p:attrName>ppt_x</p:attrName>
                                        </p:attrNameLst>
                                      </p:cBhvr>
                                      <p:tavLst>
                                        <p:tav tm="0">
                                          <p:val>
                                            <p:strVal val="#ppt_x"/>
                                          </p:val>
                                        </p:tav>
                                        <p:tav tm="100000">
                                          <p:val>
                                            <p:strVal val="#ppt_x"/>
                                          </p:val>
                                        </p:tav>
                                      </p:tavLst>
                                    </p:anim>
                                    <p:anim calcmode="lin" valueType="num">
                                      <p:cBhvr additive="base">
                                        <p:cTn id="117" dur="2000" fill="hold"/>
                                        <p:tgtEl>
                                          <p:spTgt spid="13"/>
                                        </p:tgtEl>
                                        <p:attrNameLst>
                                          <p:attrName>ppt_y</p:attrName>
                                        </p:attrNameLst>
                                      </p:cBhvr>
                                      <p:tavLst>
                                        <p:tav tm="0">
                                          <p:val>
                                            <p:strVal val="1+#ppt_h/2"/>
                                          </p:val>
                                        </p:tav>
                                        <p:tav tm="100000">
                                          <p:val>
                                            <p:strVal val="#ppt_y"/>
                                          </p:val>
                                        </p:tav>
                                      </p:tavLst>
                                    </p:anim>
                                  </p:childTnLst>
                                </p:cTn>
                              </p:par>
                              <p:par>
                                <p:cTn id="118" presetID="2" presetClass="entr" presetSubtype="1" fill="hold" grpId="1" nodeType="withEffect">
                                  <p:stCondLst>
                                    <p:cond delay="0"/>
                                  </p:stCondLst>
                                  <p:childTnLst>
                                    <p:set>
                                      <p:cBhvr>
                                        <p:cTn id="119" dur="1" fill="hold">
                                          <p:stCondLst>
                                            <p:cond delay="0"/>
                                          </p:stCondLst>
                                        </p:cTn>
                                        <p:tgtEl>
                                          <p:spTgt spid="14"/>
                                        </p:tgtEl>
                                        <p:attrNameLst>
                                          <p:attrName>style.visibility</p:attrName>
                                        </p:attrNameLst>
                                      </p:cBhvr>
                                      <p:to>
                                        <p:strVal val="visible"/>
                                      </p:to>
                                    </p:set>
                                    <p:anim calcmode="lin" valueType="num">
                                      <p:cBhvr additive="base">
                                        <p:cTn id="120" dur="2000" fill="hold"/>
                                        <p:tgtEl>
                                          <p:spTgt spid="14"/>
                                        </p:tgtEl>
                                        <p:attrNameLst>
                                          <p:attrName>ppt_x</p:attrName>
                                        </p:attrNameLst>
                                      </p:cBhvr>
                                      <p:tavLst>
                                        <p:tav tm="0">
                                          <p:val>
                                            <p:strVal val="#ppt_x"/>
                                          </p:val>
                                        </p:tav>
                                        <p:tav tm="100000">
                                          <p:val>
                                            <p:strVal val="#ppt_x"/>
                                          </p:val>
                                        </p:tav>
                                      </p:tavLst>
                                    </p:anim>
                                    <p:anim calcmode="lin" valueType="num">
                                      <p:cBhvr additive="base">
                                        <p:cTn id="121" dur="2000" fill="hold"/>
                                        <p:tgtEl>
                                          <p:spTgt spid="14"/>
                                        </p:tgtEl>
                                        <p:attrNameLst>
                                          <p:attrName>ppt_y</p:attrName>
                                        </p:attrNameLst>
                                      </p:cBhvr>
                                      <p:tavLst>
                                        <p:tav tm="0">
                                          <p:val>
                                            <p:strVal val="0-#ppt_h/2"/>
                                          </p:val>
                                        </p:tav>
                                        <p:tav tm="100000">
                                          <p:val>
                                            <p:strVal val="#ppt_y"/>
                                          </p:val>
                                        </p:tav>
                                      </p:tavLst>
                                    </p:anim>
                                  </p:childTnLst>
                                </p:cTn>
                              </p:par>
                              <p:par>
                                <p:cTn id="122" presetID="2" presetClass="entr" presetSubtype="1" fill="hold" grpId="1" nodeType="withEffect">
                                  <p:stCondLst>
                                    <p:cond delay="0"/>
                                  </p:stCondLst>
                                  <p:childTnLst>
                                    <p:set>
                                      <p:cBhvr>
                                        <p:cTn id="123" dur="1" fill="hold">
                                          <p:stCondLst>
                                            <p:cond delay="0"/>
                                          </p:stCondLst>
                                        </p:cTn>
                                        <p:tgtEl>
                                          <p:spTgt spid="15"/>
                                        </p:tgtEl>
                                        <p:attrNameLst>
                                          <p:attrName>style.visibility</p:attrName>
                                        </p:attrNameLst>
                                      </p:cBhvr>
                                      <p:to>
                                        <p:strVal val="visible"/>
                                      </p:to>
                                    </p:set>
                                    <p:anim calcmode="lin" valueType="num">
                                      <p:cBhvr additive="base">
                                        <p:cTn id="124" dur="2000" fill="hold"/>
                                        <p:tgtEl>
                                          <p:spTgt spid="15"/>
                                        </p:tgtEl>
                                        <p:attrNameLst>
                                          <p:attrName>ppt_x</p:attrName>
                                        </p:attrNameLst>
                                      </p:cBhvr>
                                      <p:tavLst>
                                        <p:tav tm="0">
                                          <p:val>
                                            <p:strVal val="#ppt_x"/>
                                          </p:val>
                                        </p:tav>
                                        <p:tav tm="100000">
                                          <p:val>
                                            <p:strVal val="#ppt_x"/>
                                          </p:val>
                                        </p:tav>
                                      </p:tavLst>
                                    </p:anim>
                                    <p:anim calcmode="lin" valueType="num">
                                      <p:cBhvr additive="base">
                                        <p:cTn id="125" dur="2000" fill="hold"/>
                                        <p:tgtEl>
                                          <p:spTgt spid="15"/>
                                        </p:tgtEl>
                                        <p:attrNameLst>
                                          <p:attrName>ppt_y</p:attrName>
                                        </p:attrNameLst>
                                      </p:cBhvr>
                                      <p:tavLst>
                                        <p:tav tm="0">
                                          <p:val>
                                            <p:strVal val="0-#ppt_h/2"/>
                                          </p:val>
                                        </p:tav>
                                        <p:tav tm="100000">
                                          <p:val>
                                            <p:strVal val="#ppt_y"/>
                                          </p:val>
                                        </p:tav>
                                      </p:tavLst>
                                    </p:anim>
                                  </p:childTnLst>
                                </p:cTn>
                              </p:par>
                              <p:par>
                                <p:cTn id="126" presetID="2" presetClass="entr" presetSubtype="1"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additive="base">
                                        <p:cTn id="128" dur="2000" fill="hold"/>
                                        <p:tgtEl>
                                          <p:spTgt spid="16"/>
                                        </p:tgtEl>
                                        <p:attrNameLst>
                                          <p:attrName>ppt_x</p:attrName>
                                        </p:attrNameLst>
                                      </p:cBhvr>
                                      <p:tavLst>
                                        <p:tav tm="0">
                                          <p:val>
                                            <p:strVal val="#ppt_x"/>
                                          </p:val>
                                        </p:tav>
                                        <p:tav tm="100000">
                                          <p:val>
                                            <p:strVal val="#ppt_x"/>
                                          </p:val>
                                        </p:tav>
                                      </p:tavLst>
                                    </p:anim>
                                    <p:anim calcmode="lin" valueType="num">
                                      <p:cBhvr additive="base">
                                        <p:cTn id="129" dur="2000" fill="hold"/>
                                        <p:tgtEl>
                                          <p:spTgt spid="16"/>
                                        </p:tgtEl>
                                        <p:attrNameLst>
                                          <p:attrName>ppt_y</p:attrName>
                                        </p:attrNameLst>
                                      </p:cBhvr>
                                      <p:tavLst>
                                        <p:tav tm="0">
                                          <p:val>
                                            <p:strVal val="0-#ppt_h/2"/>
                                          </p:val>
                                        </p:tav>
                                        <p:tav tm="100000">
                                          <p:val>
                                            <p:strVal val="#ppt_y"/>
                                          </p:val>
                                        </p:tav>
                                      </p:tavLst>
                                    </p:anim>
                                  </p:childTnLst>
                                </p:cTn>
                              </p:par>
                              <p:par>
                                <p:cTn id="130" presetID="2" presetClass="entr" presetSubtype="1" fill="hold" grpId="1" nodeType="withEffect">
                                  <p:stCondLst>
                                    <p:cond delay="0"/>
                                  </p:stCondLst>
                                  <p:childTnLst>
                                    <p:set>
                                      <p:cBhvr>
                                        <p:cTn id="131" dur="1" fill="hold">
                                          <p:stCondLst>
                                            <p:cond delay="0"/>
                                          </p:stCondLst>
                                        </p:cTn>
                                        <p:tgtEl>
                                          <p:spTgt spid="17"/>
                                        </p:tgtEl>
                                        <p:attrNameLst>
                                          <p:attrName>style.visibility</p:attrName>
                                        </p:attrNameLst>
                                      </p:cBhvr>
                                      <p:to>
                                        <p:strVal val="visible"/>
                                      </p:to>
                                    </p:set>
                                    <p:anim calcmode="lin" valueType="num">
                                      <p:cBhvr additive="base">
                                        <p:cTn id="132" dur="2000" fill="hold"/>
                                        <p:tgtEl>
                                          <p:spTgt spid="17"/>
                                        </p:tgtEl>
                                        <p:attrNameLst>
                                          <p:attrName>ppt_x</p:attrName>
                                        </p:attrNameLst>
                                      </p:cBhvr>
                                      <p:tavLst>
                                        <p:tav tm="0">
                                          <p:val>
                                            <p:strVal val="#ppt_x"/>
                                          </p:val>
                                        </p:tav>
                                        <p:tav tm="100000">
                                          <p:val>
                                            <p:strVal val="#ppt_x"/>
                                          </p:val>
                                        </p:tav>
                                      </p:tavLst>
                                    </p:anim>
                                    <p:anim calcmode="lin" valueType="num">
                                      <p:cBhvr additive="base">
                                        <p:cTn id="133" dur="2000" fill="hold"/>
                                        <p:tgtEl>
                                          <p:spTgt spid="17"/>
                                        </p:tgtEl>
                                        <p:attrNameLst>
                                          <p:attrName>ppt_y</p:attrName>
                                        </p:attrNameLst>
                                      </p:cBhvr>
                                      <p:tavLst>
                                        <p:tav tm="0">
                                          <p:val>
                                            <p:strVal val="0-#ppt_h/2"/>
                                          </p:val>
                                        </p:tav>
                                        <p:tav tm="100000">
                                          <p:val>
                                            <p:strVal val="#ppt_y"/>
                                          </p:val>
                                        </p:tav>
                                      </p:tavLst>
                                    </p:anim>
                                  </p:childTnLst>
                                </p:cTn>
                              </p:par>
                              <p:par>
                                <p:cTn id="134" presetID="2" presetClass="entr" presetSubtype="1" fill="hold" grpId="1" nodeType="withEffect">
                                  <p:stCondLst>
                                    <p:cond delay="0"/>
                                  </p:stCondLst>
                                  <p:childTnLst>
                                    <p:set>
                                      <p:cBhvr>
                                        <p:cTn id="135" dur="1" fill="hold">
                                          <p:stCondLst>
                                            <p:cond delay="0"/>
                                          </p:stCondLst>
                                        </p:cTn>
                                        <p:tgtEl>
                                          <p:spTgt spid="18"/>
                                        </p:tgtEl>
                                        <p:attrNameLst>
                                          <p:attrName>style.visibility</p:attrName>
                                        </p:attrNameLst>
                                      </p:cBhvr>
                                      <p:to>
                                        <p:strVal val="visible"/>
                                      </p:to>
                                    </p:set>
                                    <p:anim calcmode="lin" valueType="num">
                                      <p:cBhvr additive="base">
                                        <p:cTn id="136" dur="2000" fill="hold"/>
                                        <p:tgtEl>
                                          <p:spTgt spid="18"/>
                                        </p:tgtEl>
                                        <p:attrNameLst>
                                          <p:attrName>ppt_x</p:attrName>
                                        </p:attrNameLst>
                                      </p:cBhvr>
                                      <p:tavLst>
                                        <p:tav tm="0">
                                          <p:val>
                                            <p:strVal val="#ppt_x"/>
                                          </p:val>
                                        </p:tav>
                                        <p:tav tm="100000">
                                          <p:val>
                                            <p:strVal val="#ppt_x"/>
                                          </p:val>
                                        </p:tav>
                                      </p:tavLst>
                                    </p:anim>
                                    <p:anim calcmode="lin" valueType="num">
                                      <p:cBhvr additive="base">
                                        <p:cTn id="137" dur="2000" fill="hold"/>
                                        <p:tgtEl>
                                          <p:spTgt spid="18"/>
                                        </p:tgtEl>
                                        <p:attrNameLst>
                                          <p:attrName>ppt_y</p:attrName>
                                        </p:attrNameLst>
                                      </p:cBhvr>
                                      <p:tavLst>
                                        <p:tav tm="0">
                                          <p:val>
                                            <p:strVal val="0-#ppt_h/2"/>
                                          </p:val>
                                        </p:tav>
                                        <p:tav tm="100000">
                                          <p:val>
                                            <p:strVal val="#ppt_y"/>
                                          </p:val>
                                        </p:tav>
                                      </p:tavLst>
                                    </p:anim>
                                  </p:childTnLst>
                                </p:cTn>
                              </p:par>
                              <p:par>
                                <p:cTn id="138" presetID="2" presetClass="entr" presetSubtype="1" fill="hold" grpId="1" nodeType="withEffect">
                                  <p:stCondLst>
                                    <p:cond delay="0"/>
                                  </p:stCondLst>
                                  <p:childTnLst>
                                    <p:set>
                                      <p:cBhvr>
                                        <p:cTn id="139" dur="1" fill="hold">
                                          <p:stCondLst>
                                            <p:cond delay="0"/>
                                          </p:stCondLst>
                                        </p:cTn>
                                        <p:tgtEl>
                                          <p:spTgt spid="19"/>
                                        </p:tgtEl>
                                        <p:attrNameLst>
                                          <p:attrName>style.visibility</p:attrName>
                                        </p:attrNameLst>
                                      </p:cBhvr>
                                      <p:to>
                                        <p:strVal val="visible"/>
                                      </p:to>
                                    </p:set>
                                    <p:anim calcmode="lin" valueType="num">
                                      <p:cBhvr additive="base">
                                        <p:cTn id="140" dur="2000" fill="hold"/>
                                        <p:tgtEl>
                                          <p:spTgt spid="19"/>
                                        </p:tgtEl>
                                        <p:attrNameLst>
                                          <p:attrName>ppt_x</p:attrName>
                                        </p:attrNameLst>
                                      </p:cBhvr>
                                      <p:tavLst>
                                        <p:tav tm="0">
                                          <p:val>
                                            <p:strVal val="#ppt_x"/>
                                          </p:val>
                                        </p:tav>
                                        <p:tav tm="100000">
                                          <p:val>
                                            <p:strVal val="#ppt_x"/>
                                          </p:val>
                                        </p:tav>
                                      </p:tavLst>
                                    </p:anim>
                                    <p:anim calcmode="lin" valueType="num">
                                      <p:cBhvr additive="base">
                                        <p:cTn id="141" dur="2000" fill="hold"/>
                                        <p:tgtEl>
                                          <p:spTgt spid="19"/>
                                        </p:tgtEl>
                                        <p:attrNameLst>
                                          <p:attrName>ppt_y</p:attrName>
                                        </p:attrNameLst>
                                      </p:cBhvr>
                                      <p:tavLst>
                                        <p:tav tm="0">
                                          <p:val>
                                            <p:strVal val="0-#ppt_h/2"/>
                                          </p:val>
                                        </p:tav>
                                        <p:tav tm="100000">
                                          <p:val>
                                            <p:strVal val="#ppt_y"/>
                                          </p:val>
                                        </p:tav>
                                      </p:tavLst>
                                    </p:anim>
                                  </p:childTnLst>
                                </p:cTn>
                              </p:par>
                              <p:par>
                                <p:cTn id="142" presetID="2" presetClass="entr" presetSubtype="1" fill="hold" grpId="1" nodeType="with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additive="base">
                                        <p:cTn id="144" dur="2000" fill="hold"/>
                                        <p:tgtEl>
                                          <p:spTgt spid="20"/>
                                        </p:tgtEl>
                                        <p:attrNameLst>
                                          <p:attrName>ppt_x</p:attrName>
                                        </p:attrNameLst>
                                      </p:cBhvr>
                                      <p:tavLst>
                                        <p:tav tm="0">
                                          <p:val>
                                            <p:strVal val="#ppt_x"/>
                                          </p:val>
                                        </p:tav>
                                        <p:tav tm="100000">
                                          <p:val>
                                            <p:strVal val="#ppt_x"/>
                                          </p:val>
                                        </p:tav>
                                      </p:tavLst>
                                    </p:anim>
                                    <p:anim calcmode="lin" valueType="num">
                                      <p:cBhvr additive="base">
                                        <p:cTn id="145" dur="2000" fill="hold"/>
                                        <p:tgtEl>
                                          <p:spTgt spid="20"/>
                                        </p:tgtEl>
                                        <p:attrNameLst>
                                          <p:attrName>ppt_y</p:attrName>
                                        </p:attrNameLst>
                                      </p:cBhvr>
                                      <p:tavLst>
                                        <p:tav tm="0">
                                          <p:val>
                                            <p:strVal val="0-#ppt_h/2"/>
                                          </p:val>
                                        </p:tav>
                                        <p:tav tm="100000">
                                          <p:val>
                                            <p:strVal val="#ppt_y"/>
                                          </p:val>
                                        </p:tav>
                                      </p:tavLst>
                                    </p:anim>
                                  </p:childTnLst>
                                </p:cTn>
                              </p:par>
                              <p:par>
                                <p:cTn id="146" presetID="2" presetClass="entr" presetSubtype="1" fill="hold" grpId="1" nodeType="withEffect">
                                  <p:stCondLst>
                                    <p:cond delay="0"/>
                                  </p:stCondLst>
                                  <p:childTnLst>
                                    <p:set>
                                      <p:cBhvr>
                                        <p:cTn id="147" dur="1" fill="hold">
                                          <p:stCondLst>
                                            <p:cond delay="0"/>
                                          </p:stCondLst>
                                        </p:cTn>
                                        <p:tgtEl>
                                          <p:spTgt spid="21"/>
                                        </p:tgtEl>
                                        <p:attrNameLst>
                                          <p:attrName>style.visibility</p:attrName>
                                        </p:attrNameLst>
                                      </p:cBhvr>
                                      <p:to>
                                        <p:strVal val="visible"/>
                                      </p:to>
                                    </p:set>
                                    <p:anim calcmode="lin" valueType="num">
                                      <p:cBhvr additive="base">
                                        <p:cTn id="148" dur="2000" fill="hold"/>
                                        <p:tgtEl>
                                          <p:spTgt spid="21"/>
                                        </p:tgtEl>
                                        <p:attrNameLst>
                                          <p:attrName>ppt_x</p:attrName>
                                        </p:attrNameLst>
                                      </p:cBhvr>
                                      <p:tavLst>
                                        <p:tav tm="0">
                                          <p:val>
                                            <p:strVal val="#ppt_x"/>
                                          </p:val>
                                        </p:tav>
                                        <p:tav tm="100000">
                                          <p:val>
                                            <p:strVal val="#ppt_x"/>
                                          </p:val>
                                        </p:tav>
                                      </p:tavLst>
                                    </p:anim>
                                    <p:anim calcmode="lin" valueType="num">
                                      <p:cBhvr additive="base">
                                        <p:cTn id="149" dur="2000" fill="hold"/>
                                        <p:tgtEl>
                                          <p:spTgt spid="21"/>
                                        </p:tgtEl>
                                        <p:attrNameLst>
                                          <p:attrName>ppt_y</p:attrName>
                                        </p:attrNameLst>
                                      </p:cBhvr>
                                      <p:tavLst>
                                        <p:tav tm="0">
                                          <p:val>
                                            <p:strVal val="0-#ppt_h/2"/>
                                          </p:val>
                                        </p:tav>
                                        <p:tav tm="100000">
                                          <p:val>
                                            <p:strVal val="#ppt_y"/>
                                          </p:val>
                                        </p:tav>
                                      </p:tavLst>
                                    </p:anim>
                                  </p:childTnLst>
                                </p:cTn>
                              </p:par>
                              <p:par>
                                <p:cTn id="150" presetID="2" presetClass="entr" presetSubtype="1" fill="hold" grpId="1" nodeType="withEffect">
                                  <p:stCondLst>
                                    <p:cond delay="0"/>
                                  </p:stCondLst>
                                  <p:childTnLst>
                                    <p:set>
                                      <p:cBhvr>
                                        <p:cTn id="151" dur="1" fill="hold">
                                          <p:stCondLst>
                                            <p:cond delay="0"/>
                                          </p:stCondLst>
                                        </p:cTn>
                                        <p:tgtEl>
                                          <p:spTgt spid="22"/>
                                        </p:tgtEl>
                                        <p:attrNameLst>
                                          <p:attrName>style.visibility</p:attrName>
                                        </p:attrNameLst>
                                      </p:cBhvr>
                                      <p:to>
                                        <p:strVal val="visible"/>
                                      </p:to>
                                    </p:set>
                                    <p:anim calcmode="lin" valueType="num">
                                      <p:cBhvr additive="base">
                                        <p:cTn id="152" dur="2000" fill="hold"/>
                                        <p:tgtEl>
                                          <p:spTgt spid="22"/>
                                        </p:tgtEl>
                                        <p:attrNameLst>
                                          <p:attrName>ppt_x</p:attrName>
                                        </p:attrNameLst>
                                      </p:cBhvr>
                                      <p:tavLst>
                                        <p:tav tm="0">
                                          <p:val>
                                            <p:strVal val="#ppt_x"/>
                                          </p:val>
                                        </p:tav>
                                        <p:tav tm="100000">
                                          <p:val>
                                            <p:strVal val="#ppt_x"/>
                                          </p:val>
                                        </p:tav>
                                      </p:tavLst>
                                    </p:anim>
                                    <p:anim calcmode="lin" valueType="num">
                                      <p:cBhvr additive="base">
                                        <p:cTn id="153" dur="2000" fill="hold"/>
                                        <p:tgtEl>
                                          <p:spTgt spid="22"/>
                                        </p:tgtEl>
                                        <p:attrNameLst>
                                          <p:attrName>ppt_y</p:attrName>
                                        </p:attrNameLst>
                                      </p:cBhvr>
                                      <p:tavLst>
                                        <p:tav tm="0">
                                          <p:val>
                                            <p:strVal val="0-#ppt_h/2"/>
                                          </p:val>
                                        </p:tav>
                                        <p:tav tm="100000">
                                          <p:val>
                                            <p:strVal val="#ppt_y"/>
                                          </p:val>
                                        </p:tav>
                                      </p:tavLst>
                                    </p:anim>
                                  </p:childTnLst>
                                </p:cTn>
                              </p:par>
                              <p:par>
                                <p:cTn id="154" presetID="2" presetClass="entr" presetSubtype="1" fill="hold" grpId="1" nodeType="withEffect">
                                  <p:stCondLst>
                                    <p:cond delay="0"/>
                                  </p:stCondLst>
                                  <p:childTnLst>
                                    <p:set>
                                      <p:cBhvr>
                                        <p:cTn id="155" dur="1" fill="hold">
                                          <p:stCondLst>
                                            <p:cond delay="0"/>
                                          </p:stCondLst>
                                        </p:cTn>
                                        <p:tgtEl>
                                          <p:spTgt spid="23"/>
                                        </p:tgtEl>
                                        <p:attrNameLst>
                                          <p:attrName>style.visibility</p:attrName>
                                        </p:attrNameLst>
                                      </p:cBhvr>
                                      <p:to>
                                        <p:strVal val="visible"/>
                                      </p:to>
                                    </p:set>
                                    <p:anim calcmode="lin" valueType="num">
                                      <p:cBhvr additive="base">
                                        <p:cTn id="156" dur="2000" fill="hold"/>
                                        <p:tgtEl>
                                          <p:spTgt spid="23"/>
                                        </p:tgtEl>
                                        <p:attrNameLst>
                                          <p:attrName>ppt_x</p:attrName>
                                        </p:attrNameLst>
                                      </p:cBhvr>
                                      <p:tavLst>
                                        <p:tav tm="0">
                                          <p:val>
                                            <p:strVal val="#ppt_x"/>
                                          </p:val>
                                        </p:tav>
                                        <p:tav tm="100000">
                                          <p:val>
                                            <p:strVal val="#ppt_x"/>
                                          </p:val>
                                        </p:tav>
                                      </p:tavLst>
                                    </p:anim>
                                    <p:anim calcmode="lin" valueType="num">
                                      <p:cBhvr additive="base">
                                        <p:cTn id="157" dur="2000" fill="hold"/>
                                        <p:tgtEl>
                                          <p:spTgt spid="23"/>
                                        </p:tgtEl>
                                        <p:attrNameLst>
                                          <p:attrName>ppt_y</p:attrName>
                                        </p:attrNameLst>
                                      </p:cBhvr>
                                      <p:tavLst>
                                        <p:tav tm="0">
                                          <p:val>
                                            <p:strVal val="0-#ppt_h/2"/>
                                          </p:val>
                                        </p:tav>
                                        <p:tav tm="100000">
                                          <p:val>
                                            <p:strVal val="#ppt_y"/>
                                          </p:val>
                                        </p:tav>
                                      </p:tavLst>
                                    </p:anim>
                                  </p:childTnLst>
                                </p:cTn>
                              </p:par>
                              <p:par>
                                <p:cTn id="158" presetID="2" presetClass="entr" presetSubtype="1" fill="hold" grpId="1" nodeType="withEffect">
                                  <p:stCondLst>
                                    <p:cond delay="0"/>
                                  </p:stCondLst>
                                  <p:childTnLst>
                                    <p:set>
                                      <p:cBhvr>
                                        <p:cTn id="159" dur="1" fill="hold">
                                          <p:stCondLst>
                                            <p:cond delay="0"/>
                                          </p:stCondLst>
                                        </p:cTn>
                                        <p:tgtEl>
                                          <p:spTgt spid="24"/>
                                        </p:tgtEl>
                                        <p:attrNameLst>
                                          <p:attrName>style.visibility</p:attrName>
                                        </p:attrNameLst>
                                      </p:cBhvr>
                                      <p:to>
                                        <p:strVal val="visible"/>
                                      </p:to>
                                    </p:set>
                                    <p:anim calcmode="lin" valueType="num">
                                      <p:cBhvr additive="base">
                                        <p:cTn id="160" dur="2000" fill="hold"/>
                                        <p:tgtEl>
                                          <p:spTgt spid="24"/>
                                        </p:tgtEl>
                                        <p:attrNameLst>
                                          <p:attrName>ppt_x</p:attrName>
                                        </p:attrNameLst>
                                      </p:cBhvr>
                                      <p:tavLst>
                                        <p:tav tm="0">
                                          <p:val>
                                            <p:strVal val="#ppt_x"/>
                                          </p:val>
                                        </p:tav>
                                        <p:tav tm="100000">
                                          <p:val>
                                            <p:strVal val="#ppt_x"/>
                                          </p:val>
                                        </p:tav>
                                      </p:tavLst>
                                    </p:anim>
                                    <p:anim calcmode="lin" valueType="num">
                                      <p:cBhvr additive="base">
                                        <p:cTn id="161" dur="2000" fill="hold"/>
                                        <p:tgtEl>
                                          <p:spTgt spid="24"/>
                                        </p:tgtEl>
                                        <p:attrNameLst>
                                          <p:attrName>ppt_y</p:attrName>
                                        </p:attrNameLst>
                                      </p:cBhvr>
                                      <p:tavLst>
                                        <p:tav tm="0">
                                          <p:val>
                                            <p:strVal val="0-#ppt_h/2"/>
                                          </p:val>
                                        </p:tav>
                                        <p:tav tm="100000">
                                          <p:val>
                                            <p:strVal val="#ppt_y"/>
                                          </p:val>
                                        </p:tav>
                                      </p:tavLst>
                                    </p:anim>
                                  </p:childTnLst>
                                </p:cTn>
                              </p:par>
                              <p:par>
                                <p:cTn id="162" presetID="19" presetClass="entr" presetSubtype="10" fill="hold" grpId="2" nodeType="withEffect">
                                  <p:stCondLst>
                                    <p:cond delay="0"/>
                                  </p:stCondLst>
                                  <p:childTnLst>
                                    <p:set>
                                      <p:cBhvr>
                                        <p:cTn id="163" dur="1" fill="hold">
                                          <p:stCondLst>
                                            <p:cond delay="0"/>
                                          </p:stCondLst>
                                        </p:cTn>
                                        <p:tgtEl>
                                          <p:spTgt spid="3"/>
                                        </p:tgtEl>
                                        <p:attrNameLst>
                                          <p:attrName>style.visibility</p:attrName>
                                        </p:attrNameLst>
                                      </p:cBhvr>
                                      <p:to>
                                        <p:strVal val="visible"/>
                                      </p:to>
                                    </p:set>
                                    <p:anim calcmode="lin" valueType="num">
                                      <p:cBhvr>
                                        <p:cTn id="164" dur="2000" fill="hold"/>
                                        <p:tgtEl>
                                          <p:spTgt spid="3"/>
                                        </p:tgtEl>
                                        <p:attrNameLst>
                                          <p:attrName>ppt_w</p:attrName>
                                        </p:attrNameLst>
                                      </p:cBhvr>
                                      <p:tavLst>
                                        <p:tav tm="0" fmla="#ppt_w*sin(2.5*pi*$)">
                                          <p:val>
                                            <p:fltVal val="0"/>
                                          </p:val>
                                        </p:tav>
                                        <p:tav tm="100000">
                                          <p:val>
                                            <p:fltVal val="1"/>
                                          </p:val>
                                        </p:tav>
                                      </p:tavLst>
                                    </p:anim>
                                    <p:anim calcmode="lin" valueType="num">
                                      <p:cBhvr>
                                        <p:cTn id="165" dur="2000" fill="hold"/>
                                        <p:tgtEl>
                                          <p:spTgt spid="3"/>
                                        </p:tgtEl>
                                        <p:attrNameLst>
                                          <p:attrName>ppt_h</p:attrName>
                                        </p:attrNameLst>
                                      </p:cBhvr>
                                      <p:tavLst>
                                        <p:tav tm="0">
                                          <p:val>
                                            <p:strVal val="#ppt_h"/>
                                          </p:val>
                                        </p:tav>
                                        <p:tav tm="100000">
                                          <p:val>
                                            <p:strVal val="#ppt_h"/>
                                          </p:val>
                                        </p:tav>
                                      </p:tavLst>
                                    </p:anim>
                                  </p:childTnLst>
                                </p:cTn>
                              </p:par>
                              <p:par>
                                <p:cTn id="166" presetID="19" presetClass="entr" presetSubtype="10" fill="hold" grpId="2" nodeType="withEffect">
                                  <p:stCondLst>
                                    <p:cond delay="0"/>
                                  </p:stCondLst>
                                  <p:childTnLst>
                                    <p:set>
                                      <p:cBhvr>
                                        <p:cTn id="167" dur="1" fill="hold">
                                          <p:stCondLst>
                                            <p:cond delay="0"/>
                                          </p:stCondLst>
                                        </p:cTn>
                                        <p:tgtEl>
                                          <p:spTgt spid="4"/>
                                        </p:tgtEl>
                                        <p:attrNameLst>
                                          <p:attrName>style.visibility</p:attrName>
                                        </p:attrNameLst>
                                      </p:cBhvr>
                                      <p:to>
                                        <p:strVal val="visible"/>
                                      </p:to>
                                    </p:set>
                                    <p:anim calcmode="lin" valueType="num">
                                      <p:cBhvr>
                                        <p:cTn id="168" dur="2000" fill="hold"/>
                                        <p:tgtEl>
                                          <p:spTgt spid="4"/>
                                        </p:tgtEl>
                                        <p:attrNameLst>
                                          <p:attrName>ppt_w</p:attrName>
                                        </p:attrNameLst>
                                      </p:cBhvr>
                                      <p:tavLst>
                                        <p:tav tm="0" fmla="#ppt_w*sin(2.5*pi*$)">
                                          <p:val>
                                            <p:fltVal val="0"/>
                                          </p:val>
                                        </p:tav>
                                        <p:tav tm="100000">
                                          <p:val>
                                            <p:fltVal val="1"/>
                                          </p:val>
                                        </p:tav>
                                      </p:tavLst>
                                    </p:anim>
                                    <p:anim calcmode="lin" valueType="num">
                                      <p:cBhvr>
                                        <p:cTn id="169" dur="2000" fill="hold"/>
                                        <p:tgtEl>
                                          <p:spTgt spid="4"/>
                                        </p:tgtEl>
                                        <p:attrNameLst>
                                          <p:attrName>ppt_h</p:attrName>
                                        </p:attrNameLst>
                                      </p:cBhvr>
                                      <p:tavLst>
                                        <p:tav tm="0">
                                          <p:val>
                                            <p:strVal val="#ppt_h"/>
                                          </p:val>
                                        </p:tav>
                                        <p:tav tm="100000">
                                          <p:val>
                                            <p:strVal val="#ppt_h"/>
                                          </p:val>
                                        </p:tav>
                                      </p:tavLst>
                                    </p:anim>
                                  </p:childTnLst>
                                </p:cTn>
                              </p:par>
                              <p:par>
                                <p:cTn id="170" presetID="19" presetClass="entr" presetSubtype="10" fill="hold" grpId="2" nodeType="withEffect">
                                  <p:stCondLst>
                                    <p:cond delay="0"/>
                                  </p:stCondLst>
                                  <p:childTnLst>
                                    <p:set>
                                      <p:cBhvr>
                                        <p:cTn id="171" dur="1" fill="hold">
                                          <p:stCondLst>
                                            <p:cond delay="0"/>
                                          </p:stCondLst>
                                        </p:cTn>
                                        <p:tgtEl>
                                          <p:spTgt spid="5"/>
                                        </p:tgtEl>
                                        <p:attrNameLst>
                                          <p:attrName>style.visibility</p:attrName>
                                        </p:attrNameLst>
                                      </p:cBhvr>
                                      <p:to>
                                        <p:strVal val="visible"/>
                                      </p:to>
                                    </p:set>
                                    <p:anim calcmode="lin" valueType="num">
                                      <p:cBhvr>
                                        <p:cTn id="172" dur="2000" fill="hold"/>
                                        <p:tgtEl>
                                          <p:spTgt spid="5"/>
                                        </p:tgtEl>
                                        <p:attrNameLst>
                                          <p:attrName>ppt_w</p:attrName>
                                        </p:attrNameLst>
                                      </p:cBhvr>
                                      <p:tavLst>
                                        <p:tav tm="0" fmla="#ppt_w*sin(2.5*pi*$)">
                                          <p:val>
                                            <p:fltVal val="0"/>
                                          </p:val>
                                        </p:tav>
                                        <p:tav tm="100000">
                                          <p:val>
                                            <p:fltVal val="1"/>
                                          </p:val>
                                        </p:tav>
                                      </p:tavLst>
                                    </p:anim>
                                    <p:anim calcmode="lin" valueType="num">
                                      <p:cBhvr>
                                        <p:cTn id="173" dur="2000" fill="hold"/>
                                        <p:tgtEl>
                                          <p:spTgt spid="5"/>
                                        </p:tgtEl>
                                        <p:attrNameLst>
                                          <p:attrName>ppt_h</p:attrName>
                                        </p:attrNameLst>
                                      </p:cBhvr>
                                      <p:tavLst>
                                        <p:tav tm="0">
                                          <p:val>
                                            <p:strVal val="#ppt_h"/>
                                          </p:val>
                                        </p:tav>
                                        <p:tav tm="100000">
                                          <p:val>
                                            <p:strVal val="#ppt_h"/>
                                          </p:val>
                                        </p:tav>
                                      </p:tavLst>
                                    </p:anim>
                                  </p:childTnLst>
                                </p:cTn>
                              </p:par>
                              <p:par>
                                <p:cTn id="174" presetID="19" presetClass="entr" presetSubtype="10" fill="hold" grpId="2" nodeType="withEffect">
                                  <p:stCondLst>
                                    <p:cond delay="0"/>
                                  </p:stCondLst>
                                  <p:childTnLst>
                                    <p:set>
                                      <p:cBhvr>
                                        <p:cTn id="175" dur="1" fill="hold">
                                          <p:stCondLst>
                                            <p:cond delay="0"/>
                                          </p:stCondLst>
                                        </p:cTn>
                                        <p:tgtEl>
                                          <p:spTgt spid="6"/>
                                        </p:tgtEl>
                                        <p:attrNameLst>
                                          <p:attrName>style.visibility</p:attrName>
                                        </p:attrNameLst>
                                      </p:cBhvr>
                                      <p:to>
                                        <p:strVal val="visible"/>
                                      </p:to>
                                    </p:set>
                                    <p:anim calcmode="lin" valueType="num">
                                      <p:cBhvr>
                                        <p:cTn id="176" dur="2000" fill="hold"/>
                                        <p:tgtEl>
                                          <p:spTgt spid="6"/>
                                        </p:tgtEl>
                                        <p:attrNameLst>
                                          <p:attrName>ppt_w</p:attrName>
                                        </p:attrNameLst>
                                      </p:cBhvr>
                                      <p:tavLst>
                                        <p:tav tm="0" fmla="#ppt_w*sin(2.5*pi*$)">
                                          <p:val>
                                            <p:fltVal val="0"/>
                                          </p:val>
                                        </p:tav>
                                        <p:tav tm="100000">
                                          <p:val>
                                            <p:fltVal val="1"/>
                                          </p:val>
                                        </p:tav>
                                      </p:tavLst>
                                    </p:anim>
                                    <p:anim calcmode="lin" valueType="num">
                                      <p:cBhvr>
                                        <p:cTn id="177" dur="2000" fill="hold"/>
                                        <p:tgtEl>
                                          <p:spTgt spid="6"/>
                                        </p:tgtEl>
                                        <p:attrNameLst>
                                          <p:attrName>ppt_h</p:attrName>
                                        </p:attrNameLst>
                                      </p:cBhvr>
                                      <p:tavLst>
                                        <p:tav tm="0">
                                          <p:val>
                                            <p:strVal val="#ppt_h"/>
                                          </p:val>
                                        </p:tav>
                                        <p:tav tm="100000">
                                          <p:val>
                                            <p:strVal val="#ppt_h"/>
                                          </p:val>
                                        </p:tav>
                                      </p:tavLst>
                                    </p:anim>
                                  </p:childTnLst>
                                </p:cTn>
                              </p:par>
                              <p:par>
                                <p:cTn id="178" presetID="19" presetClass="entr" presetSubtype="10" fill="hold" grpId="2" nodeType="withEffect">
                                  <p:stCondLst>
                                    <p:cond delay="0"/>
                                  </p:stCondLst>
                                  <p:childTnLst>
                                    <p:set>
                                      <p:cBhvr>
                                        <p:cTn id="179" dur="1" fill="hold">
                                          <p:stCondLst>
                                            <p:cond delay="0"/>
                                          </p:stCondLst>
                                        </p:cTn>
                                        <p:tgtEl>
                                          <p:spTgt spid="7"/>
                                        </p:tgtEl>
                                        <p:attrNameLst>
                                          <p:attrName>style.visibility</p:attrName>
                                        </p:attrNameLst>
                                      </p:cBhvr>
                                      <p:to>
                                        <p:strVal val="visible"/>
                                      </p:to>
                                    </p:set>
                                    <p:anim calcmode="lin" valueType="num">
                                      <p:cBhvr>
                                        <p:cTn id="180" dur="2000" fill="hold"/>
                                        <p:tgtEl>
                                          <p:spTgt spid="7"/>
                                        </p:tgtEl>
                                        <p:attrNameLst>
                                          <p:attrName>ppt_w</p:attrName>
                                        </p:attrNameLst>
                                      </p:cBhvr>
                                      <p:tavLst>
                                        <p:tav tm="0" fmla="#ppt_w*sin(2.5*pi*$)">
                                          <p:val>
                                            <p:fltVal val="0"/>
                                          </p:val>
                                        </p:tav>
                                        <p:tav tm="100000">
                                          <p:val>
                                            <p:fltVal val="1"/>
                                          </p:val>
                                        </p:tav>
                                      </p:tavLst>
                                    </p:anim>
                                    <p:anim calcmode="lin" valueType="num">
                                      <p:cBhvr>
                                        <p:cTn id="181" dur="2000" fill="hold"/>
                                        <p:tgtEl>
                                          <p:spTgt spid="7"/>
                                        </p:tgtEl>
                                        <p:attrNameLst>
                                          <p:attrName>ppt_h</p:attrName>
                                        </p:attrNameLst>
                                      </p:cBhvr>
                                      <p:tavLst>
                                        <p:tav tm="0">
                                          <p:val>
                                            <p:strVal val="#ppt_h"/>
                                          </p:val>
                                        </p:tav>
                                        <p:tav tm="100000">
                                          <p:val>
                                            <p:strVal val="#ppt_h"/>
                                          </p:val>
                                        </p:tav>
                                      </p:tavLst>
                                    </p:anim>
                                  </p:childTnLst>
                                </p:cTn>
                              </p:par>
                              <p:par>
                                <p:cTn id="182" presetID="19" presetClass="entr" presetSubtype="10" fill="hold" grpId="2" nodeType="withEffect">
                                  <p:stCondLst>
                                    <p:cond delay="0"/>
                                  </p:stCondLst>
                                  <p:childTnLst>
                                    <p:set>
                                      <p:cBhvr>
                                        <p:cTn id="183" dur="1" fill="hold">
                                          <p:stCondLst>
                                            <p:cond delay="0"/>
                                          </p:stCondLst>
                                        </p:cTn>
                                        <p:tgtEl>
                                          <p:spTgt spid="8"/>
                                        </p:tgtEl>
                                        <p:attrNameLst>
                                          <p:attrName>style.visibility</p:attrName>
                                        </p:attrNameLst>
                                      </p:cBhvr>
                                      <p:to>
                                        <p:strVal val="visible"/>
                                      </p:to>
                                    </p:set>
                                    <p:anim calcmode="lin" valueType="num">
                                      <p:cBhvr>
                                        <p:cTn id="184" dur="2000" fill="hold"/>
                                        <p:tgtEl>
                                          <p:spTgt spid="8"/>
                                        </p:tgtEl>
                                        <p:attrNameLst>
                                          <p:attrName>ppt_w</p:attrName>
                                        </p:attrNameLst>
                                      </p:cBhvr>
                                      <p:tavLst>
                                        <p:tav tm="0" fmla="#ppt_w*sin(2.5*pi*$)">
                                          <p:val>
                                            <p:fltVal val="0"/>
                                          </p:val>
                                        </p:tav>
                                        <p:tav tm="100000">
                                          <p:val>
                                            <p:fltVal val="1"/>
                                          </p:val>
                                        </p:tav>
                                      </p:tavLst>
                                    </p:anim>
                                    <p:anim calcmode="lin" valueType="num">
                                      <p:cBhvr>
                                        <p:cTn id="185" dur="2000" fill="hold"/>
                                        <p:tgtEl>
                                          <p:spTgt spid="8"/>
                                        </p:tgtEl>
                                        <p:attrNameLst>
                                          <p:attrName>ppt_h</p:attrName>
                                        </p:attrNameLst>
                                      </p:cBhvr>
                                      <p:tavLst>
                                        <p:tav tm="0">
                                          <p:val>
                                            <p:strVal val="#ppt_h"/>
                                          </p:val>
                                        </p:tav>
                                        <p:tav tm="100000">
                                          <p:val>
                                            <p:strVal val="#ppt_h"/>
                                          </p:val>
                                        </p:tav>
                                      </p:tavLst>
                                    </p:anim>
                                  </p:childTnLst>
                                </p:cTn>
                              </p:par>
                              <p:par>
                                <p:cTn id="186" presetID="19" presetClass="entr" presetSubtype="10" fill="hold" grpId="2" nodeType="withEffect">
                                  <p:stCondLst>
                                    <p:cond delay="0"/>
                                  </p:stCondLst>
                                  <p:childTnLst>
                                    <p:set>
                                      <p:cBhvr>
                                        <p:cTn id="187" dur="1" fill="hold">
                                          <p:stCondLst>
                                            <p:cond delay="0"/>
                                          </p:stCondLst>
                                        </p:cTn>
                                        <p:tgtEl>
                                          <p:spTgt spid="9"/>
                                        </p:tgtEl>
                                        <p:attrNameLst>
                                          <p:attrName>style.visibility</p:attrName>
                                        </p:attrNameLst>
                                      </p:cBhvr>
                                      <p:to>
                                        <p:strVal val="visible"/>
                                      </p:to>
                                    </p:set>
                                    <p:anim calcmode="lin" valueType="num">
                                      <p:cBhvr>
                                        <p:cTn id="188" dur="2000" fill="hold"/>
                                        <p:tgtEl>
                                          <p:spTgt spid="9"/>
                                        </p:tgtEl>
                                        <p:attrNameLst>
                                          <p:attrName>ppt_w</p:attrName>
                                        </p:attrNameLst>
                                      </p:cBhvr>
                                      <p:tavLst>
                                        <p:tav tm="0" fmla="#ppt_w*sin(2.5*pi*$)">
                                          <p:val>
                                            <p:fltVal val="0"/>
                                          </p:val>
                                        </p:tav>
                                        <p:tav tm="100000">
                                          <p:val>
                                            <p:fltVal val="1"/>
                                          </p:val>
                                        </p:tav>
                                      </p:tavLst>
                                    </p:anim>
                                    <p:anim calcmode="lin" valueType="num">
                                      <p:cBhvr>
                                        <p:cTn id="189" dur="2000" fill="hold"/>
                                        <p:tgtEl>
                                          <p:spTgt spid="9"/>
                                        </p:tgtEl>
                                        <p:attrNameLst>
                                          <p:attrName>ppt_h</p:attrName>
                                        </p:attrNameLst>
                                      </p:cBhvr>
                                      <p:tavLst>
                                        <p:tav tm="0">
                                          <p:val>
                                            <p:strVal val="#ppt_h"/>
                                          </p:val>
                                        </p:tav>
                                        <p:tav tm="100000">
                                          <p:val>
                                            <p:strVal val="#ppt_h"/>
                                          </p:val>
                                        </p:tav>
                                      </p:tavLst>
                                    </p:anim>
                                  </p:childTnLst>
                                </p:cTn>
                              </p:par>
                              <p:par>
                                <p:cTn id="190" presetID="19" presetClass="entr" presetSubtype="10" fill="hold" grpId="2" nodeType="withEffect">
                                  <p:stCondLst>
                                    <p:cond delay="0"/>
                                  </p:stCondLst>
                                  <p:childTnLst>
                                    <p:set>
                                      <p:cBhvr>
                                        <p:cTn id="191" dur="1" fill="hold">
                                          <p:stCondLst>
                                            <p:cond delay="0"/>
                                          </p:stCondLst>
                                        </p:cTn>
                                        <p:tgtEl>
                                          <p:spTgt spid="10"/>
                                        </p:tgtEl>
                                        <p:attrNameLst>
                                          <p:attrName>style.visibility</p:attrName>
                                        </p:attrNameLst>
                                      </p:cBhvr>
                                      <p:to>
                                        <p:strVal val="visible"/>
                                      </p:to>
                                    </p:set>
                                    <p:anim calcmode="lin" valueType="num">
                                      <p:cBhvr>
                                        <p:cTn id="192" dur="2000" fill="hold"/>
                                        <p:tgtEl>
                                          <p:spTgt spid="10"/>
                                        </p:tgtEl>
                                        <p:attrNameLst>
                                          <p:attrName>ppt_w</p:attrName>
                                        </p:attrNameLst>
                                      </p:cBhvr>
                                      <p:tavLst>
                                        <p:tav tm="0" fmla="#ppt_w*sin(2.5*pi*$)">
                                          <p:val>
                                            <p:fltVal val="0"/>
                                          </p:val>
                                        </p:tav>
                                        <p:tav tm="100000">
                                          <p:val>
                                            <p:fltVal val="1"/>
                                          </p:val>
                                        </p:tav>
                                      </p:tavLst>
                                    </p:anim>
                                    <p:anim calcmode="lin" valueType="num">
                                      <p:cBhvr>
                                        <p:cTn id="193" dur="2000" fill="hold"/>
                                        <p:tgtEl>
                                          <p:spTgt spid="10"/>
                                        </p:tgtEl>
                                        <p:attrNameLst>
                                          <p:attrName>ppt_h</p:attrName>
                                        </p:attrNameLst>
                                      </p:cBhvr>
                                      <p:tavLst>
                                        <p:tav tm="0">
                                          <p:val>
                                            <p:strVal val="#ppt_h"/>
                                          </p:val>
                                        </p:tav>
                                        <p:tav tm="100000">
                                          <p:val>
                                            <p:strVal val="#ppt_h"/>
                                          </p:val>
                                        </p:tav>
                                      </p:tavLst>
                                    </p:anim>
                                  </p:childTnLst>
                                </p:cTn>
                              </p:par>
                              <p:par>
                                <p:cTn id="194" presetID="19" presetClass="entr" presetSubtype="10" fill="hold" grpId="2" nodeType="withEffect">
                                  <p:stCondLst>
                                    <p:cond delay="0"/>
                                  </p:stCondLst>
                                  <p:childTnLst>
                                    <p:set>
                                      <p:cBhvr>
                                        <p:cTn id="195" dur="1" fill="hold">
                                          <p:stCondLst>
                                            <p:cond delay="0"/>
                                          </p:stCondLst>
                                        </p:cTn>
                                        <p:tgtEl>
                                          <p:spTgt spid="11"/>
                                        </p:tgtEl>
                                        <p:attrNameLst>
                                          <p:attrName>style.visibility</p:attrName>
                                        </p:attrNameLst>
                                      </p:cBhvr>
                                      <p:to>
                                        <p:strVal val="visible"/>
                                      </p:to>
                                    </p:set>
                                    <p:anim calcmode="lin" valueType="num">
                                      <p:cBhvr>
                                        <p:cTn id="196" dur="2000" fill="hold"/>
                                        <p:tgtEl>
                                          <p:spTgt spid="11"/>
                                        </p:tgtEl>
                                        <p:attrNameLst>
                                          <p:attrName>ppt_w</p:attrName>
                                        </p:attrNameLst>
                                      </p:cBhvr>
                                      <p:tavLst>
                                        <p:tav tm="0" fmla="#ppt_w*sin(2.5*pi*$)">
                                          <p:val>
                                            <p:fltVal val="0"/>
                                          </p:val>
                                        </p:tav>
                                        <p:tav tm="100000">
                                          <p:val>
                                            <p:fltVal val="1"/>
                                          </p:val>
                                        </p:tav>
                                      </p:tavLst>
                                    </p:anim>
                                    <p:anim calcmode="lin" valueType="num">
                                      <p:cBhvr>
                                        <p:cTn id="197" dur="2000" fill="hold"/>
                                        <p:tgtEl>
                                          <p:spTgt spid="11"/>
                                        </p:tgtEl>
                                        <p:attrNameLst>
                                          <p:attrName>ppt_h</p:attrName>
                                        </p:attrNameLst>
                                      </p:cBhvr>
                                      <p:tavLst>
                                        <p:tav tm="0">
                                          <p:val>
                                            <p:strVal val="#ppt_h"/>
                                          </p:val>
                                        </p:tav>
                                        <p:tav tm="100000">
                                          <p:val>
                                            <p:strVal val="#ppt_h"/>
                                          </p:val>
                                        </p:tav>
                                      </p:tavLst>
                                    </p:anim>
                                  </p:childTnLst>
                                </p:cTn>
                              </p:par>
                              <p:par>
                                <p:cTn id="198" presetID="19" presetClass="entr" presetSubtype="10" fill="hold" grpId="2" nodeType="withEffect">
                                  <p:stCondLst>
                                    <p:cond delay="0"/>
                                  </p:stCondLst>
                                  <p:childTnLst>
                                    <p:set>
                                      <p:cBhvr>
                                        <p:cTn id="199" dur="1" fill="hold">
                                          <p:stCondLst>
                                            <p:cond delay="0"/>
                                          </p:stCondLst>
                                        </p:cTn>
                                        <p:tgtEl>
                                          <p:spTgt spid="12"/>
                                        </p:tgtEl>
                                        <p:attrNameLst>
                                          <p:attrName>style.visibility</p:attrName>
                                        </p:attrNameLst>
                                      </p:cBhvr>
                                      <p:to>
                                        <p:strVal val="visible"/>
                                      </p:to>
                                    </p:set>
                                    <p:anim calcmode="lin" valueType="num">
                                      <p:cBhvr>
                                        <p:cTn id="200" dur="2000" fill="hold"/>
                                        <p:tgtEl>
                                          <p:spTgt spid="12"/>
                                        </p:tgtEl>
                                        <p:attrNameLst>
                                          <p:attrName>ppt_w</p:attrName>
                                        </p:attrNameLst>
                                      </p:cBhvr>
                                      <p:tavLst>
                                        <p:tav tm="0" fmla="#ppt_w*sin(2.5*pi*$)">
                                          <p:val>
                                            <p:fltVal val="0"/>
                                          </p:val>
                                        </p:tav>
                                        <p:tav tm="100000">
                                          <p:val>
                                            <p:fltVal val="1"/>
                                          </p:val>
                                        </p:tav>
                                      </p:tavLst>
                                    </p:anim>
                                    <p:anim calcmode="lin" valueType="num">
                                      <p:cBhvr>
                                        <p:cTn id="201" dur="2000" fill="hold"/>
                                        <p:tgtEl>
                                          <p:spTgt spid="12"/>
                                        </p:tgtEl>
                                        <p:attrNameLst>
                                          <p:attrName>ppt_h</p:attrName>
                                        </p:attrNameLst>
                                      </p:cBhvr>
                                      <p:tavLst>
                                        <p:tav tm="0">
                                          <p:val>
                                            <p:strVal val="#ppt_h"/>
                                          </p:val>
                                        </p:tav>
                                        <p:tav tm="100000">
                                          <p:val>
                                            <p:strVal val="#ppt_h"/>
                                          </p:val>
                                        </p:tav>
                                      </p:tavLst>
                                    </p:anim>
                                  </p:childTnLst>
                                </p:cTn>
                              </p:par>
                              <p:par>
                                <p:cTn id="202" presetID="19" presetClass="entr" presetSubtype="10" fill="hold" grpId="2" nodeType="withEffect">
                                  <p:stCondLst>
                                    <p:cond delay="0"/>
                                  </p:stCondLst>
                                  <p:childTnLst>
                                    <p:set>
                                      <p:cBhvr>
                                        <p:cTn id="203" dur="1" fill="hold">
                                          <p:stCondLst>
                                            <p:cond delay="0"/>
                                          </p:stCondLst>
                                        </p:cTn>
                                        <p:tgtEl>
                                          <p:spTgt spid="13"/>
                                        </p:tgtEl>
                                        <p:attrNameLst>
                                          <p:attrName>style.visibility</p:attrName>
                                        </p:attrNameLst>
                                      </p:cBhvr>
                                      <p:to>
                                        <p:strVal val="visible"/>
                                      </p:to>
                                    </p:set>
                                    <p:anim calcmode="lin" valueType="num">
                                      <p:cBhvr>
                                        <p:cTn id="204" dur="2000" fill="hold"/>
                                        <p:tgtEl>
                                          <p:spTgt spid="13"/>
                                        </p:tgtEl>
                                        <p:attrNameLst>
                                          <p:attrName>ppt_w</p:attrName>
                                        </p:attrNameLst>
                                      </p:cBhvr>
                                      <p:tavLst>
                                        <p:tav tm="0" fmla="#ppt_w*sin(2.5*pi*$)">
                                          <p:val>
                                            <p:fltVal val="0"/>
                                          </p:val>
                                        </p:tav>
                                        <p:tav tm="100000">
                                          <p:val>
                                            <p:fltVal val="1"/>
                                          </p:val>
                                        </p:tav>
                                      </p:tavLst>
                                    </p:anim>
                                    <p:anim calcmode="lin" valueType="num">
                                      <p:cBhvr>
                                        <p:cTn id="205" dur="2000" fill="hold"/>
                                        <p:tgtEl>
                                          <p:spTgt spid="13"/>
                                        </p:tgtEl>
                                        <p:attrNameLst>
                                          <p:attrName>ppt_h</p:attrName>
                                        </p:attrNameLst>
                                      </p:cBhvr>
                                      <p:tavLst>
                                        <p:tav tm="0">
                                          <p:val>
                                            <p:strVal val="#ppt_h"/>
                                          </p:val>
                                        </p:tav>
                                        <p:tav tm="100000">
                                          <p:val>
                                            <p:strVal val="#ppt_h"/>
                                          </p:val>
                                        </p:tav>
                                      </p:tavLst>
                                    </p:anim>
                                  </p:childTnLst>
                                </p:cTn>
                              </p:par>
                              <p:par>
                                <p:cTn id="206" presetID="19" presetClass="entr" presetSubtype="10" fill="hold" grpId="2" nodeType="withEffect">
                                  <p:stCondLst>
                                    <p:cond delay="0"/>
                                  </p:stCondLst>
                                  <p:childTnLst>
                                    <p:set>
                                      <p:cBhvr>
                                        <p:cTn id="207" dur="1" fill="hold">
                                          <p:stCondLst>
                                            <p:cond delay="0"/>
                                          </p:stCondLst>
                                        </p:cTn>
                                        <p:tgtEl>
                                          <p:spTgt spid="14"/>
                                        </p:tgtEl>
                                        <p:attrNameLst>
                                          <p:attrName>style.visibility</p:attrName>
                                        </p:attrNameLst>
                                      </p:cBhvr>
                                      <p:to>
                                        <p:strVal val="visible"/>
                                      </p:to>
                                    </p:set>
                                    <p:anim calcmode="lin" valueType="num">
                                      <p:cBhvr>
                                        <p:cTn id="208" dur="2000" fill="hold"/>
                                        <p:tgtEl>
                                          <p:spTgt spid="14"/>
                                        </p:tgtEl>
                                        <p:attrNameLst>
                                          <p:attrName>ppt_w</p:attrName>
                                        </p:attrNameLst>
                                      </p:cBhvr>
                                      <p:tavLst>
                                        <p:tav tm="0" fmla="#ppt_w*sin(2.5*pi*$)">
                                          <p:val>
                                            <p:fltVal val="0"/>
                                          </p:val>
                                        </p:tav>
                                        <p:tav tm="100000">
                                          <p:val>
                                            <p:fltVal val="1"/>
                                          </p:val>
                                        </p:tav>
                                      </p:tavLst>
                                    </p:anim>
                                    <p:anim calcmode="lin" valueType="num">
                                      <p:cBhvr>
                                        <p:cTn id="209" dur="2000" fill="hold"/>
                                        <p:tgtEl>
                                          <p:spTgt spid="14"/>
                                        </p:tgtEl>
                                        <p:attrNameLst>
                                          <p:attrName>ppt_h</p:attrName>
                                        </p:attrNameLst>
                                      </p:cBhvr>
                                      <p:tavLst>
                                        <p:tav tm="0">
                                          <p:val>
                                            <p:strVal val="#ppt_h"/>
                                          </p:val>
                                        </p:tav>
                                        <p:tav tm="100000">
                                          <p:val>
                                            <p:strVal val="#ppt_h"/>
                                          </p:val>
                                        </p:tav>
                                      </p:tavLst>
                                    </p:anim>
                                  </p:childTnLst>
                                </p:cTn>
                              </p:par>
                              <p:par>
                                <p:cTn id="210" presetID="19" presetClass="entr" presetSubtype="10" fill="hold" grpId="2" nodeType="withEffect">
                                  <p:stCondLst>
                                    <p:cond delay="0"/>
                                  </p:stCondLst>
                                  <p:childTnLst>
                                    <p:set>
                                      <p:cBhvr>
                                        <p:cTn id="211" dur="1" fill="hold">
                                          <p:stCondLst>
                                            <p:cond delay="0"/>
                                          </p:stCondLst>
                                        </p:cTn>
                                        <p:tgtEl>
                                          <p:spTgt spid="15"/>
                                        </p:tgtEl>
                                        <p:attrNameLst>
                                          <p:attrName>style.visibility</p:attrName>
                                        </p:attrNameLst>
                                      </p:cBhvr>
                                      <p:to>
                                        <p:strVal val="visible"/>
                                      </p:to>
                                    </p:set>
                                    <p:anim calcmode="lin" valueType="num">
                                      <p:cBhvr>
                                        <p:cTn id="212" dur="2000" fill="hold"/>
                                        <p:tgtEl>
                                          <p:spTgt spid="15"/>
                                        </p:tgtEl>
                                        <p:attrNameLst>
                                          <p:attrName>ppt_w</p:attrName>
                                        </p:attrNameLst>
                                      </p:cBhvr>
                                      <p:tavLst>
                                        <p:tav tm="0" fmla="#ppt_w*sin(2.5*pi*$)">
                                          <p:val>
                                            <p:fltVal val="0"/>
                                          </p:val>
                                        </p:tav>
                                        <p:tav tm="100000">
                                          <p:val>
                                            <p:fltVal val="1"/>
                                          </p:val>
                                        </p:tav>
                                      </p:tavLst>
                                    </p:anim>
                                    <p:anim calcmode="lin" valueType="num">
                                      <p:cBhvr>
                                        <p:cTn id="213" dur="2000" fill="hold"/>
                                        <p:tgtEl>
                                          <p:spTgt spid="15"/>
                                        </p:tgtEl>
                                        <p:attrNameLst>
                                          <p:attrName>ppt_h</p:attrName>
                                        </p:attrNameLst>
                                      </p:cBhvr>
                                      <p:tavLst>
                                        <p:tav tm="0">
                                          <p:val>
                                            <p:strVal val="#ppt_h"/>
                                          </p:val>
                                        </p:tav>
                                        <p:tav tm="100000">
                                          <p:val>
                                            <p:strVal val="#ppt_h"/>
                                          </p:val>
                                        </p:tav>
                                      </p:tavLst>
                                    </p:anim>
                                  </p:childTnLst>
                                </p:cTn>
                              </p:par>
                              <p:par>
                                <p:cTn id="214" presetID="19" presetClass="entr" presetSubtype="10" fill="hold" grpId="2" nodeType="withEffect">
                                  <p:stCondLst>
                                    <p:cond delay="0"/>
                                  </p:stCondLst>
                                  <p:childTnLst>
                                    <p:set>
                                      <p:cBhvr>
                                        <p:cTn id="215" dur="1" fill="hold">
                                          <p:stCondLst>
                                            <p:cond delay="0"/>
                                          </p:stCondLst>
                                        </p:cTn>
                                        <p:tgtEl>
                                          <p:spTgt spid="16"/>
                                        </p:tgtEl>
                                        <p:attrNameLst>
                                          <p:attrName>style.visibility</p:attrName>
                                        </p:attrNameLst>
                                      </p:cBhvr>
                                      <p:to>
                                        <p:strVal val="visible"/>
                                      </p:to>
                                    </p:set>
                                    <p:anim calcmode="lin" valueType="num">
                                      <p:cBhvr>
                                        <p:cTn id="216" dur="2000" fill="hold"/>
                                        <p:tgtEl>
                                          <p:spTgt spid="16"/>
                                        </p:tgtEl>
                                        <p:attrNameLst>
                                          <p:attrName>ppt_w</p:attrName>
                                        </p:attrNameLst>
                                      </p:cBhvr>
                                      <p:tavLst>
                                        <p:tav tm="0" fmla="#ppt_w*sin(2.5*pi*$)">
                                          <p:val>
                                            <p:fltVal val="0"/>
                                          </p:val>
                                        </p:tav>
                                        <p:tav tm="100000">
                                          <p:val>
                                            <p:fltVal val="1"/>
                                          </p:val>
                                        </p:tav>
                                      </p:tavLst>
                                    </p:anim>
                                    <p:anim calcmode="lin" valueType="num">
                                      <p:cBhvr>
                                        <p:cTn id="217" dur="2000" fill="hold"/>
                                        <p:tgtEl>
                                          <p:spTgt spid="16"/>
                                        </p:tgtEl>
                                        <p:attrNameLst>
                                          <p:attrName>ppt_h</p:attrName>
                                        </p:attrNameLst>
                                      </p:cBhvr>
                                      <p:tavLst>
                                        <p:tav tm="0">
                                          <p:val>
                                            <p:strVal val="#ppt_h"/>
                                          </p:val>
                                        </p:tav>
                                        <p:tav tm="100000">
                                          <p:val>
                                            <p:strVal val="#ppt_h"/>
                                          </p:val>
                                        </p:tav>
                                      </p:tavLst>
                                    </p:anim>
                                  </p:childTnLst>
                                </p:cTn>
                              </p:par>
                              <p:par>
                                <p:cTn id="218" presetID="19" presetClass="entr" presetSubtype="10" fill="hold" grpId="2" nodeType="withEffect">
                                  <p:stCondLst>
                                    <p:cond delay="0"/>
                                  </p:stCondLst>
                                  <p:childTnLst>
                                    <p:set>
                                      <p:cBhvr>
                                        <p:cTn id="219" dur="1" fill="hold">
                                          <p:stCondLst>
                                            <p:cond delay="0"/>
                                          </p:stCondLst>
                                        </p:cTn>
                                        <p:tgtEl>
                                          <p:spTgt spid="17"/>
                                        </p:tgtEl>
                                        <p:attrNameLst>
                                          <p:attrName>style.visibility</p:attrName>
                                        </p:attrNameLst>
                                      </p:cBhvr>
                                      <p:to>
                                        <p:strVal val="visible"/>
                                      </p:to>
                                    </p:set>
                                    <p:anim calcmode="lin" valueType="num">
                                      <p:cBhvr>
                                        <p:cTn id="220" dur="2000" fill="hold"/>
                                        <p:tgtEl>
                                          <p:spTgt spid="17"/>
                                        </p:tgtEl>
                                        <p:attrNameLst>
                                          <p:attrName>ppt_w</p:attrName>
                                        </p:attrNameLst>
                                      </p:cBhvr>
                                      <p:tavLst>
                                        <p:tav tm="0" fmla="#ppt_w*sin(2.5*pi*$)">
                                          <p:val>
                                            <p:fltVal val="0"/>
                                          </p:val>
                                        </p:tav>
                                        <p:tav tm="100000">
                                          <p:val>
                                            <p:fltVal val="1"/>
                                          </p:val>
                                        </p:tav>
                                      </p:tavLst>
                                    </p:anim>
                                    <p:anim calcmode="lin" valueType="num">
                                      <p:cBhvr>
                                        <p:cTn id="221" dur="2000" fill="hold"/>
                                        <p:tgtEl>
                                          <p:spTgt spid="17"/>
                                        </p:tgtEl>
                                        <p:attrNameLst>
                                          <p:attrName>ppt_h</p:attrName>
                                        </p:attrNameLst>
                                      </p:cBhvr>
                                      <p:tavLst>
                                        <p:tav tm="0">
                                          <p:val>
                                            <p:strVal val="#ppt_h"/>
                                          </p:val>
                                        </p:tav>
                                        <p:tav tm="100000">
                                          <p:val>
                                            <p:strVal val="#ppt_h"/>
                                          </p:val>
                                        </p:tav>
                                      </p:tavLst>
                                    </p:anim>
                                  </p:childTnLst>
                                </p:cTn>
                              </p:par>
                              <p:par>
                                <p:cTn id="222" presetID="19" presetClass="entr" presetSubtype="10" fill="hold" grpId="2" nodeType="withEffect">
                                  <p:stCondLst>
                                    <p:cond delay="0"/>
                                  </p:stCondLst>
                                  <p:childTnLst>
                                    <p:set>
                                      <p:cBhvr>
                                        <p:cTn id="223" dur="1" fill="hold">
                                          <p:stCondLst>
                                            <p:cond delay="0"/>
                                          </p:stCondLst>
                                        </p:cTn>
                                        <p:tgtEl>
                                          <p:spTgt spid="18"/>
                                        </p:tgtEl>
                                        <p:attrNameLst>
                                          <p:attrName>style.visibility</p:attrName>
                                        </p:attrNameLst>
                                      </p:cBhvr>
                                      <p:to>
                                        <p:strVal val="visible"/>
                                      </p:to>
                                    </p:set>
                                    <p:anim calcmode="lin" valueType="num">
                                      <p:cBhvr>
                                        <p:cTn id="224" dur="2000" fill="hold"/>
                                        <p:tgtEl>
                                          <p:spTgt spid="18"/>
                                        </p:tgtEl>
                                        <p:attrNameLst>
                                          <p:attrName>ppt_w</p:attrName>
                                        </p:attrNameLst>
                                      </p:cBhvr>
                                      <p:tavLst>
                                        <p:tav tm="0" fmla="#ppt_w*sin(2.5*pi*$)">
                                          <p:val>
                                            <p:fltVal val="0"/>
                                          </p:val>
                                        </p:tav>
                                        <p:tav tm="100000">
                                          <p:val>
                                            <p:fltVal val="1"/>
                                          </p:val>
                                        </p:tav>
                                      </p:tavLst>
                                    </p:anim>
                                    <p:anim calcmode="lin" valueType="num">
                                      <p:cBhvr>
                                        <p:cTn id="225" dur="2000" fill="hold"/>
                                        <p:tgtEl>
                                          <p:spTgt spid="18"/>
                                        </p:tgtEl>
                                        <p:attrNameLst>
                                          <p:attrName>ppt_h</p:attrName>
                                        </p:attrNameLst>
                                      </p:cBhvr>
                                      <p:tavLst>
                                        <p:tav tm="0">
                                          <p:val>
                                            <p:strVal val="#ppt_h"/>
                                          </p:val>
                                        </p:tav>
                                        <p:tav tm="100000">
                                          <p:val>
                                            <p:strVal val="#ppt_h"/>
                                          </p:val>
                                        </p:tav>
                                      </p:tavLst>
                                    </p:anim>
                                  </p:childTnLst>
                                </p:cTn>
                              </p:par>
                              <p:par>
                                <p:cTn id="226" presetID="19" presetClass="entr" presetSubtype="10" fill="hold" grpId="2" nodeType="withEffect">
                                  <p:stCondLst>
                                    <p:cond delay="0"/>
                                  </p:stCondLst>
                                  <p:childTnLst>
                                    <p:set>
                                      <p:cBhvr>
                                        <p:cTn id="227" dur="1" fill="hold">
                                          <p:stCondLst>
                                            <p:cond delay="0"/>
                                          </p:stCondLst>
                                        </p:cTn>
                                        <p:tgtEl>
                                          <p:spTgt spid="19"/>
                                        </p:tgtEl>
                                        <p:attrNameLst>
                                          <p:attrName>style.visibility</p:attrName>
                                        </p:attrNameLst>
                                      </p:cBhvr>
                                      <p:to>
                                        <p:strVal val="visible"/>
                                      </p:to>
                                    </p:set>
                                    <p:anim calcmode="lin" valueType="num">
                                      <p:cBhvr>
                                        <p:cTn id="228" dur="2000" fill="hold"/>
                                        <p:tgtEl>
                                          <p:spTgt spid="19"/>
                                        </p:tgtEl>
                                        <p:attrNameLst>
                                          <p:attrName>ppt_w</p:attrName>
                                        </p:attrNameLst>
                                      </p:cBhvr>
                                      <p:tavLst>
                                        <p:tav tm="0" fmla="#ppt_w*sin(2.5*pi*$)">
                                          <p:val>
                                            <p:fltVal val="0"/>
                                          </p:val>
                                        </p:tav>
                                        <p:tav tm="100000">
                                          <p:val>
                                            <p:fltVal val="1"/>
                                          </p:val>
                                        </p:tav>
                                      </p:tavLst>
                                    </p:anim>
                                    <p:anim calcmode="lin" valueType="num">
                                      <p:cBhvr>
                                        <p:cTn id="229" dur="2000" fill="hold"/>
                                        <p:tgtEl>
                                          <p:spTgt spid="19"/>
                                        </p:tgtEl>
                                        <p:attrNameLst>
                                          <p:attrName>ppt_h</p:attrName>
                                        </p:attrNameLst>
                                      </p:cBhvr>
                                      <p:tavLst>
                                        <p:tav tm="0">
                                          <p:val>
                                            <p:strVal val="#ppt_h"/>
                                          </p:val>
                                        </p:tav>
                                        <p:tav tm="100000">
                                          <p:val>
                                            <p:strVal val="#ppt_h"/>
                                          </p:val>
                                        </p:tav>
                                      </p:tavLst>
                                    </p:anim>
                                  </p:childTnLst>
                                </p:cTn>
                              </p:par>
                              <p:par>
                                <p:cTn id="230" presetID="19" presetClass="entr" presetSubtype="10" fill="hold" grpId="2" nodeType="withEffect">
                                  <p:stCondLst>
                                    <p:cond delay="0"/>
                                  </p:stCondLst>
                                  <p:childTnLst>
                                    <p:set>
                                      <p:cBhvr>
                                        <p:cTn id="231" dur="1" fill="hold">
                                          <p:stCondLst>
                                            <p:cond delay="0"/>
                                          </p:stCondLst>
                                        </p:cTn>
                                        <p:tgtEl>
                                          <p:spTgt spid="20"/>
                                        </p:tgtEl>
                                        <p:attrNameLst>
                                          <p:attrName>style.visibility</p:attrName>
                                        </p:attrNameLst>
                                      </p:cBhvr>
                                      <p:to>
                                        <p:strVal val="visible"/>
                                      </p:to>
                                    </p:set>
                                    <p:anim calcmode="lin" valueType="num">
                                      <p:cBhvr>
                                        <p:cTn id="232" dur="2000" fill="hold"/>
                                        <p:tgtEl>
                                          <p:spTgt spid="20"/>
                                        </p:tgtEl>
                                        <p:attrNameLst>
                                          <p:attrName>ppt_w</p:attrName>
                                        </p:attrNameLst>
                                      </p:cBhvr>
                                      <p:tavLst>
                                        <p:tav tm="0" fmla="#ppt_w*sin(2.5*pi*$)">
                                          <p:val>
                                            <p:fltVal val="0"/>
                                          </p:val>
                                        </p:tav>
                                        <p:tav tm="100000">
                                          <p:val>
                                            <p:fltVal val="1"/>
                                          </p:val>
                                        </p:tav>
                                      </p:tavLst>
                                    </p:anim>
                                    <p:anim calcmode="lin" valueType="num">
                                      <p:cBhvr>
                                        <p:cTn id="233" dur="2000" fill="hold"/>
                                        <p:tgtEl>
                                          <p:spTgt spid="20"/>
                                        </p:tgtEl>
                                        <p:attrNameLst>
                                          <p:attrName>ppt_h</p:attrName>
                                        </p:attrNameLst>
                                      </p:cBhvr>
                                      <p:tavLst>
                                        <p:tav tm="0">
                                          <p:val>
                                            <p:strVal val="#ppt_h"/>
                                          </p:val>
                                        </p:tav>
                                        <p:tav tm="100000">
                                          <p:val>
                                            <p:strVal val="#ppt_h"/>
                                          </p:val>
                                        </p:tav>
                                      </p:tavLst>
                                    </p:anim>
                                  </p:childTnLst>
                                </p:cTn>
                              </p:par>
                              <p:par>
                                <p:cTn id="234" presetID="19" presetClass="entr" presetSubtype="10" fill="hold" grpId="2" nodeType="withEffect">
                                  <p:stCondLst>
                                    <p:cond delay="0"/>
                                  </p:stCondLst>
                                  <p:childTnLst>
                                    <p:set>
                                      <p:cBhvr>
                                        <p:cTn id="235" dur="1" fill="hold">
                                          <p:stCondLst>
                                            <p:cond delay="0"/>
                                          </p:stCondLst>
                                        </p:cTn>
                                        <p:tgtEl>
                                          <p:spTgt spid="21"/>
                                        </p:tgtEl>
                                        <p:attrNameLst>
                                          <p:attrName>style.visibility</p:attrName>
                                        </p:attrNameLst>
                                      </p:cBhvr>
                                      <p:to>
                                        <p:strVal val="visible"/>
                                      </p:to>
                                    </p:set>
                                    <p:anim calcmode="lin" valueType="num">
                                      <p:cBhvr>
                                        <p:cTn id="236" dur="2000" fill="hold"/>
                                        <p:tgtEl>
                                          <p:spTgt spid="21"/>
                                        </p:tgtEl>
                                        <p:attrNameLst>
                                          <p:attrName>ppt_w</p:attrName>
                                        </p:attrNameLst>
                                      </p:cBhvr>
                                      <p:tavLst>
                                        <p:tav tm="0" fmla="#ppt_w*sin(2.5*pi*$)">
                                          <p:val>
                                            <p:fltVal val="0"/>
                                          </p:val>
                                        </p:tav>
                                        <p:tav tm="100000">
                                          <p:val>
                                            <p:fltVal val="1"/>
                                          </p:val>
                                        </p:tav>
                                      </p:tavLst>
                                    </p:anim>
                                    <p:anim calcmode="lin" valueType="num">
                                      <p:cBhvr>
                                        <p:cTn id="237" dur="2000" fill="hold"/>
                                        <p:tgtEl>
                                          <p:spTgt spid="21"/>
                                        </p:tgtEl>
                                        <p:attrNameLst>
                                          <p:attrName>ppt_h</p:attrName>
                                        </p:attrNameLst>
                                      </p:cBhvr>
                                      <p:tavLst>
                                        <p:tav tm="0">
                                          <p:val>
                                            <p:strVal val="#ppt_h"/>
                                          </p:val>
                                        </p:tav>
                                        <p:tav tm="100000">
                                          <p:val>
                                            <p:strVal val="#ppt_h"/>
                                          </p:val>
                                        </p:tav>
                                      </p:tavLst>
                                    </p:anim>
                                  </p:childTnLst>
                                </p:cTn>
                              </p:par>
                              <p:par>
                                <p:cTn id="238" presetID="19" presetClass="entr" presetSubtype="10" fill="hold" grpId="2" nodeType="withEffect">
                                  <p:stCondLst>
                                    <p:cond delay="0"/>
                                  </p:stCondLst>
                                  <p:childTnLst>
                                    <p:set>
                                      <p:cBhvr>
                                        <p:cTn id="239" dur="1" fill="hold">
                                          <p:stCondLst>
                                            <p:cond delay="0"/>
                                          </p:stCondLst>
                                        </p:cTn>
                                        <p:tgtEl>
                                          <p:spTgt spid="22"/>
                                        </p:tgtEl>
                                        <p:attrNameLst>
                                          <p:attrName>style.visibility</p:attrName>
                                        </p:attrNameLst>
                                      </p:cBhvr>
                                      <p:to>
                                        <p:strVal val="visible"/>
                                      </p:to>
                                    </p:set>
                                    <p:anim calcmode="lin" valueType="num">
                                      <p:cBhvr>
                                        <p:cTn id="240" dur="2000" fill="hold"/>
                                        <p:tgtEl>
                                          <p:spTgt spid="22"/>
                                        </p:tgtEl>
                                        <p:attrNameLst>
                                          <p:attrName>ppt_w</p:attrName>
                                        </p:attrNameLst>
                                      </p:cBhvr>
                                      <p:tavLst>
                                        <p:tav tm="0" fmla="#ppt_w*sin(2.5*pi*$)">
                                          <p:val>
                                            <p:fltVal val="0"/>
                                          </p:val>
                                        </p:tav>
                                        <p:tav tm="100000">
                                          <p:val>
                                            <p:fltVal val="1"/>
                                          </p:val>
                                        </p:tav>
                                      </p:tavLst>
                                    </p:anim>
                                    <p:anim calcmode="lin" valueType="num">
                                      <p:cBhvr>
                                        <p:cTn id="241" dur="2000" fill="hold"/>
                                        <p:tgtEl>
                                          <p:spTgt spid="22"/>
                                        </p:tgtEl>
                                        <p:attrNameLst>
                                          <p:attrName>ppt_h</p:attrName>
                                        </p:attrNameLst>
                                      </p:cBhvr>
                                      <p:tavLst>
                                        <p:tav tm="0">
                                          <p:val>
                                            <p:strVal val="#ppt_h"/>
                                          </p:val>
                                        </p:tav>
                                        <p:tav tm="100000">
                                          <p:val>
                                            <p:strVal val="#ppt_h"/>
                                          </p:val>
                                        </p:tav>
                                      </p:tavLst>
                                    </p:anim>
                                  </p:childTnLst>
                                </p:cTn>
                              </p:par>
                              <p:par>
                                <p:cTn id="242" presetID="19" presetClass="entr" presetSubtype="10" fill="hold" grpId="2" nodeType="withEffect">
                                  <p:stCondLst>
                                    <p:cond delay="0"/>
                                  </p:stCondLst>
                                  <p:childTnLst>
                                    <p:set>
                                      <p:cBhvr>
                                        <p:cTn id="243" dur="1" fill="hold">
                                          <p:stCondLst>
                                            <p:cond delay="0"/>
                                          </p:stCondLst>
                                        </p:cTn>
                                        <p:tgtEl>
                                          <p:spTgt spid="23"/>
                                        </p:tgtEl>
                                        <p:attrNameLst>
                                          <p:attrName>style.visibility</p:attrName>
                                        </p:attrNameLst>
                                      </p:cBhvr>
                                      <p:to>
                                        <p:strVal val="visible"/>
                                      </p:to>
                                    </p:set>
                                    <p:anim calcmode="lin" valueType="num">
                                      <p:cBhvr>
                                        <p:cTn id="244" dur="2000" fill="hold"/>
                                        <p:tgtEl>
                                          <p:spTgt spid="23"/>
                                        </p:tgtEl>
                                        <p:attrNameLst>
                                          <p:attrName>ppt_w</p:attrName>
                                        </p:attrNameLst>
                                      </p:cBhvr>
                                      <p:tavLst>
                                        <p:tav tm="0" fmla="#ppt_w*sin(2.5*pi*$)">
                                          <p:val>
                                            <p:fltVal val="0"/>
                                          </p:val>
                                        </p:tav>
                                        <p:tav tm="100000">
                                          <p:val>
                                            <p:fltVal val="1"/>
                                          </p:val>
                                        </p:tav>
                                      </p:tavLst>
                                    </p:anim>
                                    <p:anim calcmode="lin" valueType="num">
                                      <p:cBhvr>
                                        <p:cTn id="245" dur="2000" fill="hold"/>
                                        <p:tgtEl>
                                          <p:spTgt spid="23"/>
                                        </p:tgtEl>
                                        <p:attrNameLst>
                                          <p:attrName>ppt_h</p:attrName>
                                        </p:attrNameLst>
                                      </p:cBhvr>
                                      <p:tavLst>
                                        <p:tav tm="0">
                                          <p:val>
                                            <p:strVal val="#ppt_h"/>
                                          </p:val>
                                        </p:tav>
                                        <p:tav tm="100000">
                                          <p:val>
                                            <p:strVal val="#ppt_h"/>
                                          </p:val>
                                        </p:tav>
                                      </p:tavLst>
                                    </p:anim>
                                  </p:childTnLst>
                                </p:cTn>
                              </p:par>
                              <p:par>
                                <p:cTn id="246" presetID="19" presetClass="entr" presetSubtype="10" fill="hold" grpId="2" nodeType="withEffect">
                                  <p:stCondLst>
                                    <p:cond delay="0"/>
                                  </p:stCondLst>
                                  <p:childTnLst>
                                    <p:set>
                                      <p:cBhvr>
                                        <p:cTn id="247" dur="1" fill="hold">
                                          <p:stCondLst>
                                            <p:cond delay="0"/>
                                          </p:stCondLst>
                                        </p:cTn>
                                        <p:tgtEl>
                                          <p:spTgt spid="24"/>
                                        </p:tgtEl>
                                        <p:attrNameLst>
                                          <p:attrName>style.visibility</p:attrName>
                                        </p:attrNameLst>
                                      </p:cBhvr>
                                      <p:to>
                                        <p:strVal val="visible"/>
                                      </p:to>
                                    </p:set>
                                    <p:anim calcmode="lin" valueType="num">
                                      <p:cBhvr>
                                        <p:cTn id="248" dur="2000" fill="hold"/>
                                        <p:tgtEl>
                                          <p:spTgt spid="24"/>
                                        </p:tgtEl>
                                        <p:attrNameLst>
                                          <p:attrName>ppt_w</p:attrName>
                                        </p:attrNameLst>
                                      </p:cBhvr>
                                      <p:tavLst>
                                        <p:tav tm="0" fmla="#ppt_w*sin(2.5*pi*$)">
                                          <p:val>
                                            <p:fltVal val="0"/>
                                          </p:val>
                                        </p:tav>
                                        <p:tav tm="100000">
                                          <p:val>
                                            <p:fltVal val="1"/>
                                          </p:val>
                                        </p:tav>
                                      </p:tavLst>
                                    </p:anim>
                                    <p:anim calcmode="lin" valueType="num">
                                      <p:cBhvr>
                                        <p:cTn id="249" dur="2000" fill="hold"/>
                                        <p:tgtEl>
                                          <p:spTgt spid="24"/>
                                        </p:tgtEl>
                                        <p:attrNameLst>
                                          <p:attrName>ppt_h</p:attrName>
                                        </p:attrNameLst>
                                      </p:cBhvr>
                                      <p:tavLst>
                                        <p:tav tm="0">
                                          <p:val>
                                            <p:strVal val="#ppt_h"/>
                                          </p:val>
                                        </p:tav>
                                        <p:tav tm="100000">
                                          <p:val>
                                            <p:strVal val="#ppt_h"/>
                                          </p:val>
                                        </p:tav>
                                      </p:tavLst>
                                    </p:anim>
                                  </p:childTnLst>
                                </p:cTn>
                              </p:par>
                            </p:childTnLst>
                          </p:cTn>
                        </p:par>
                        <p:par>
                          <p:cTn id="250" fill="hold">
                            <p:stCondLst>
                              <p:cond delay="2000"/>
                            </p:stCondLst>
                            <p:childTnLst>
                              <p:par>
                                <p:cTn id="251" presetID="2" presetClass="exit" presetSubtype="8" fill="hold" grpId="3" nodeType="afterEffect">
                                  <p:stCondLst>
                                    <p:cond delay="0"/>
                                  </p:stCondLst>
                                  <p:childTnLst>
                                    <p:anim calcmode="lin" valueType="num">
                                      <p:cBhvr additive="base">
                                        <p:cTn id="252" dur="2000"/>
                                        <p:tgtEl>
                                          <p:spTgt spid="3"/>
                                        </p:tgtEl>
                                        <p:attrNameLst>
                                          <p:attrName>ppt_x</p:attrName>
                                        </p:attrNameLst>
                                      </p:cBhvr>
                                      <p:tavLst>
                                        <p:tav tm="0">
                                          <p:val>
                                            <p:strVal val="ppt_x"/>
                                          </p:val>
                                        </p:tav>
                                        <p:tav tm="100000">
                                          <p:val>
                                            <p:strVal val="0-ppt_w/2"/>
                                          </p:val>
                                        </p:tav>
                                      </p:tavLst>
                                    </p:anim>
                                    <p:anim calcmode="lin" valueType="num">
                                      <p:cBhvr additive="base">
                                        <p:cTn id="253" dur="2000"/>
                                        <p:tgtEl>
                                          <p:spTgt spid="3"/>
                                        </p:tgtEl>
                                        <p:attrNameLst>
                                          <p:attrName>ppt_y</p:attrName>
                                        </p:attrNameLst>
                                      </p:cBhvr>
                                      <p:tavLst>
                                        <p:tav tm="0">
                                          <p:val>
                                            <p:strVal val="ppt_y"/>
                                          </p:val>
                                        </p:tav>
                                        <p:tav tm="100000">
                                          <p:val>
                                            <p:strVal val="ppt_y"/>
                                          </p:val>
                                        </p:tav>
                                      </p:tavLst>
                                    </p:anim>
                                    <p:set>
                                      <p:cBhvr>
                                        <p:cTn id="254" dur="1" fill="hold">
                                          <p:stCondLst>
                                            <p:cond delay="1999"/>
                                          </p:stCondLst>
                                        </p:cTn>
                                        <p:tgtEl>
                                          <p:spTgt spid="3"/>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2000"/>
                                        <p:tgtEl>
                                          <p:spTgt spid="4"/>
                                        </p:tgtEl>
                                        <p:attrNameLst>
                                          <p:attrName>ppt_x</p:attrName>
                                        </p:attrNameLst>
                                      </p:cBhvr>
                                      <p:tavLst>
                                        <p:tav tm="0">
                                          <p:val>
                                            <p:strVal val="ppt_x"/>
                                          </p:val>
                                        </p:tav>
                                        <p:tav tm="100000">
                                          <p:val>
                                            <p:strVal val="0-ppt_w/2"/>
                                          </p:val>
                                        </p:tav>
                                      </p:tavLst>
                                    </p:anim>
                                    <p:anim calcmode="lin" valueType="num">
                                      <p:cBhvr additive="base">
                                        <p:cTn id="257" dur="2000"/>
                                        <p:tgtEl>
                                          <p:spTgt spid="4"/>
                                        </p:tgtEl>
                                        <p:attrNameLst>
                                          <p:attrName>ppt_y</p:attrName>
                                        </p:attrNameLst>
                                      </p:cBhvr>
                                      <p:tavLst>
                                        <p:tav tm="0">
                                          <p:val>
                                            <p:strVal val="ppt_y"/>
                                          </p:val>
                                        </p:tav>
                                        <p:tav tm="100000">
                                          <p:val>
                                            <p:strVal val="ppt_y"/>
                                          </p:val>
                                        </p:tav>
                                      </p:tavLst>
                                    </p:anim>
                                    <p:set>
                                      <p:cBhvr>
                                        <p:cTn id="258" dur="1" fill="hold">
                                          <p:stCondLst>
                                            <p:cond delay="1999"/>
                                          </p:stCondLst>
                                        </p:cTn>
                                        <p:tgtEl>
                                          <p:spTgt spid="4"/>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2000"/>
                                        <p:tgtEl>
                                          <p:spTgt spid="5"/>
                                        </p:tgtEl>
                                        <p:attrNameLst>
                                          <p:attrName>ppt_x</p:attrName>
                                        </p:attrNameLst>
                                      </p:cBhvr>
                                      <p:tavLst>
                                        <p:tav tm="0">
                                          <p:val>
                                            <p:strVal val="ppt_x"/>
                                          </p:val>
                                        </p:tav>
                                        <p:tav tm="100000">
                                          <p:val>
                                            <p:strVal val="0-ppt_w/2"/>
                                          </p:val>
                                        </p:tav>
                                      </p:tavLst>
                                    </p:anim>
                                    <p:anim calcmode="lin" valueType="num">
                                      <p:cBhvr additive="base">
                                        <p:cTn id="261" dur="2000"/>
                                        <p:tgtEl>
                                          <p:spTgt spid="5"/>
                                        </p:tgtEl>
                                        <p:attrNameLst>
                                          <p:attrName>ppt_y</p:attrName>
                                        </p:attrNameLst>
                                      </p:cBhvr>
                                      <p:tavLst>
                                        <p:tav tm="0">
                                          <p:val>
                                            <p:strVal val="ppt_y"/>
                                          </p:val>
                                        </p:tav>
                                        <p:tav tm="100000">
                                          <p:val>
                                            <p:strVal val="ppt_y"/>
                                          </p:val>
                                        </p:tav>
                                      </p:tavLst>
                                    </p:anim>
                                    <p:set>
                                      <p:cBhvr>
                                        <p:cTn id="262" dur="1" fill="hold">
                                          <p:stCondLst>
                                            <p:cond delay="1999"/>
                                          </p:stCondLst>
                                        </p:cTn>
                                        <p:tgtEl>
                                          <p:spTgt spid="5"/>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2000"/>
                                        <p:tgtEl>
                                          <p:spTgt spid="6"/>
                                        </p:tgtEl>
                                        <p:attrNameLst>
                                          <p:attrName>ppt_x</p:attrName>
                                        </p:attrNameLst>
                                      </p:cBhvr>
                                      <p:tavLst>
                                        <p:tav tm="0">
                                          <p:val>
                                            <p:strVal val="ppt_x"/>
                                          </p:val>
                                        </p:tav>
                                        <p:tav tm="100000">
                                          <p:val>
                                            <p:strVal val="0-ppt_w/2"/>
                                          </p:val>
                                        </p:tav>
                                      </p:tavLst>
                                    </p:anim>
                                    <p:anim calcmode="lin" valueType="num">
                                      <p:cBhvr additive="base">
                                        <p:cTn id="265" dur="2000"/>
                                        <p:tgtEl>
                                          <p:spTgt spid="6"/>
                                        </p:tgtEl>
                                        <p:attrNameLst>
                                          <p:attrName>ppt_y</p:attrName>
                                        </p:attrNameLst>
                                      </p:cBhvr>
                                      <p:tavLst>
                                        <p:tav tm="0">
                                          <p:val>
                                            <p:strVal val="ppt_y"/>
                                          </p:val>
                                        </p:tav>
                                        <p:tav tm="100000">
                                          <p:val>
                                            <p:strVal val="ppt_y"/>
                                          </p:val>
                                        </p:tav>
                                      </p:tavLst>
                                    </p:anim>
                                    <p:set>
                                      <p:cBhvr>
                                        <p:cTn id="266" dur="1" fill="hold">
                                          <p:stCondLst>
                                            <p:cond delay="1999"/>
                                          </p:stCondLst>
                                        </p:cTn>
                                        <p:tgtEl>
                                          <p:spTgt spid="6"/>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2000"/>
                                        <p:tgtEl>
                                          <p:spTgt spid="7"/>
                                        </p:tgtEl>
                                        <p:attrNameLst>
                                          <p:attrName>ppt_x</p:attrName>
                                        </p:attrNameLst>
                                      </p:cBhvr>
                                      <p:tavLst>
                                        <p:tav tm="0">
                                          <p:val>
                                            <p:strVal val="ppt_x"/>
                                          </p:val>
                                        </p:tav>
                                        <p:tav tm="100000">
                                          <p:val>
                                            <p:strVal val="0-ppt_w/2"/>
                                          </p:val>
                                        </p:tav>
                                      </p:tavLst>
                                    </p:anim>
                                    <p:anim calcmode="lin" valueType="num">
                                      <p:cBhvr additive="base">
                                        <p:cTn id="269" dur="2000"/>
                                        <p:tgtEl>
                                          <p:spTgt spid="7"/>
                                        </p:tgtEl>
                                        <p:attrNameLst>
                                          <p:attrName>ppt_y</p:attrName>
                                        </p:attrNameLst>
                                      </p:cBhvr>
                                      <p:tavLst>
                                        <p:tav tm="0">
                                          <p:val>
                                            <p:strVal val="ppt_y"/>
                                          </p:val>
                                        </p:tav>
                                        <p:tav tm="100000">
                                          <p:val>
                                            <p:strVal val="ppt_y"/>
                                          </p:val>
                                        </p:tav>
                                      </p:tavLst>
                                    </p:anim>
                                    <p:set>
                                      <p:cBhvr>
                                        <p:cTn id="270" dur="1" fill="hold">
                                          <p:stCondLst>
                                            <p:cond delay="1999"/>
                                          </p:stCondLst>
                                        </p:cTn>
                                        <p:tgtEl>
                                          <p:spTgt spid="7"/>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2000"/>
                                        <p:tgtEl>
                                          <p:spTgt spid="8"/>
                                        </p:tgtEl>
                                        <p:attrNameLst>
                                          <p:attrName>ppt_x</p:attrName>
                                        </p:attrNameLst>
                                      </p:cBhvr>
                                      <p:tavLst>
                                        <p:tav tm="0">
                                          <p:val>
                                            <p:strVal val="ppt_x"/>
                                          </p:val>
                                        </p:tav>
                                        <p:tav tm="100000">
                                          <p:val>
                                            <p:strVal val="0-ppt_w/2"/>
                                          </p:val>
                                        </p:tav>
                                      </p:tavLst>
                                    </p:anim>
                                    <p:anim calcmode="lin" valueType="num">
                                      <p:cBhvr additive="base">
                                        <p:cTn id="273" dur="2000"/>
                                        <p:tgtEl>
                                          <p:spTgt spid="8"/>
                                        </p:tgtEl>
                                        <p:attrNameLst>
                                          <p:attrName>ppt_y</p:attrName>
                                        </p:attrNameLst>
                                      </p:cBhvr>
                                      <p:tavLst>
                                        <p:tav tm="0">
                                          <p:val>
                                            <p:strVal val="ppt_y"/>
                                          </p:val>
                                        </p:tav>
                                        <p:tav tm="100000">
                                          <p:val>
                                            <p:strVal val="ppt_y"/>
                                          </p:val>
                                        </p:tav>
                                      </p:tavLst>
                                    </p:anim>
                                    <p:set>
                                      <p:cBhvr>
                                        <p:cTn id="274" dur="1" fill="hold">
                                          <p:stCondLst>
                                            <p:cond delay="1999"/>
                                          </p:stCondLst>
                                        </p:cTn>
                                        <p:tgtEl>
                                          <p:spTgt spid="8"/>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2000"/>
                                        <p:tgtEl>
                                          <p:spTgt spid="9"/>
                                        </p:tgtEl>
                                        <p:attrNameLst>
                                          <p:attrName>ppt_x</p:attrName>
                                        </p:attrNameLst>
                                      </p:cBhvr>
                                      <p:tavLst>
                                        <p:tav tm="0">
                                          <p:val>
                                            <p:strVal val="ppt_x"/>
                                          </p:val>
                                        </p:tav>
                                        <p:tav tm="100000">
                                          <p:val>
                                            <p:strVal val="0-ppt_w/2"/>
                                          </p:val>
                                        </p:tav>
                                      </p:tavLst>
                                    </p:anim>
                                    <p:anim calcmode="lin" valueType="num">
                                      <p:cBhvr additive="base">
                                        <p:cTn id="277" dur="2000"/>
                                        <p:tgtEl>
                                          <p:spTgt spid="9"/>
                                        </p:tgtEl>
                                        <p:attrNameLst>
                                          <p:attrName>ppt_y</p:attrName>
                                        </p:attrNameLst>
                                      </p:cBhvr>
                                      <p:tavLst>
                                        <p:tav tm="0">
                                          <p:val>
                                            <p:strVal val="ppt_y"/>
                                          </p:val>
                                        </p:tav>
                                        <p:tav tm="100000">
                                          <p:val>
                                            <p:strVal val="ppt_y"/>
                                          </p:val>
                                        </p:tav>
                                      </p:tavLst>
                                    </p:anim>
                                    <p:set>
                                      <p:cBhvr>
                                        <p:cTn id="278" dur="1" fill="hold">
                                          <p:stCondLst>
                                            <p:cond delay="1999"/>
                                          </p:stCondLst>
                                        </p:cTn>
                                        <p:tgtEl>
                                          <p:spTgt spid="9"/>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2000"/>
                                        <p:tgtEl>
                                          <p:spTgt spid="10"/>
                                        </p:tgtEl>
                                        <p:attrNameLst>
                                          <p:attrName>ppt_x</p:attrName>
                                        </p:attrNameLst>
                                      </p:cBhvr>
                                      <p:tavLst>
                                        <p:tav tm="0">
                                          <p:val>
                                            <p:strVal val="ppt_x"/>
                                          </p:val>
                                        </p:tav>
                                        <p:tav tm="100000">
                                          <p:val>
                                            <p:strVal val="0-ppt_w/2"/>
                                          </p:val>
                                        </p:tav>
                                      </p:tavLst>
                                    </p:anim>
                                    <p:anim calcmode="lin" valueType="num">
                                      <p:cBhvr additive="base">
                                        <p:cTn id="281" dur="2000"/>
                                        <p:tgtEl>
                                          <p:spTgt spid="10"/>
                                        </p:tgtEl>
                                        <p:attrNameLst>
                                          <p:attrName>ppt_y</p:attrName>
                                        </p:attrNameLst>
                                      </p:cBhvr>
                                      <p:tavLst>
                                        <p:tav tm="0">
                                          <p:val>
                                            <p:strVal val="ppt_y"/>
                                          </p:val>
                                        </p:tav>
                                        <p:tav tm="100000">
                                          <p:val>
                                            <p:strVal val="ppt_y"/>
                                          </p:val>
                                        </p:tav>
                                      </p:tavLst>
                                    </p:anim>
                                    <p:set>
                                      <p:cBhvr>
                                        <p:cTn id="282" dur="1" fill="hold">
                                          <p:stCondLst>
                                            <p:cond delay="1999"/>
                                          </p:stCondLst>
                                        </p:cTn>
                                        <p:tgtEl>
                                          <p:spTgt spid="10"/>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2000"/>
                                        <p:tgtEl>
                                          <p:spTgt spid="11"/>
                                        </p:tgtEl>
                                        <p:attrNameLst>
                                          <p:attrName>ppt_x</p:attrName>
                                        </p:attrNameLst>
                                      </p:cBhvr>
                                      <p:tavLst>
                                        <p:tav tm="0">
                                          <p:val>
                                            <p:strVal val="ppt_x"/>
                                          </p:val>
                                        </p:tav>
                                        <p:tav tm="100000">
                                          <p:val>
                                            <p:strVal val="0-ppt_w/2"/>
                                          </p:val>
                                        </p:tav>
                                      </p:tavLst>
                                    </p:anim>
                                    <p:anim calcmode="lin" valueType="num">
                                      <p:cBhvr additive="base">
                                        <p:cTn id="285" dur="2000"/>
                                        <p:tgtEl>
                                          <p:spTgt spid="11"/>
                                        </p:tgtEl>
                                        <p:attrNameLst>
                                          <p:attrName>ppt_y</p:attrName>
                                        </p:attrNameLst>
                                      </p:cBhvr>
                                      <p:tavLst>
                                        <p:tav tm="0">
                                          <p:val>
                                            <p:strVal val="ppt_y"/>
                                          </p:val>
                                        </p:tav>
                                        <p:tav tm="100000">
                                          <p:val>
                                            <p:strVal val="ppt_y"/>
                                          </p:val>
                                        </p:tav>
                                      </p:tavLst>
                                    </p:anim>
                                    <p:set>
                                      <p:cBhvr>
                                        <p:cTn id="286" dur="1" fill="hold">
                                          <p:stCondLst>
                                            <p:cond delay="1999"/>
                                          </p:stCondLst>
                                        </p:cTn>
                                        <p:tgtEl>
                                          <p:spTgt spid="11"/>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2000"/>
                                        <p:tgtEl>
                                          <p:spTgt spid="12"/>
                                        </p:tgtEl>
                                        <p:attrNameLst>
                                          <p:attrName>ppt_x</p:attrName>
                                        </p:attrNameLst>
                                      </p:cBhvr>
                                      <p:tavLst>
                                        <p:tav tm="0">
                                          <p:val>
                                            <p:strVal val="ppt_x"/>
                                          </p:val>
                                        </p:tav>
                                        <p:tav tm="100000">
                                          <p:val>
                                            <p:strVal val="0-ppt_w/2"/>
                                          </p:val>
                                        </p:tav>
                                      </p:tavLst>
                                    </p:anim>
                                    <p:anim calcmode="lin" valueType="num">
                                      <p:cBhvr additive="base">
                                        <p:cTn id="289" dur="2000"/>
                                        <p:tgtEl>
                                          <p:spTgt spid="12"/>
                                        </p:tgtEl>
                                        <p:attrNameLst>
                                          <p:attrName>ppt_y</p:attrName>
                                        </p:attrNameLst>
                                      </p:cBhvr>
                                      <p:tavLst>
                                        <p:tav tm="0">
                                          <p:val>
                                            <p:strVal val="ppt_y"/>
                                          </p:val>
                                        </p:tav>
                                        <p:tav tm="100000">
                                          <p:val>
                                            <p:strVal val="ppt_y"/>
                                          </p:val>
                                        </p:tav>
                                      </p:tavLst>
                                    </p:anim>
                                    <p:set>
                                      <p:cBhvr>
                                        <p:cTn id="290" dur="1" fill="hold">
                                          <p:stCondLst>
                                            <p:cond delay="1999"/>
                                          </p:stCondLst>
                                        </p:cTn>
                                        <p:tgtEl>
                                          <p:spTgt spid="12"/>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2000"/>
                                        <p:tgtEl>
                                          <p:spTgt spid="13"/>
                                        </p:tgtEl>
                                        <p:attrNameLst>
                                          <p:attrName>ppt_x</p:attrName>
                                        </p:attrNameLst>
                                      </p:cBhvr>
                                      <p:tavLst>
                                        <p:tav tm="0">
                                          <p:val>
                                            <p:strVal val="ppt_x"/>
                                          </p:val>
                                        </p:tav>
                                        <p:tav tm="100000">
                                          <p:val>
                                            <p:strVal val="0-ppt_w/2"/>
                                          </p:val>
                                        </p:tav>
                                      </p:tavLst>
                                    </p:anim>
                                    <p:anim calcmode="lin" valueType="num">
                                      <p:cBhvr additive="base">
                                        <p:cTn id="293" dur="2000"/>
                                        <p:tgtEl>
                                          <p:spTgt spid="13"/>
                                        </p:tgtEl>
                                        <p:attrNameLst>
                                          <p:attrName>ppt_y</p:attrName>
                                        </p:attrNameLst>
                                      </p:cBhvr>
                                      <p:tavLst>
                                        <p:tav tm="0">
                                          <p:val>
                                            <p:strVal val="ppt_y"/>
                                          </p:val>
                                        </p:tav>
                                        <p:tav tm="100000">
                                          <p:val>
                                            <p:strVal val="ppt_y"/>
                                          </p:val>
                                        </p:tav>
                                      </p:tavLst>
                                    </p:anim>
                                    <p:set>
                                      <p:cBhvr>
                                        <p:cTn id="294" dur="1" fill="hold">
                                          <p:stCondLst>
                                            <p:cond delay="1999"/>
                                          </p:stCondLst>
                                        </p:cTn>
                                        <p:tgtEl>
                                          <p:spTgt spid="13"/>
                                        </p:tgtEl>
                                        <p:attrNameLst>
                                          <p:attrName>style.visibility</p:attrName>
                                        </p:attrNameLst>
                                      </p:cBhvr>
                                      <p:to>
                                        <p:strVal val="hidden"/>
                                      </p:to>
                                    </p:set>
                                  </p:childTnLst>
                                </p:cTn>
                              </p:par>
                              <p:par>
                                <p:cTn id="295" presetID="2" presetClass="exit" presetSubtype="2" fill="hold" grpId="3" nodeType="withEffect">
                                  <p:stCondLst>
                                    <p:cond delay="0"/>
                                  </p:stCondLst>
                                  <p:childTnLst>
                                    <p:anim calcmode="lin" valueType="num">
                                      <p:cBhvr additive="base">
                                        <p:cTn id="296" dur="2000"/>
                                        <p:tgtEl>
                                          <p:spTgt spid="14"/>
                                        </p:tgtEl>
                                        <p:attrNameLst>
                                          <p:attrName>ppt_x</p:attrName>
                                        </p:attrNameLst>
                                      </p:cBhvr>
                                      <p:tavLst>
                                        <p:tav tm="0">
                                          <p:val>
                                            <p:strVal val="ppt_x"/>
                                          </p:val>
                                        </p:tav>
                                        <p:tav tm="100000">
                                          <p:val>
                                            <p:strVal val="1+ppt_w/2"/>
                                          </p:val>
                                        </p:tav>
                                      </p:tavLst>
                                    </p:anim>
                                    <p:anim calcmode="lin" valueType="num">
                                      <p:cBhvr additive="base">
                                        <p:cTn id="297" dur="2000"/>
                                        <p:tgtEl>
                                          <p:spTgt spid="14"/>
                                        </p:tgtEl>
                                        <p:attrNameLst>
                                          <p:attrName>ppt_y</p:attrName>
                                        </p:attrNameLst>
                                      </p:cBhvr>
                                      <p:tavLst>
                                        <p:tav tm="0">
                                          <p:val>
                                            <p:strVal val="ppt_y"/>
                                          </p:val>
                                        </p:tav>
                                        <p:tav tm="100000">
                                          <p:val>
                                            <p:strVal val="ppt_y"/>
                                          </p:val>
                                        </p:tav>
                                      </p:tavLst>
                                    </p:anim>
                                    <p:set>
                                      <p:cBhvr>
                                        <p:cTn id="298" dur="1" fill="hold">
                                          <p:stCondLst>
                                            <p:cond delay="1999"/>
                                          </p:stCondLst>
                                        </p:cTn>
                                        <p:tgtEl>
                                          <p:spTgt spid="14"/>
                                        </p:tgtEl>
                                        <p:attrNameLst>
                                          <p:attrName>style.visibility</p:attrName>
                                        </p:attrNameLst>
                                      </p:cBhvr>
                                      <p:to>
                                        <p:strVal val="hidden"/>
                                      </p:to>
                                    </p:set>
                                  </p:childTnLst>
                                </p:cTn>
                              </p:par>
                              <p:par>
                                <p:cTn id="299" presetID="2" presetClass="exit" presetSubtype="2" fill="hold" grpId="3" nodeType="withEffect">
                                  <p:stCondLst>
                                    <p:cond delay="0"/>
                                  </p:stCondLst>
                                  <p:childTnLst>
                                    <p:anim calcmode="lin" valueType="num">
                                      <p:cBhvr additive="base">
                                        <p:cTn id="300" dur="2000"/>
                                        <p:tgtEl>
                                          <p:spTgt spid="15"/>
                                        </p:tgtEl>
                                        <p:attrNameLst>
                                          <p:attrName>ppt_x</p:attrName>
                                        </p:attrNameLst>
                                      </p:cBhvr>
                                      <p:tavLst>
                                        <p:tav tm="0">
                                          <p:val>
                                            <p:strVal val="ppt_x"/>
                                          </p:val>
                                        </p:tav>
                                        <p:tav tm="100000">
                                          <p:val>
                                            <p:strVal val="1+ppt_w/2"/>
                                          </p:val>
                                        </p:tav>
                                      </p:tavLst>
                                    </p:anim>
                                    <p:anim calcmode="lin" valueType="num">
                                      <p:cBhvr additive="base">
                                        <p:cTn id="301" dur="2000"/>
                                        <p:tgtEl>
                                          <p:spTgt spid="15"/>
                                        </p:tgtEl>
                                        <p:attrNameLst>
                                          <p:attrName>ppt_y</p:attrName>
                                        </p:attrNameLst>
                                      </p:cBhvr>
                                      <p:tavLst>
                                        <p:tav tm="0">
                                          <p:val>
                                            <p:strVal val="ppt_y"/>
                                          </p:val>
                                        </p:tav>
                                        <p:tav tm="100000">
                                          <p:val>
                                            <p:strVal val="ppt_y"/>
                                          </p:val>
                                        </p:tav>
                                      </p:tavLst>
                                    </p:anim>
                                    <p:set>
                                      <p:cBhvr>
                                        <p:cTn id="302" dur="1" fill="hold">
                                          <p:stCondLst>
                                            <p:cond delay="1999"/>
                                          </p:stCondLst>
                                        </p:cTn>
                                        <p:tgtEl>
                                          <p:spTgt spid="15"/>
                                        </p:tgtEl>
                                        <p:attrNameLst>
                                          <p:attrName>style.visibility</p:attrName>
                                        </p:attrNameLst>
                                      </p:cBhvr>
                                      <p:to>
                                        <p:strVal val="hidden"/>
                                      </p:to>
                                    </p:set>
                                  </p:childTnLst>
                                </p:cTn>
                              </p:par>
                              <p:par>
                                <p:cTn id="303" presetID="2" presetClass="exit" presetSubtype="2" fill="hold" grpId="3" nodeType="withEffect">
                                  <p:stCondLst>
                                    <p:cond delay="0"/>
                                  </p:stCondLst>
                                  <p:childTnLst>
                                    <p:anim calcmode="lin" valueType="num">
                                      <p:cBhvr additive="base">
                                        <p:cTn id="304" dur="2000"/>
                                        <p:tgtEl>
                                          <p:spTgt spid="16"/>
                                        </p:tgtEl>
                                        <p:attrNameLst>
                                          <p:attrName>ppt_x</p:attrName>
                                        </p:attrNameLst>
                                      </p:cBhvr>
                                      <p:tavLst>
                                        <p:tav tm="0">
                                          <p:val>
                                            <p:strVal val="ppt_x"/>
                                          </p:val>
                                        </p:tav>
                                        <p:tav tm="100000">
                                          <p:val>
                                            <p:strVal val="1+ppt_w/2"/>
                                          </p:val>
                                        </p:tav>
                                      </p:tavLst>
                                    </p:anim>
                                    <p:anim calcmode="lin" valueType="num">
                                      <p:cBhvr additive="base">
                                        <p:cTn id="305" dur="2000"/>
                                        <p:tgtEl>
                                          <p:spTgt spid="16"/>
                                        </p:tgtEl>
                                        <p:attrNameLst>
                                          <p:attrName>ppt_y</p:attrName>
                                        </p:attrNameLst>
                                      </p:cBhvr>
                                      <p:tavLst>
                                        <p:tav tm="0">
                                          <p:val>
                                            <p:strVal val="ppt_y"/>
                                          </p:val>
                                        </p:tav>
                                        <p:tav tm="100000">
                                          <p:val>
                                            <p:strVal val="ppt_y"/>
                                          </p:val>
                                        </p:tav>
                                      </p:tavLst>
                                    </p:anim>
                                    <p:set>
                                      <p:cBhvr>
                                        <p:cTn id="306" dur="1" fill="hold">
                                          <p:stCondLst>
                                            <p:cond delay="1999"/>
                                          </p:stCondLst>
                                        </p:cTn>
                                        <p:tgtEl>
                                          <p:spTgt spid="16"/>
                                        </p:tgtEl>
                                        <p:attrNameLst>
                                          <p:attrName>style.visibility</p:attrName>
                                        </p:attrNameLst>
                                      </p:cBhvr>
                                      <p:to>
                                        <p:strVal val="hidden"/>
                                      </p:to>
                                    </p:set>
                                  </p:childTnLst>
                                </p:cTn>
                              </p:par>
                              <p:par>
                                <p:cTn id="307" presetID="2" presetClass="exit" presetSubtype="2" fill="hold" grpId="3" nodeType="withEffect">
                                  <p:stCondLst>
                                    <p:cond delay="0"/>
                                  </p:stCondLst>
                                  <p:childTnLst>
                                    <p:anim calcmode="lin" valueType="num">
                                      <p:cBhvr additive="base">
                                        <p:cTn id="308" dur="2000"/>
                                        <p:tgtEl>
                                          <p:spTgt spid="17"/>
                                        </p:tgtEl>
                                        <p:attrNameLst>
                                          <p:attrName>ppt_x</p:attrName>
                                        </p:attrNameLst>
                                      </p:cBhvr>
                                      <p:tavLst>
                                        <p:tav tm="0">
                                          <p:val>
                                            <p:strVal val="ppt_x"/>
                                          </p:val>
                                        </p:tav>
                                        <p:tav tm="100000">
                                          <p:val>
                                            <p:strVal val="1+ppt_w/2"/>
                                          </p:val>
                                        </p:tav>
                                      </p:tavLst>
                                    </p:anim>
                                    <p:anim calcmode="lin" valueType="num">
                                      <p:cBhvr additive="base">
                                        <p:cTn id="309" dur="2000"/>
                                        <p:tgtEl>
                                          <p:spTgt spid="17"/>
                                        </p:tgtEl>
                                        <p:attrNameLst>
                                          <p:attrName>ppt_y</p:attrName>
                                        </p:attrNameLst>
                                      </p:cBhvr>
                                      <p:tavLst>
                                        <p:tav tm="0">
                                          <p:val>
                                            <p:strVal val="ppt_y"/>
                                          </p:val>
                                        </p:tav>
                                        <p:tav tm="100000">
                                          <p:val>
                                            <p:strVal val="ppt_y"/>
                                          </p:val>
                                        </p:tav>
                                      </p:tavLst>
                                    </p:anim>
                                    <p:set>
                                      <p:cBhvr>
                                        <p:cTn id="310" dur="1" fill="hold">
                                          <p:stCondLst>
                                            <p:cond delay="1999"/>
                                          </p:stCondLst>
                                        </p:cTn>
                                        <p:tgtEl>
                                          <p:spTgt spid="17"/>
                                        </p:tgtEl>
                                        <p:attrNameLst>
                                          <p:attrName>style.visibility</p:attrName>
                                        </p:attrNameLst>
                                      </p:cBhvr>
                                      <p:to>
                                        <p:strVal val="hidden"/>
                                      </p:to>
                                    </p:set>
                                  </p:childTnLst>
                                </p:cTn>
                              </p:par>
                              <p:par>
                                <p:cTn id="311" presetID="2" presetClass="exit" presetSubtype="2" fill="hold" grpId="3" nodeType="withEffect">
                                  <p:stCondLst>
                                    <p:cond delay="0"/>
                                  </p:stCondLst>
                                  <p:childTnLst>
                                    <p:anim calcmode="lin" valueType="num">
                                      <p:cBhvr additive="base">
                                        <p:cTn id="312" dur="2000"/>
                                        <p:tgtEl>
                                          <p:spTgt spid="18"/>
                                        </p:tgtEl>
                                        <p:attrNameLst>
                                          <p:attrName>ppt_x</p:attrName>
                                        </p:attrNameLst>
                                      </p:cBhvr>
                                      <p:tavLst>
                                        <p:tav tm="0">
                                          <p:val>
                                            <p:strVal val="ppt_x"/>
                                          </p:val>
                                        </p:tav>
                                        <p:tav tm="100000">
                                          <p:val>
                                            <p:strVal val="1+ppt_w/2"/>
                                          </p:val>
                                        </p:tav>
                                      </p:tavLst>
                                    </p:anim>
                                    <p:anim calcmode="lin" valueType="num">
                                      <p:cBhvr additive="base">
                                        <p:cTn id="313" dur="2000"/>
                                        <p:tgtEl>
                                          <p:spTgt spid="18"/>
                                        </p:tgtEl>
                                        <p:attrNameLst>
                                          <p:attrName>ppt_y</p:attrName>
                                        </p:attrNameLst>
                                      </p:cBhvr>
                                      <p:tavLst>
                                        <p:tav tm="0">
                                          <p:val>
                                            <p:strVal val="ppt_y"/>
                                          </p:val>
                                        </p:tav>
                                        <p:tav tm="100000">
                                          <p:val>
                                            <p:strVal val="ppt_y"/>
                                          </p:val>
                                        </p:tav>
                                      </p:tavLst>
                                    </p:anim>
                                    <p:set>
                                      <p:cBhvr>
                                        <p:cTn id="314" dur="1" fill="hold">
                                          <p:stCondLst>
                                            <p:cond delay="1999"/>
                                          </p:stCondLst>
                                        </p:cTn>
                                        <p:tgtEl>
                                          <p:spTgt spid="18"/>
                                        </p:tgtEl>
                                        <p:attrNameLst>
                                          <p:attrName>style.visibility</p:attrName>
                                        </p:attrNameLst>
                                      </p:cBhvr>
                                      <p:to>
                                        <p:strVal val="hidden"/>
                                      </p:to>
                                    </p:set>
                                  </p:childTnLst>
                                </p:cTn>
                              </p:par>
                              <p:par>
                                <p:cTn id="315" presetID="2" presetClass="exit" presetSubtype="2" fill="hold" grpId="3" nodeType="withEffect">
                                  <p:stCondLst>
                                    <p:cond delay="0"/>
                                  </p:stCondLst>
                                  <p:childTnLst>
                                    <p:anim calcmode="lin" valueType="num">
                                      <p:cBhvr additive="base">
                                        <p:cTn id="316" dur="2000"/>
                                        <p:tgtEl>
                                          <p:spTgt spid="19"/>
                                        </p:tgtEl>
                                        <p:attrNameLst>
                                          <p:attrName>ppt_x</p:attrName>
                                        </p:attrNameLst>
                                      </p:cBhvr>
                                      <p:tavLst>
                                        <p:tav tm="0">
                                          <p:val>
                                            <p:strVal val="ppt_x"/>
                                          </p:val>
                                        </p:tav>
                                        <p:tav tm="100000">
                                          <p:val>
                                            <p:strVal val="1+ppt_w/2"/>
                                          </p:val>
                                        </p:tav>
                                      </p:tavLst>
                                    </p:anim>
                                    <p:anim calcmode="lin" valueType="num">
                                      <p:cBhvr additive="base">
                                        <p:cTn id="317" dur="2000"/>
                                        <p:tgtEl>
                                          <p:spTgt spid="19"/>
                                        </p:tgtEl>
                                        <p:attrNameLst>
                                          <p:attrName>ppt_y</p:attrName>
                                        </p:attrNameLst>
                                      </p:cBhvr>
                                      <p:tavLst>
                                        <p:tav tm="0">
                                          <p:val>
                                            <p:strVal val="ppt_y"/>
                                          </p:val>
                                        </p:tav>
                                        <p:tav tm="100000">
                                          <p:val>
                                            <p:strVal val="ppt_y"/>
                                          </p:val>
                                        </p:tav>
                                      </p:tavLst>
                                    </p:anim>
                                    <p:set>
                                      <p:cBhvr>
                                        <p:cTn id="318" dur="1" fill="hold">
                                          <p:stCondLst>
                                            <p:cond delay="1999"/>
                                          </p:stCondLst>
                                        </p:cTn>
                                        <p:tgtEl>
                                          <p:spTgt spid="19"/>
                                        </p:tgtEl>
                                        <p:attrNameLst>
                                          <p:attrName>style.visibility</p:attrName>
                                        </p:attrNameLst>
                                      </p:cBhvr>
                                      <p:to>
                                        <p:strVal val="hidden"/>
                                      </p:to>
                                    </p:set>
                                  </p:childTnLst>
                                </p:cTn>
                              </p:par>
                              <p:par>
                                <p:cTn id="319" presetID="2" presetClass="exit" presetSubtype="2" fill="hold" grpId="3" nodeType="withEffect">
                                  <p:stCondLst>
                                    <p:cond delay="0"/>
                                  </p:stCondLst>
                                  <p:childTnLst>
                                    <p:anim calcmode="lin" valueType="num">
                                      <p:cBhvr additive="base">
                                        <p:cTn id="320" dur="2000"/>
                                        <p:tgtEl>
                                          <p:spTgt spid="20"/>
                                        </p:tgtEl>
                                        <p:attrNameLst>
                                          <p:attrName>ppt_x</p:attrName>
                                        </p:attrNameLst>
                                      </p:cBhvr>
                                      <p:tavLst>
                                        <p:tav tm="0">
                                          <p:val>
                                            <p:strVal val="ppt_x"/>
                                          </p:val>
                                        </p:tav>
                                        <p:tav tm="100000">
                                          <p:val>
                                            <p:strVal val="1+ppt_w/2"/>
                                          </p:val>
                                        </p:tav>
                                      </p:tavLst>
                                    </p:anim>
                                    <p:anim calcmode="lin" valueType="num">
                                      <p:cBhvr additive="base">
                                        <p:cTn id="321" dur="2000"/>
                                        <p:tgtEl>
                                          <p:spTgt spid="20"/>
                                        </p:tgtEl>
                                        <p:attrNameLst>
                                          <p:attrName>ppt_y</p:attrName>
                                        </p:attrNameLst>
                                      </p:cBhvr>
                                      <p:tavLst>
                                        <p:tav tm="0">
                                          <p:val>
                                            <p:strVal val="ppt_y"/>
                                          </p:val>
                                        </p:tav>
                                        <p:tav tm="100000">
                                          <p:val>
                                            <p:strVal val="ppt_y"/>
                                          </p:val>
                                        </p:tav>
                                      </p:tavLst>
                                    </p:anim>
                                    <p:set>
                                      <p:cBhvr>
                                        <p:cTn id="322" dur="1" fill="hold">
                                          <p:stCondLst>
                                            <p:cond delay="1999"/>
                                          </p:stCondLst>
                                        </p:cTn>
                                        <p:tgtEl>
                                          <p:spTgt spid="20"/>
                                        </p:tgtEl>
                                        <p:attrNameLst>
                                          <p:attrName>style.visibility</p:attrName>
                                        </p:attrNameLst>
                                      </p:cBhvr>
                                      <p:to>
                                        <p:strVal val="hidden"/>
                                      </p:to>
                                    </p:set>
                                  </p:childTnLst>
                                </p:cTn>
                              </p:par>
                              <p:par>
                                <p:cTn id="323" presetID="2" presetClass="exit" presetSubtype="2" fill="hold" grpId="3" nodeType="withEffect">
                                  <p:stCondLst>
                                    <p:cond delay="0"/>
                                  </p:stCondLst>
                                  <p:childTnLst>
                                    <p:anim calcmode="lin" valueType="num">
                                      <p:cBhvr additive="base">
                                        <p:cTn id="324" dur="2000"/>
                                        <p:tgtEl>
                                          <p:spTgt spid="21"/>
                                        </p:tgtEl>
                                        <p:attrNameLst>
                                          <p:attrName>ppt_x</p:attrName>
                                        </p:attrNameLst>
                                      </p:cBhvr>
                                      <p:tavLst>
                                        <p:tav tm="0">
                                          <p:val>
                                            <p:strVal val="ppt_x"/>
                                          </p:val>
                                        </p:tav>
                                        <p:tav tm="100000">
                                          <p:val>
                                            <p:strVal val="1+ppt_w/2"/>
                                          </p:val>
                                        </p:tav>
                                      </p:tavLst>
                                    </p:anim>
                                    <p:anim calcmode="lin" valueType="num">
                                      <p:cBhvr additive="base">
                                        <p:cTn id="325" dur="2000"/>
                                        <p:tgtEl>
                                          <p:spTgt spid="21"/>
                                        </p:tgtEl>
                                        <p:attrNameLst>
                                          <p:attrName>ppt_y</p:attrName>
                                        </p:attrNameLst>
                                      </p:cBhvr>
                                      <p:tavLst>
                                        <p:tav tm="0">
                                          <p:val>
                                            <p:strVal val="ppt_y"/>
                                          </p:val>
                                        </p:tav>
                                        <p:tav tm="100000">
                                          <p:val>
                                            <p:strVal val="ppt_y"/>
                                          </p:val>
                                        </p:tav>
                                      </p:tavLst>
                                    </p:anim>
                                    <p:set>
                                      <p:cBhvr>
                                        <p:cTn id="326" dur="1" fill="hold">
                                          <p:stCondLst>
                                            <p:cond delay="1999"/>
                                          </p:stCondLst>
                                        </p:cTn>
                                        <p:tgtEl>
                                          <p:spTgt spid="21"/>
                                        </p:tgtEl>
                                        <p:attrNameLst>
                                          <p:attrName>style.visibility</p:attrName>
                                        </p:attrNameLst>
                                      </p:cBhvr>
                                      <p:to>
                                        <p:strVal val="hidden"/>
                                      </p:to>
                                    </p:set>
                                  </p:childTnLst>
                                </p:cTn>
                              </p:par>
                              <p:par>
                                <p:cTn id="327" presetID="2" presetClass="exit" presetSubtype="2" fill="hold" grpId="3" nodeType="withEffect">
                                  <p:stCondLst>
                                    <p:cond delay="0"/>
                                  </p:stCondLst>
                                  <p:childTnLst>
                                    <p:anim calcmode="lin" valueType="num">
                                      <p:cBhvr additive="base">
                                        <p:cTn id="328" dur="2000"/>
                                        <p:tgtEl>
                                          <p:spTgt spid="22"/>
                                        </p:tgtEl>
                                        <p:attrNameLst>
                                          <p:attrName>ppt_x</p:attrName>
                                        </p:attrNameLst>
                                      </p:cBhvr>
                                      <p:tavLst>
                                        <p:tav tm="0">
                                          <p:val>
                                            <p:strVal val="ppt_x"/>
                                          </p:val>
                                        </p:tav>
                                        <p:tav tm="100000">
                                          <p:val>
                                            <p:strVal val="1+ppt_w/2"/>
                                          </p:val>
                                        </p:tav>
                                      </p:tavLst>
                                    </p:anim>
                                    <p:anim calcmode="lin" valueType="num">
                                      <p:cBhvr additive="base">
                                        <p:cTn id="329" dur="2000"/>
                                        <p:tgtEl>
                                          <p:spTgt spid="22"/>
                                        </p:tgtEl>
                                        <p:attrNameLst>
                                          <p:attrName>ppt_y</p:attrName>
                                        </p:attrNameLst>
                                      </p:cBhvr>
                                      <p:tavLst>
                                        <p:tav tm="0">
                                          <p:val>
                                            <p:strVal val="ppt_y"/>
                                          </p:val>
                                        </p:tav>
                                        <p:tav tm="100000">
                                          <p:val>
                                            <p:strVal val="ppt_y"/>
                                          </p:val>
                                        </p:tav>
                                      </p:tavLst>
                                    </p:anim>
                                    <p:set>
                                      <p:cBhvr>
                                        <p:cTn id="330" dur="1" fill="hold">
                                          <p:stCondLst>
                                            <p:cond delay="1999"/>
                                          </p:stCondLst>
                                        </p:cTn>
                                        <p:tgtEl>
                                          <p:spTgt spid="22"/>
                                        </p:tgtEl>
                                        <p:attrNameLst>
                                          <p:attrName>style.visibility</p:attrName>
                                        </p:attrNameLst>
                                      </p:cBhvr>
                                      <p:to>
                                        <p:strVal val="hidden"/>
                                      </p:to>
                                    </p:set>
                                  </p:childTnLst>
                                </p:cTn>
                              </p:par>
                              <p:par>
                                <p:cTn id="331" presetID="2" presetClass="exit" presetSubtype="2" fill="hold" grpId="3" nodeType="withEffect">
                                  <p:stCondLst>
                                    <p:cond delay="0"/>
                                  </p:stCondLst>
                                  <p:childTnLst>
                                    <p:anim calcmode="lin" valueType="num">
                                      <p:cBhvr additive="base">
                                        <p:cTn id="332" dur="2000"/>
                                        <p:tgtEl>
                                          <p:spTgt spid="23"/>
                                        </p:tgtEl>
                                        <p:attrNameLst>
                                          <p:attrName>ppt_x</p:attrName>
                                        </p:attrNameLst>
                                      </p:cBhvr>
                                      <p:tavLst>
                                        <p:tav tm="0">
                                          <p:val>
                                            <p:strVal val="ppt_x"/>
                                          </p:val>
                                        </p:tav>
                                        <p:tav tm="100000">
                                          <p:val>
                                            <p:strVal val="1+ppt_w/2"/>
                                          </p:val>
                                        </p:tav>
                                      </p:tavLst>
                                    </p:anim>
                                    <p:anim calcmode="lin" valueType="num">
                                      <p:cBhvr additive="base">
                                        <p:cTn id="333" dur="2000"/>
                                        <p:tgtEl>
                                          <p:spTgt spid="23"/>
                                        </p:tgtEl>
                                        <p:attrNameLst>
                                          <p:attrName>ppt_y</p:attrName>
                                        </p:attrNameLst>
                                      </p:cBhvr>
                                      <p:tavLst>
                                        <p:tav tm="0">
                                          <p:val>
                                            <p:strVal val="ppt_y"/>
                                          </p:val>
                                        </p:tav>
                                        <p:tav tm="100000">
                                          <p:val>
                                            <p:strVal val="ppt_y"/>
                                          </p:val>
                                        </p:tav>
                                      </p:tavLst>
                                    </p:anim>
                                    <p:set>
                                      <p:cBhvr>
                                        <p:cTn id="334" dur="1" fill="hold">
                                          <p:stCondLst>
                                            <p:cond delay="1999"/>
                                          </p:stCondLst>
                                        </p:cTn>
                                        <p:tgtEl>
                                          <p:spTgt spid="23"/>
                                        </p:tgtEl>
                                        <p:attrNameLst>
                                          <p:attrName>style.visibility</p:attrName>
                                        </p:attrNameLst>
                                      </p:cBhvr>
                                      <p:to>
                                        <p:strVal val="hidden"/>
                                      </p:to>
                                    </p:set>
                                  </p:childTnLst>
                                </p:cTn>
                              </p:par>
                              <p:par>
                                <p:cTn id="335" presetID="2" presetClass="exit" presetSubtype="2" fill="hold" grpId="3" nodeType="withEffect">
                                  <p:stCondLst>
                                    <p:cond delay="0"/>
                                  </p:stCondLst>
                                  <p:childTnLst>
                                    <p:anim calcmode="lin" valueType="num">
                                      <p:cBhvr additive="base">
                                        <p:cTn id="336" dur="2000"/>
                                        <p:tgtEl>
                                          <p:spTgt spid="24"/>
                                        </p:tgtEl>
                                        <p:attrNameLst>
                                          <p:attrName>ppt_x</p:attrName>
                                        </p:attrNameLst>
                                      </p:cBhvr>
                                      <p:tavLst>
                                        <p:tav tm="0">
                                          <p:val>
                                            <p:strVal val="ppt_x"/>
                                          </p:val>
                                        </p:tav>
                                        <p:tav tm="100000">
                                          <p:val>
                                            <p:strVal val="1+ppt_w/2"/>
                                          </p:val>
                                        </p:tav>
                                      </p:tavLst>
                                    </p:anim>
                                    <p:anim calcmode="lin" valueType="num">
                                      <p:cBhvr additive="base">
                                        <p:cTn id="337" dur="2000"/>
                                        <p:tgtEl>
                                          <p:spTgt spid="24"/>
                                        </p:tgtEl>
                                        <p:attrNameLst>
                                          <p:attrName>ppt_y</p:attrName>
                                        </p:attrNameLst>
                                      </p:cBhvr>
                                      <p:tavLst>
                                        <p:tav tm="0">
                                          <p:val>
                                            <p:strVal val="ppt_y"/>
                                          </p:val>
                                        </p:tav>
                                        <p:tav tm="100000">
                                          <p:val>
                                            <p:strVal val="ppt_y"/>
                                          </p:val>
                                        </p:tav>
                                      </p:tavLst>
                                    </p:anim>
                                    <p:set>
                                      <p:cBhvr>
                                        <p:cTn id="338" dur="1" fill="hold">
                                          <p:stCondLst>
                                            <p:cond delay="1999"/>
                                          </p:stCondLst>
                                        </p:cTn>
                                        <p:tgtEl>
                                          <p:spTgt spid="24"/>
                                        </p:tgtEl>
                                        <p:attrNameLst>
                                          <p:attrName>style.visibility</p:attrName>
                                        </p:attrNameLst>
                                      </p:cBhvr>
                                      <p:to>
                                        <p:strVal val="hidden"/>
                                      </p:to>
                                    </p:set>
                                  </p:childTnLst>
                                </p:cTn>
                              </p:par>
                              <p:par>
                                <p:cTn id="339" presetID="19" presetClass="exit" presetSubtype="10" fill="hold" grpId="4" nodeType="withEffect">
                                  <p:stCondLst>
                                    <p:cond delay="0"/>
                                  </p:stCondLst>
                                  <p:childTnLst>
                                    <p:anim calcmode="lin" valueType="num">
                                      <p:cBhvr>
                                        <p:cTn id="340" dur="2000"/>
                                        <p:tgtEl>
                                          <p:spTgt spid="3"/>
                                        </p:tgtEl>
                                        <p:attrNameLst>
                                          <p:attrName>ppt_h</p:attrName>
                                        </p:attrNameLst>
                                      </p:cBhvr>
                                      <p:tavLst>
                                        <p:tav tm="0">
                                          <p:val>
                                            <p:strVal val="ppt_h"/>
                                          </p:val>
                                        </p:tav>
                                        <p:tav tm="100000">
                                          <p:val>
                                            <p:strVal val="ppt_h"/>
                                          </p:val>
                                        </p:tav>
                                      </p:tavLst>
                                    </p:anim>
                                    <p:anim calcmode="lin" valueType="num">
                                      <p:cBhvr>
                                        <p:cTn id="341"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2" dur="1" fill="hold">
                                          <p:stCondLst>
                                            <p:cond delay="1999"/>
                                          </p:stCondLst>
                                        </p:cTn>
                                        <p:tgtEl>
                                          <p:spTgt spid="3"/>
                                        </p:tgtEl>
                                        <p:attrNameLst>
                                          <p:attrName>style.visibility</p:attrName>
                                        </p:attrNameLst>
                                      </p:cBhvr>
                                      <p:to>
                                        <p:strVal val="hidden"/>
                                      </p:to>
                                    </p:set>
                                  </p:childTnLst>
                                </p:cTn>
                              </p:par>
                              <p:par>
                                <p:cTn id="343" presetID="19" presetClass="exit" presetSubtype="10" fill="hold" grpId="4" nodeType="withEffect">
                                  <p:stCondLst>
                                    <p:cond delay="0"/>
                                  </p:stCondLst>
                                  <p:childTnLst>
                                    <p:anim calcmode="lin" valueType="num">
                                      <p:cBhvr>
                                        <p:cTn id="344" dur="2000"/>
                                        <p:tgtEl>
                                          <p:spTgt spid="4"/>
                                        </p:tgtEl>
                                        <p:attrNameLst>
                                          <p:attrName>ppt_h</p:attrName>
                                        </p:attrNameLst>
                                      </p:cBhvr>
                                      <p:tavLst>
                                        <p:tav tm="0">
                                          <p:val>
                                            <p:strVal val="ppt_h"/>
                                          </p:val>
                                        </p:tav>
                                        <p:tav tm="100000">
                                          <p:val>
                                            <p:strVal val="ppt_h"/>
                                          </p:val>
                                        </p:tav>
                                      </p:tavLst>
                                    </p:anim>
                                    <p:anim calcmode="lin" valueType="num">
                                      <p:cBhvr>
                                        <p:cTn id="34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6" dur="1" fill="hold">
                                          <p:stCondLst>
                                            <p:cond delay="1999"/>
                                          </p:stCondLst>
                                        </p:cTn>
                                        <p:tgtEl>
                                          <p:spTgt spid="4"/>
                                        </p:tgtEl>
                                        <p:attrNameLst>
                                          <p:attrName>style.visibility</p:attrName>
                                        </p:attrNameLst>
                                      </p:cBhvr>
                                      <p:to>
                                        <p:strVal val="hidden"/>
                                      </p:to>
                                    </p:set>
                                  </p:childTnLst>
                                </p:cTn>
                              </p:par>
                              <p:par>
                                <p:cTn id="347" presetID="19" presetClass="exit" presetSubtype="10" fill="hold" grpId="4" nodeType="withEffect">
                                  <p:stCondLst>
                                    <p:cond delay="0"/>
                                  </p:stCondLst>
                                  <p:childTnLst>
                                    <p:anim calcmode="lin" valueType="num">
                                      <p:cBhvr>
                                        <p:cTn id="348" dur="2000"/>
                                        <p:tgtEl>
                                          <p:spTgt spid="5"/>
                                        </p:tgtEl>
                                        <p:attrNameLst>
                                          <p:attrName>ppt_h</p:attrName>
                                        </p:attrNameLst>
                                      </p:cBhvr>
                                      <p:tavLst>
                                        <p:tav tm="0">
                                          <p:val>
                                            <p:strVal val="ppt_h"/>
                                          </p:val>
                                        </p:tav>
                                        <p:tav tm="100000">
                                          <p:val>
                                            <p:strVal val="ppt_h"/>
                                          </p:val>
                                        </p:tav>
                                      </p:tavLst>
                                    </p:anim>
                                    <p:anim calcmode="lin" valueType="num">
                                      <p:cBhvr>
                                        <p:cTn id="34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0" dur="1" fill="hold">
                                          <p:stCondLst>
                                            <p:cond delay="1999"/>
                                          </p:stCondLst>
                                        </p:cTn>
                                        <p:tgtEl>
                                          <p:spTgt spid="5"/>
                                        </p:tgtEl>
                                        <p:attrNameLst>
                                          <p:attrName>style.visibility</p:attrName>
                                        </p:attrNameLst>
                                      </p:cBhvr>
                                      <p:to>
                                        <p:strVal val="hidden"/>
                                      </p:to>
                                    </p:set>
                                  </p:childTnLst>
                                </p:cTn>
                              </p:par>
                              <p:par>
                                <p:cTn id="351" presetID="19" presetClass="exit" presetSubtype="10" fill="hold" grpId="4" nodeType="withEffect">
                                  <p:stCondLst>
                                    <p:cond delay="0"/>
                                  </p:stCondLst>
                                  <p:childTnLst>
                                    <p:anim calcmode="lin" valueType="num">
                                      <p:cBhvr>
                                        <p:cTn id="352" dur="2000"/>
                                        <p:tgtEl>
                                          <p:spTgt spid="6"/>
                                        </p:tgtEl>
                                        <p:attrNameLst>
                                          <p:attrName>ppt_h</p:attrName>
                                        </p:attrNameLst>
                                      </p:cBhvr>
                                      <p:tavLst>
                                        <p:tav tm="0">
                                          <p:val>
                                            <p:strVal val="ppt_h"/>
                                          </p:val>
                                        </p:tav>
                                        <p:tav tm="100000">
                                          <p:val>
                                            <p:strVal val="ppt_h"/>
                                          </p:val>
                                        </p:tav>
                                      </p:tavLst>
                                    </p:anim>
                                    <p:anim calcmode="lin" valueType="num">
                                      <p:cBhvr>
                                        <p:cTn id="35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4" dur="1" fill="hold">
                                          <p:stCondLst>
                                            <p:cond delay="1999"/>
                                          </p:stCondLst>
                                        </p:cTn>
                                        <p:tgtEl>
                                          <p:spTgt spid="6"/>
                                        </p:tgtEl>
                                        <p:attrNameLst>
                                          <p:attrName>style.visibility</p:attrName>
                                        </p:attrNameLst>
                                      </p:cBhvr>
                                      <p:to>
                                        <p:strVal val="hidden"/>
                                      </p:to>
                                    </p:set>
                                  </p:childTnLst>
                                </p:cTn>
                              </p:par>
                              <p:par>
                                <p:cTn id="355" presetID="19" presetClass="exit" presetSubtype="10" fill="hold" grpId="4" nodeType="withEffect">
                                  <p:stCondLst>
                                    <p:cond delay="0"/>
                                  </p:stCondLst>
                                  <p:childTnLst>
                                    <p:anim calcmode="lin" valueType="num">
                                      <p:cBhvr>
                                        <p:cTn id="356" dur="2000"/>
                                        <p:tgtEl>
                                          <p:spTgt spid="7"/>
                                        </p:tgtEl>
                                        <p:attrNameLst>
                                          <p:attrName>ppt_h</p:attrName>
                                        </p:attrNameLst>
                                      </p:cBhvr>
                                      <p:tavLst>
                                        <p:tav tm="0">
                                          <p:val>
                                            <p:strVal val="ppt_h"/>
                                          </p:val>
                                        </p:tav>
                                        <p:tav tm="100000">
                                          <p:val>
                                            <p:strVal val="ppt_h"/>
                                          </p:val>
                                        </p:tav>
                                      </p:tavLst>
                                    </p:anim>
                                    <p:anim calcmode="lin" valueType="num">
                                      <p:cBhvr>
                                        <p:cTn id="35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8" dur="1" fill="hold">
                                          <p:stCondLst>
                                            <p:cond delay="1999"/>
                                          </p:stCondLst>
                                        </p:cTn>
                                        <p:tgtEl>
                                          <p:spTgt spid="7"/>
                                        </p:tgtEl>
                                        <p:attrNameLst>
                                          <p:attrName>style.visibility</p:attrName>
                                        </p:attrNameLst>
                                      </p:cBhvr>
                                      <p:to>
                                        <p:strVal val="hidden"/>
                                      </p:to>
                                    </p:set>
                                  </p:childTnLst>
                                </p:cTn>
                              </p:par>
                              <p:par>
                                <p:cTn id="359" presetID="19" presetClass="exit" presetSubtype="10" fill="hold" grpId="4" nodeType="withEffect">
                                  <p:stCondLst>
                                    <p:cond delay="0"/>
                                  </p:stCondLst>
                                  <p:childTnLst>
                                    <p:anim calcmode="lin" valueType="num">
                                      <p:cBhvr>
                                        <p:cTn id="360" dur="2000"/>
                                        <p:tgtEl>
                                          <p:spTgt spid="8"/>
                                        </p:tgtEl>
                                        <p:attrNameLst>
                                          <p:attrName>ppt_h</p:attrName>
                                        </p:attrNameLst>
                                      </p:cBhvr>
                                      <p:tavLst>
                                        <p:tav tm="0">
                                          <p:val>
                                            <p:strVal val="ppt_h"/>
                                          </p:val>
                                        </p:tav>
                                        <p:tav tm="100000">
                                          <p:val>
                                            <p:strVal val="ppt_h"/>
                                          </p:val>
                                        </p:tav>
                                      </p:tavLst>
                                    </p:anim>
                                    <p:anim calcmode="lin" valueType="num">
                                      <p:cBhvr>
                                        <p:cTn id="36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2" dur="1" fill="hold">
                                          <p:stCondLst>
                                            <p:cond delay="1999"/>
                                          </p:stCondLst>
                                        </p:cTn>
                                        <p:tgtEl>
                                          <p:spTgt spid="8"/>
                                        </p:tgtEl>
                                        <p:attrNameLst>
                                          <p:attrName>style.visibility</p:attrName>
                                        </p:attrNameLst>
                                      </p:cBhvr>
                                      <p:to>
                                        <p:strVal val="hidden"/>
                                      </p:to>
                                    </p:set>
                                  </p:childTnLst>
                                </p:cTn>
                              </p:par>
                              <p:par>
                                <p:cTn id="363" presetID="19" presetClass="exit" presetSubtype="10" fill="hold" grpId="4" nodeType="withEffect">
                                  <p:stCondLst>
                                    <p:cond delay="0"/>
                                  </p:stCondLst>
                                  <p:childTnLst>
                                    <p:anim calcmode="lin" valueType="num">
                                      <p:cBhvr>
                                        <p:cTn id="364" dur="2000"/>
                                        <p:tgtEl>
                                          <p:spTgt spid="9"/>
                                        </p:tgtEl>
                                        <p:attrNameLst>
                                          <p:attrName>ppt_h</p:attrName>
                                        </p:attrNameLst>
                                      </p:cBhvr>
                                      <p:tavLst>
                                        <p:tav tm="0">
                                          <p:val>
                                            <p:strVal val="ppt_h"/>
                                          </p:val>
                                        </p:tav>
                                        <p:tav tm="100000">
                                          <p:val>
                                            <p:strVal val="ppt_h"/>
                                          </p:val>
                                        </p:tav>
                                      </p:tavLst>
                                    </p:anim>
                                    <p:anim calcmode="lin" valueType="num">
                                      <p:cBhvr>
                                        <p:cTn id="36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6" dur="1" fill="hold">
                                          <p:stCondLst>
                                            <p:cond delay="1999"/>
                                          </p:stCondLst>
                                        </p:cTn>
                                        <p:tgtEl>
                                          <p:spTgt spid="9"/>
                                        </p:tgtEl>
                                        <p:attrNameLst>
                                          <p:attrName>style.visibility</p:attrName>
                                        </p:attrNameLst>
                                      </p:cBhvr>
                                      <p:to>
                                        <p:strVal val="hidden"/>
                                      </p:to>
                                    </p:set>
                                  </p:childTnLst>
                                </p:cTn>
                              </p:par>
                              <p:par>
                                <p:cTn id="367" presetID="19" presetClass="exit" presetSubtype="10" fill="hold" grpId="4" nodeType="withEffect">
                                  <p:stCondLst>
                                    <p:cond delay="0"/>
                                  </p:stCondLst>
                                  <p:childTnLst>
                                    <p:anim calcmode="lin" valueType="num">
                                      <p:cBhvr>
                                        <p:cTn id="368" dur="2000"/>
                                        <p:tgtEl>
                                          <p:spTgt spid="10"/>
                                        </p:tgtEl>
                                        <p:attrNameLst>
                                          <p:attrName>ppt_h</p:attrName>
                                        </p:attrNameLst>
                                      </p:cBhvr>
                                      <p:tavLst>
                                        <p:tav tm="0">
                                          <p:val>
                                            <p:strVal val="ppt_h"/>
                                          </p:val>
                                        </p:tav>
                                        <p:tav tm="100000">
                                          <p:val>
                                            <p:strVal val="ppt_h"/>
                                          </p:val>
                                        </p:tav>
                                      </p:tavLst>
                                    </p:anim>
                                    <p:anim calcmode="lin" valueType="num">
                                      <p:cBhvr>
                                        <p:cTn id="36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0" dur="1" fill="hold">
                                          <p:stCondLst>
                                            <p:cond delay="1999"/>
                                          </p:stCondLst>
                                        </p:cTn>
                                        <p:tgtEl>
                                          <p:spTgt spid="10"/>
                                        </p:tgtEl>
                                        <p:attrNameLst>
                                          <p:attrName>style.visibility</p:attrName>
                                        </p:attrNameLst>
                                      </p:cBhvr>
                                      <p:to>
                                        <p:strVal val="hidden"/>
                                      </p:to>
                                    </p:set>
                                  </p:childTnLst>
                                </p:cTn>
                              </p:par>
                              <p:par>
                                <p:cTn id="371" presetID="19" presetClass="exit" presetSubtype="10" fill="hold" grpId="4" nodeType="withEffect">
                                  <p:stCondLst>
                                    <p:cond delay="0"/>
                                  </p:stCondLst>
                                  <p:childTnLst>
                                    <p:anim calcmode="lin" valueType="num">
                                      <p:cBhvr>
                                        <p:cTn id="372" dur="2000"/>
                                        <p:tgtEl>
                                          <p:spTgt spid="11"/>
                                        </p:tgtEl>
                                        <p:attrNameLst>
                                          <p:attrName>ppt_h</p:attrName>
                                        </p:attrNameLst>
                                      </p:cBhvr>
                                      <p:tavLst>
                                        <p:tav tm="0">
                                          <p:val>
                                            <p:strVal val="ppt_h"/>
                                          </p:val>
                                        </p:tav>
                                        <p:tav tm="100000">
                                          <p:val>
                                            <p:strVal val="ppt_h"/>
                                          </p:val>
                                        </p:tav>
                                      </p:tavLst>
                                    </p:anim>
                                    <p:anim calcmode="lin" valueType="num">
                                      <p:cBhvr>
                                        <p:cTn id="373"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4" dur="1" fill="hold">
                                          <p:stCondLst>
                                            <p:cond delay="1999"/>
                                          </p:stCondLst>
                                        </p:cTn>
                                        <p:tgtEl>
                                          <p:spTgt spid="11"/>
                                        </p:tgtEl>
                                        <p:attrNameLst>
                                          <p:attrName>style.visibility</p:attrName>
                                        </p:attrNameLst>
                                      </p:cBhvr>
                                      <p:to>
                                        <p:strVal val="hidden"/>
                                      </p:to>
                                    </p:set>
                                  </p:childTnLst>
                                </p:cTn>
                              </p:par>
                              <p:par>
                                <p:cTn id="375" presetID="19" presetClass="exit" presetSubtype="10" fill="hold" grpId="4" nodeType="withEffect">
                                  <p:stCondLst>
                                    <p:cond delay="0"/>
                                  </p:stCondLst>
                                  <p:childTnLst>
                                    <p:anim calcmode="lin" valueType="num">
                                      <p:cBhvr>
                                        <p:cTn id="376" dur="2000"/>
                                        <p:tgtEl>
                                          <p:spTgt spid="12"/>
                                        </p:tgtEl>
                                        <p:attrNameLst>
                                          <p:attrName>ppt_h</p:attrName>
                                        </p:attrNameLst>
                                      </p:cBhvr>
                                      <p:tavLst>
                                        <p:tav tm="0">
                                          <p:val>
                                            <p:strVal val="ppt_h"/>
                                          </p:val>
                                        </p:tav>
                                        <p:tav tm="100000">
                                          <p:val>
                                            <p:strVal val="ppt_h"/>
                                          </p:val>
                                        </p:tav>
                                      </p:tavLst>
                                    </p:anim>
                                    <p:anim calcmode="lin" valueType="num">
                                      <p:cBhvr>
                                        <p:cTn id="37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8" dur="1" fill="hold">
                                          <p:stCondLst>
                                            <p:cond delay="1999"/>
                                          </p:stCondLst>
                                        </p:cTn>
                                        <p:tgtEl>
                                          <p:spTgt spid="12"/>
                                        </p:tgtEl>
                                        <p:attrNameLst>
                                          <p:attrName>style.visibility</p:attrName>
                                        </p:attrNameLst>
                                      </p:cBhvr>
                                      <p:to>
                                        <p:strVal val="hidden"/>
                                      </p:to>
                                    </p:set>
                                  </p:childTnLst>
                                </p:cTn>
                              </p:par>
                              <p:par>
                                <p:cTn id="379" presetID="19" presetClass="exit" presetSubtype="10" fill="hold" grpId="4" nodeType="withEffect">
                                  <p:stCondLst>
                                    <p:cond delay="0"/>
                                  </p:stCondLst>
                                  <p:childTnLst>
                                    <p:anim calcmode="lin" valueType="num">
                                      <p:cBhvr>
                                        <p:cTn id="380" dur="2000"/>
                                        <p:tgtEl>
                                          <p:spTgt spid="13"/>
                                        </p:tgtEl>
                                        <p:attrNameLst>
                                          <p:attrName>ppt_h</p:attrName>
                                        </p:attrNameLst>
                                      </p:cBhvr>
                                      <p:tavLst>
                                        <p:tav tm="0">
                                          <p:val>
                                            <p:strVal val="ppt_h"/>
                                          </p:val>
                                        </p:tav>
                                        <p:tav tm="100000">
                                          <p:val>
                                            <p:strVal val="ppt_h"/>
                                          </p:val>
                                        </p:tav>
                                      </p:tavLst>
                                    </p:anim>
                                    <p:anim calcmode="lin" valueType="num">
                                      <p:cBhvr>
                                        <p:cTn id="381"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2" dur="1" fill="hold">
                                          <p:stCondLst>
                                            <p:cond delay="1999"/>
                                          </p:stCondLst>
                                        </p:cTn>
                                        <p:tgtEl>
                                          <p:spTgt spid="13"/>
                                        </p:tgtEl>
                                        <p:attrNameLst>
                                          <p:attrName>style.visibility</p:attrName>
                                        </p:attrNameLst>
                                      </p:cBhvr>
                                      <p:to>
                                        <p:strVal val="hidden"/>
                                      </p:to>
                                    </p:set>
                                  </p:childTnLst>
                                </p:cTn>
                              </p:par>
                              <p:par>
                                <p:cTn id="383" presetID="19" presetClass="exit" presetSubtype="10" fill="hold" grpId="4" nodeType="withEffect">
                                  <p:stCondLst>
                                    <p:cond delay="0"/>
                                  </p:stCondLst>
                                  <p:childTnLst>
                                    <p:anim calcmode="lin" valueType="num">
                                      <p:cBhvr>
                                        <p:cTn id="384" dur="2000"/>
                                        <p:tgtEl>
                                          <p:spTgt spid="14"/>
                                        </p:tgtEl>
                                        <p:attrNameLst>
                                          <p:attrName>ppt_h</p:attrName>
                                        </p:attrNameLst>
                                      </p:cBhvr>
                                      <p:tavLst>
                                        <p:tav tm="0">
                                          <p:val>
                                            <p:strVal val="ppt_h"/>
                                          </p:val>
                                        </p:tav>
                                        <p:tav tm="100000">
                                          <p:val>
                                            <p:strVal val="ppt_h"/>
                                          </p:val>
                                        </p:tav>
                                      </p:tavLst>
                                    </p:anim>
                                    <p:anim calcmode="lin" valueType="num">
                                      <p:cBhvr>
                                        <p:cTn id="38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6" dur="1" fill="hold">
                                          <p:stCondLst>
                                            <p:cond delay="1999"/>
                                          </p:stCondLst>
                                        </p:cTn>
                                        <p:tgtEl>
                                          <p:spTgt spid="14"/>
                                        </p:tgtEl>
                                        <p:attrNameLst>
                                          <p:attrName>style.visibility</p:attrName>
                                        </p:attrNameLst>
                                      </p:cBhvr>
                                      <p:to>
                                        <p:strVal val="hidden"/>
                                      </p:to>
                                    </p:set>
                                  </p:childTnLst>
                                </p:cTn>
                              </p:par>
                              <p:par>
                                <p:cTn id="387" presetID="19" presetClass="exit" presetSubtype="10" fill="hold" grpId="4" nodeType="withEffect">
                                  <p:stCondLst>
                                    <p:cond delay="0"/>
                                  </p:stCondLst>
                                  <p:childTnLst>
                                    <p:anim calcmode="lin" valueType="num">
                                      <p:cBhvr>
                                        <p:cTn id="388" dur="2000"/>
                                        <p:tgtEl>
                                          <p:spTgt spid="15"/>
                                        </p:tgtEl>
                                        <p:attrNameLst>
                                          <p:attrName>ppt_h</p:attrName>
                                        </p:attrNameLst>
                                      </p:cBhvr>
                                      <p:tavLst>
                                        <p:tav tm="0">
                                          <p:val>
                                            <p:strVal val="ppt_h"/>
                                          </p:val>
                                        </p:tav>
                                        <p:tav tm="100000">
                                          <p:val>
                                            <p:strVal val="ppt_h"/>
                                          </p:val>
                                        </p:tav>
                                      </p:tavLst>
                                    </p:anim>
                                    <p:anim calcmode="lin" valueType="num">
                                      <p:cBhvr>
                                        <p:cTn id="389"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0" dur="1" fill="hold">
                                          <p:stCondLst>
                                            <p:cond delay="1999"/>
                                          </p:stCondLst>
                                        </p:cTn>
                                        <p:tgtEl>
                                          <p:spTgt spid="15"/>
                                        </p:tgtEl>
                                        <p:attrNameLst>
                                          <p:attrName>style.visibility</p:attrName>
                                        </p:attrNameLst>
                                      </p:cBhvr>
                                      <p:to>
                                        <p:strVal val="hidden"/>
                                      </p:to>
                                    </p:set>
                                  </p:childTnLst>
                                </p:cTn>
                              </p:par>
                              <p:par>
                                <p:cTn id="391" presetID="19" presetClass="exit" presetSubtype="10" fill="hold" grpId="4" nodeType="withEffect">
                                  <p:stCondLst>
                                    <p:cond delay="0"/>
                                  </p:stCondLst>
                                  <p:childTnLst>
                                    <p:anim calcmode="lin" valueType="num">
                                      <p:cBhvr>
                                        <p:cTn id="392" dur="2000"/>
                                        <p:tgtEl>
                                          <p:spTgt spid="16"/>
                                        </p:tgtEl>
                                        <p:attrNameLst>
                                          <p:attrName>ppt_h</p:attrName>
                                        </p:attrNameLst>
                                      </p:cBhvr>
                                      <p:tavLst>
                                        <p:tav tm="0">
                                          <p:val>
                                            <p:strVal val="ppt_h"/>
                                          </p:val>
                                        </p:tav>
                                        <p:tav tm="100000">
                                          <p:val>
                                            <p:strVal val="ppt_h"/>
                                          </p:val>
                                        </p:tav>
                                      </p:tavLst>
                                    </p:anim>
                                    <p:anim calcmode="lin" valueType="num">
                                      <p:cBhvr>
                                        <p:cTn id="393"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4" dur="1" fill="hold">
                                          <p:stCondLst>
                                            <p:cond delay="1999"/>
                                          </p:stCondLst>
                                        </p:cTn>
                                        <p:tgtEl>
                                          <p:spTgt spid="16"/>
                                        </p:tgtEl>
                                        <p:attrNameLst>
                                          <p:attrName>style.visibility</p:attrName>
                                        </p:attrNameLst>
                                      </p:cBhvr>
                                      <p:to>
                                        <p:strVal val="hidden"/>
                                      </p:to>
                                    </p:set>
                                  </p:childTnLst>
                                </p:cTn>
                              </p:par>
                              <p:par>
                                <p:cTn id="395" presetID="19" presetClass="exit" presetSubtype="10" fill="hold" grpId="4" nodeType="withEffect">
                                  <p:stCondLst>
                                    <p:cond delay="0"/>
                                  </p:stCondLst>
                                  <p:childTnLst>
                                    <p:anim calcmode="lin" valueType="num">
                                      <p:cBhvr>
                                        <p:cTn id="396" dur="2000"/>
                                        <p:tgtEl>
                                          <p:spTgt spid="17"/>
                                        </p:tgtEl>
                                        <p:attrNameLst>
                                          <p:attrName>ppt_h</p:attrName>
                                        </p:attrNameLst>
                                      </p:cBhvr>
                                      <p:tavLst>
                                        <p:tav tm="0">
                                          <p:val>
                                            <p:strVal val="ppt_h"/>
                                          </p:val>
                                        </p:tav>
                                        <p:tav tm="100000">
                                          <p:val>
                                            <p:strVal val="ppt_h"/>
                                          </p:val>
                                        </p:tav>
                                      </p:tavLst>
                                    </p:anim>
                                    <p:anim calcmode="lin" valueType="num">
                                      <p:cBhvr>
                                        <p:cTn id="397"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8" dur="1" fill="hold">
                                          <p:stCondLst>
                                            <p:cond delay="1999"/>
                                          </p:stCondLst>
                                        </p:cTn>
                                        <p:tgtEl>
                                          <p:spTgt spid="17"/>
                                        </p:tgtEl>
                                        <p:attrNameLst>
                                          <p:attrName>style.visibility</p:attrName>
                                        </p:attrNameLst>
                                      </p:cBhvr>
                                      <p:to>
                                        <p:strVal val="hidden"/>
                                      </p:to>
                                    </p:set>
                                  </p:childTnLst>
                                </p:cTn>
                              </p:par>
                              <p:par>
                                <p:cTn id="399" presetID="19" presetClass="exit" presetSubtype="10" fill="hold" grpId="4" nodeType="withEffect">
                                  <p:stCondLst>
                                    <p:cond delay="0"/>
                                  </p:stCondLst>
                                  <p:childTnLst>
                                    <p:anim calcmode="lin" valueType="num">
                                      <p:cBhvr>
                                        <p:cTn id="400" dur="2000"/>
                                        <p:tgtEl>
                                          <p:spTgt spid="18"/>
                                        </p:tgtEl>
                                        <p:attrNameLst>
                                          <p:attrName>ppt_h</p:attrName>
                                        </p:attrNameLst>
                                      </p:cBhvr>
                                      <p:tavLst>
                                        <p:tav tm="0">
                                          <p:val>
                                            <p:strVal val="ppt_h"/>
                                          </p:val>
                                        </p:tav>
                                        <p:tav tm="100000">
                                          <p:val>
                                            <p:strVal val="ppt_h"/>
                                          </p:val>
                                        </p:tav>
                                      </p:tavLst>
                                    </p:anim>
                                    <p:anim calcmode="lin" valueType="num">
                                      <p:cBhvr>
                                        <p:cTn id="401"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2" dur="1" fill="hold">
                                          <p:stCondLst>
                                            <p:cond delay="1999"/>
                                          </p:stCondLst>
                                        </p:cTn>
                                        <p:tgtEl>
                                          <p:spTgt spid="18"/>
                                        </p:tgtEl>
                                        <p:attrNameLst>
                                          <p:attrName>style.visibility</p:attrName>
                                        </p:attrNameLst>
                                      </p:cBhvr>
                                      <p:to>
                                        <p:strVal val="hidden"/>
                                      </p:to>
                                    </p:set>
                                  </p:childTnLst>
                                </p:cTn>
                              </p:par>
                              <p:par>
                                <p:cTn id="403" presetID="19" presetClass="exit" presetSubtype="10" fill="hold" grpId="4" nodeType="withEffect">
                                  <p:stCondLst>
                                    <p:cond delay="0"/>
                                  </p:stCondLst>
                                  <p:childTnLst>
                                    <p:anim calcmode="lin" valueType="num">
                                      <p:cBhvr>
                                        <p:cTn id="404" dur="2000"/>
                                        <p:tgtEl>
                                          <p:spTgt spid="19"/>
                                        </p:tgtEl>
                                        <p:attrNameLst>
                                          <p:attrName>ppt_h</p:attrName>
                                        </p:attrNameLst>
                                      </p:cBhvr>
                                      <p:tavLst>
                                        <p:tav tm="0">
                                          <p:val>
                                            <p:strVal val="ppt_h"/>
                                          </p:val>
                                        </p:tav>
                                        <p:tav tm="100000">
                                          <p:val>
                                            <p:strVal val="ppt_h"/>
                                          </p:val>
                                        </p:tav>
                                      </p:tavLst>
                                    </p:anim>
                                    <p:anim calcmode="lin" valueType="num">
                                      <p:cBhvr>
                                        <p:cTn id="405"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6" dur="1" fill="hold">
                                          <p:stCondLst>
                                            <p:cond delay="1999"/>
                                          </p:stCondLst>
                                        </p:cTn>
                                        <p:tgtEl>
                                          <p:spTgt spid="19"/>
                                        </p:tgtEl>
                                        <p:attrNameLst>
                                          <p:attrName>style.visibility</p:attrName>
                                        </p:attrNameLst>
                                      </p:cBhvr>
                                      <p:to>
                                        <p:strVal val="hidden"/>
                                      </p:to>
                                    </p:set>
                                  </p:childTnLst>
                                </p:cTn>
                              </p:par>
                              <p:par>
                                <p:cTn id="407" presetID="19" presetClass="exit" presetSubtype="10" fill="hold" grpId="4" nodeType="withEffect">
                                  <p:stCondLst>
                                    <p:cond delay="0"/>
                                  </p:stCondLst>
                                  <p:childTnLst>
                                    <p:anim calcmode="lin" valueType="num">
                                      <p:cBhvr>
                                        <p:cTn id="408" dur="2000"/>
                                        <p:tgtEl>
                                          <p:spTgt spid="20"/>
                                        </p:tgtEl>
                                        <p:attrNameLst>
                                          <p:attrName>ppt_h</p:attrName>
                                        </p:attrNameLst>
                                      </p:cBhvr>
                                      <p:tavLst>
                                        <p:tav tm="0">
                                          <p:val>
                                            <p:strVal val="ppt_h"/>
                                          </p:val>
                                        </p:tav>
                                        <p:tav tm="100000">
                                          <p:val>
                                            <p:strVal val="ppt_h"/>
                                          </p:val>
                                        </p:tav>
                                      </p:tavLst>
                                    </p:anim>
                                    <p:anim calcmode="lin" valueType="num">
                                      <p:cBhvr>
                                        <p:cTn id="409"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0" dur="1" fill="hold">
                                          <p:stCondLst>
                                            <p:cond delay="1999"/>
                                          </p:stCondLst>
                                        </p:cTn>
                                        <p:tgtEl>
                                          <p:spTgt spid="20"/>
                                        </p:tgtEl>
                                        <p:attrNameLst>
                                          <p:attrName>style.visibility</p:attrName>
                                        </p:attrNameLst>
                                      </p:cBhvr>
                                      <p:to>
                                        <p:strVal val="hidden"/>
                                      </p:to>
                                    </p:set>
                                  </p:childTnLst>
                                </p:cTn>
                              </p:par>
                              <p:par>
                                <p:cTn id="411" presetID="19" presetClass="exit" presetSubtype="10" fill="hold" grpId="4" nodeType="withEffect">
                                  <p:stCondLst>
                                    <p:cond delay="0"/>
                                  </p:stCondLst>
                                  <p:childTnLst>
                                    <p:anim calcmode="lin" valueType="num">
                                      <p:cBhvr>
                                        <p:cTn id="412" dur="2000"/>
                                        <p:tgtEl>
                                          <p:spTgt spid="21"/>
                                        </p:tgtEl>
                                        <p:attrNameLst>
                                          <p:attrName>ppt_h</p:attrName>
                                        </p:attrNameLst>
                                      </p:cBhvr>
                                      <p:tavLst>
                                        <p:tav tm="0">
                                          <p:val>
                                            <p:strVal val="ppt_h"/>
                                          </p:val>
                                        </p:tav>
                                        <p:tav tm="100000">
                                          <p:val>
                                            <p:strVal val="ppt_h"/>
                                          </p:val>
                                        </p:tav>
                                      </p:tavLst>
                                    </p:anim>
                                    <p:anim calcmode="lin" valueType="num">
                                      <p:cBhvr>
                                        <p:cTn id="413"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4" dur="1" fill="hold">
                                          <p:stCondLst>
                                            <p:cond delay="1999"/>
                                          </p:stCondLst>
                                        </p:cTn>
                                        <p:tgtEl>
                                          <p:spTgt spid="21"/>
                                        </p:tgtEl>
                                        <p:attrNameLst>
                                          <p:attrName>style.visibility</p:attrName>
                                        </p:attrNameLst>
                                      </p:cBhvr>
                                      <p:to>
                                        <p:strVal val="hidden"/>
                                      </p:to>
                                    </p:set>
                                  </p:childTnLst>
                                </p:cTn>
                              </p:par>
                              <p:par>
                                <p:cTn id="415" presetID="19" presetClass="exit" presetSubtype="10" fill="hold" grpId="4" nodeType="withEffect">
                                  <p:stCondLst>
                                    <p:cond delay="0"/>
                                  </p:stCondLst>
                                  <p:childTnLst>
                                    <p:anim calcmode="lin" valueType="num">
                                      <p:cBhvr>
                                        <p:cTn id="416" dur="2000"/>
                                        <p:tgtEl>
                                          <p:spTgt spid="22"/>
                                        </p:tgtEl>
                                        <p:attrNameLst>
                                          <p:attrName>ppt_h</p:attrName>
                                        </p:attrNameLst>
                                      </p:cBhvr>
                                      <p:tavLst>
                                        <p:tav tm="0">
                                          <p:val>
                                            <p:strVal val="ppt_h"/>
                                          </p:val>
                                        </p:tav>
                                        <p:tav tm="100000">
                                          <p:val>
                                            <p:strVal val="ppt_h"/>
                                          </p:val>
                                        </p:tav>
                                      </p:tavLst>
                                    </p:anim>
                                    <p:anim calcmode="lin" valueType="num">
                                      <p:cBhvr>
                                        <p:cTn id="417"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8" dur="1" fill="hold">
                                          <p:stCondLst>
                                            <p:cond delay="1999"/>
                                          </p:stCondLst>
                                        </p:cTn>
                                        <p:tgtEl>
                                          <p:spTgt spid="22"/>
                                        </p:tgtEl>
                                        <p:attrNameLst>
                                          <p:attrName>style.visibility</p:attrName>
                                        </p:attrNameLst>
                                      </p:cBhvr>
                                      <p:to>
                                        <p:strVal val="hidden"/>
                                      </p:to>
                                    </p:set>
                                  </p:childTnLst>
                                </p:cTn>
                              </p:par>
                              <p:par>
                                <p:cTn id="419" presetID="19" presetClass="exit" presetSubtype="10" fill="hold" grpId="4" nodeType="withEffect">
                                  <p:stCondLst>
                                    <p:cond delay="0"/>
                                  </p:stCondLst>
                                  <p:childTnLst>
                                    <p:anim calcmode="lin" valueType="num">
                                      <p:cBhvr>
                                        <p:cTn id="420" dur="2000"/>
                                        <p:tgtEl>
                                          <p:spTgt spid="23"/>
                                        </p:tgtEl>
                                        <p:attrNameLst>
                                          <p:attrName>ppt_h</p:attrName>
                                        </p:attrNameLst>
                                      </p:cBhvr>
                                      <p:tavLst>
                                        <p:tav tm="0">
                                          <p:val>
                                            <p:strVal val="ppt_h"/>
                                          </p:val>
                                        </p:tav>
                                        <p:tav tm="100000">
                                          <p:val>
                                            <p:strVal val="ppt_h"/>
                                          </p:val>
                                        </p:tav>
                                      </p:tavLst>
                                    </p:anim>
                                    <p:anim calcmode="lin" valueType="num">
                                      <p:cBhvr>
                                        <p:cTn id="421"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2" dur="1" fill="hold">
                                          <p:stCondLst>
                                            <p:cond delay="1999"/>
                                          </p:stCondLst>
                                        </p:cTn>
                                        <p:tgtEl>
                                          <p:spTgt spid="23"/>
                                        </p:tgtEl>
                                        <p:attrNameLst>
                                          <p:attrName>style.visibility</p:attrName>
                                        </p:attrNameLst>
                                      </p:cBhvr>
                                      <p:to>
                                        <p:strVal val="hidden"/>
                                      </p:to>
                                    </p:set>
                                  </p:childTnLst>
                                </p:cTn>
                              </p:par>
                              <p:par>
                                <p:cTn id="423" presetID="19" presetClass="exit" presetSubtype="10" fill="hold" grpId="4" nodeType="withEffect">
                                  <p:stCondLst>
                                    <p:cond delay="0"/>
                                  </p:stCondLst>
                                  <p:childTnLst>
                                    <p:anim calcmode="lin" valueType="num">
                                      <p:cBhvr>
                                        <p:cTn id="424" dur="2000"/>
                                        <p:tgtEl>
                                          <p:spTgt spid="24"/>
                                        </p:tgtEl>
                                        <p:attrNameLst>
                                          <p:attrName>ppt_h</p:attrName>
                                        </p:attrNameLst>
                                      </p:cBhvr>
                                      <p:tavLst>
                                        <p:tav tm="0">
                                          <p:val>
                                            <p:strVal val="ppt_h"/>
                                          </p:val>
                                        </p:tav>
                                        <p:tav tm="100000">
                                          <p:val>
                                            <p:strVal val="ppt_h"/>
                                          </p:val>
                                        </p:tav>
                                      </p:tavLst>
                                    </p:anim>
                                    <p:anim calcmode="lin" valueType="num">
                                      <p:cBhvr>
                                        <p:cTn id="425"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6" dur="1" fill="hold">
                                          <p:stCondLst>
                                            <p:cond delay="1999"/>
                                          </p:stCondLst>
                                        </p:cTn>
                                        <p:tgtEl>
                                          <p:spTgt spid="24"/>
                                        </p:tgtEl>
                                        <p:attrNameLst>
                                          <p:attrName>style.visibility</p:attrName>
                                        </p:attrNameLst>
                                      </p:cBhvr>
                                      <p:to>
                                        <p:strVal val="hidden"/>
                                      </p:to>
                                    </p:set>
                                  </p:childTnLst>
                                </p:cTn>
                              </p:par>
                              <p:par>
                                <p:cTn id="427" presetID="23" presetClass="entr" presetSubtype="288" fill="hold" nodeType="withEffect">
                                  <p:stCondLst>
                                    <p:cond delay="0"/>
                                  </p:stCondLst>
                                  <p:childTnLst>
                                    <p:set>
                                      <p:cBhvr>
                                        <p:cTn id="428" dur="1" fill="hold">
                                          <p:stCondLst>
                                            <p:cond delay="0"/>
                                          </p:stCondLst>
                                        </p:cTn>
                                        <p:tgtEl>
                                          <p:spTgt spid="2"/>
                                        </p:tgtEl>
                                        <p:attrNameLst>
                                          <p:attrName>style.visibility</p:attrName>
                                        </p:attrNameLst>
                                      </p:cBhvr>
                                      <p:to>
                                        <p:strVal val="visible"/>
                                      </p:to>
                                    </p:set>
                                    <p:anim calcmode="lin" valueType="num">
                                      <p:cBhvr>
                                        <p:cTn id="429" dur="2000" fill="hold"/>
                                        <p:tgtEl>
                                          <p:spTgt spid="2"/>
                                        </p:tgtEl>
                                        <p:attrNameLst>
                                          <p:attrName>ppt_w</p:attrName>
                                        </p:attrNameLst>
                                      </p:cBhvr>
                                      <p:tavLst>
                                        <p:tav tm="0">
                                          <p:val>
                                            <p:strVal val="4/3*#ppt_w"/>
                                          </p:val>
                                        </p:tav>
                                        <p:tav tm="100000">
                                          <p:val>
                                            <p:strVal val="#ppt_w"/>
                                          </p:val>
                                        </p:tav>
                                      </p:tavLst>
                                    </p:anim>
                                    <p:anim calcmode="lin" valueType="num">
                                      <p:cBhvr>
                                        <p:cTn id="430" dur="2000" fill="hold"/>
                                        <p:tgtEl>
                                          <p:spTgt spid="2"/>
                                        </p:tgtEl>
                                        <p:attrNameLst>
                                          <p:attrName>ppt_h</p:attrName>
                                        </p:attrNameLst>
                                      </p:cBhvr>
                                      <p:tavLst>
                                        <p:tav tm="0">
                                          <p:val>
                                            <p:strVal val="4/3*#ppt_h"/>
                                          </p:val>
                                        </p:tav>
                                        <p:tav tm="100000">
                                          <p:val>
                                            <p:strVal val="#ppt_h"/>
                                          </p:val>
                                        </p:tav>
                                      </p:tavLst>
                                    </p:anim>
                                  </p:childTnLst>
                                </p:cTn>
                              </p:par>
                              <p:par>
                                <p:cTn id="431" presetID="16" presetClass="entr" presetSubtype="37" fill="hold" nodeType="withEffect">
                                  <p:stCondLst>
                                    <p:cond delay="0"/>
                                  </p:stCondLst>
                                  <p:childTnLst>
                                    <p:set>
                                      <p:cBhvr>
                                        <p:cTn id="432" dur="1" fill="hold">
                                          <p:stCondLst>
                                            <p:cond delay="0"/>
                                          </p:stCondLst>
                                        </p:cTn>
                                        <p:tgtEl>
                                          <p:spTgt spid="2"/>
                                        </p:tgtEl>
                                        <p:attrNameLst>
                                          <p:attrName>style.visibility</p:attrName>
                                        </p:attrNameLst>
                                      </p:cBhvr>
                                      <p:to>
                                        <p:strVal val="visible"/>
                                      </p:to>
                                    </p:set>
                                    <p:animEffect transition="in" filter="barn(outVertical)">
                                      <p:cBhvr>
                                        <p:cTn id="43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46E6"/>
            </a:gs>
            <a:gs pos="53000">
              <a:srgbClr val="D4DEFF"/>
            </a:gs>
            <a:gs pos="83000">
              <a:srgbClr val="D4DEFF"/>
            </a:gs>
            <a:gs pos="100000">
              <a:srgbClr val="96AB94"/>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img_005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Sol"/>
          <p:cNvSpPr/>
          <p:nvPr/>
        </p:nvSpPr>
        <p:spPr>
          <a:xfrm>
            <a:off x="1214414" y="0"/>
            <a:ext cx="6786578" cy="6858000"/>
          </a:xfrm>
          <a:prstGeom prst="sun">
            <a:avLst/>
          </a:prstGeom>
          <a:solidFill>
            <a:schemeClr val="accent4">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273130">
            <a:off x="1495845" y="267499"/>
            <a:ext cx="6205700" cy="6270436"/>
          </a:xfrm>
          <a:prstGeom prst="sun">
            <a:avLst/>
          </a:prstGeom>
          <a:solidFill>
            <a:srgbClr val="4E46E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8" presetClass="emph" presetSubtype="0" fill="hold" grpId="1" nodeType="withEffect">
                                  <p:stCondLst>
                                    <p:cond delay="0"/>
                                  </p:stCondLst>
                                  <p:childTnLst>
                                    <p:animRot by="21600000">
                                      <p:cBhvr>
                                        <p:cTn id="12" dur="3000" fill="hold"/>
                                        <p:tgtEl>
                                          <p:spTgt spid="3"/>
                                        </p:tgtEl>
                                        <p:attrNameLst>
                                          <p:attrName>r</p:attrName>
                                        </p:attrNameLst>
                                      </p:cBhvr>
                                    </p:animRot>
                                  </p:childTnLst>
                                </p:cTn>
                              </p:par>
                              <p:par>
                                <p:cTn id="13" presetID="6"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3000"/>
                                        <p:tgtEl>
                                          <p:spTgt spid="4"/>
                                        </p:tgtEl>
                                      </p:cBhvr>
                                    </p:animEffect>
                                  </p:childTnLst>
                                </p:cTn>
                              </p:par>
                              <p:par>
                                <p:cTn id="16" presetID="8" presetClass="emph" presetSubtype="0" fill="hold" grpId="1" nodeType="withEffect">
                                  <p:stCondLst>
                                    <p:cond delay="0"/>
                                  </p:stCondLst>
                                  <p:childTnLst>
                                    <p:animRot by="-21600000">
                                      <p:cBhvr>
                                        <p:cTn id="17" dur="3000" fill="hold"/>
                                        <p:tgtEl>
                                          <p:spTgt spid="4"/>
                                        </p:tgtEl>
                                        <p:attrNameLst>
                                          <p:attrName>r</p:attrName>
                                        </p:attrNameLst>
                                      </p:cBhvr>
                                    </p:animRot>
                                  </p:childTnLst>
                                </p:cTn>
                              </p:par>
                            </p:childTnLst>
                          </p:cTn>
                        </p:par>
                        <p:par>
                          <p:cTn id="18" fill="hold">
                            <p:stCondLst>
                              <p:cond delay="3000"/>
                            </p:stCondLst>
                            <p:childTnLst>
                              <p:par>
                                <p:cTn id="19" presetID="6" presetClass="exit" presetSubtype="32" fill="hold" grpId="2" nodeType="afterEffect">
                                  <p:stCondLst>
                                    <p:cond delay="0"/>
                                  </p:stCondLst>
                                  <p:childTnLst>
                                    <p:animEffect transition="out" filter="circle(out)">
                                      <p:cBhvr>
                                        <p:cTn id="20" dur="3000"/>
                                        <p:tgtEl>
                                          <p:spTgt spid="3"/>
                                        </p:tgtEl>
                                      </p:cBhvr>
                                    </p:animEffect>
                                    <p:set>
                                      <p:cBhvr>
                                        <p:cTn id="21" dur="1" fill="hold">
                                          <p:stCondLst>
                                            <p:cond delay="2999"/>
                                          </p:stCondLst>
                                        </p:cTn>
                                        <p:tgtEl>
                                          <p:spTgt spid="3"/>
                                        </p:tgtEl>
                                        <p:attrNameLst>
                                          <p:attrName>style.visibility</p:attrName>
                                        </p:attrNameLst>
                                      </p:cBhvr>
                                      <p:to>
                                        <p:strVal val="hidden"/>
                                      </p:to>
                                    </p:set>
                                  </p:childTnLst>
                                </p:cTn>
                              </p:par>
                              <p:par>
                                <p:cTn id="22" presetID="6" presetClass="exit" presetSubtype="32" fill="hold" grpId="2" nodeType="withEffect">
                                  <p:stCondLst>
                                    <p:cond delay="0"/>
                                  </p:stCondLst>
                                  <p:childTnLst>
                                    <p:animEffect transition="out" filter="circle(out)">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8" presetClass="emph" presetSubtype="0" fill="hold" grpId="3" nodeType="withEffect">
                                  <p:stCondLst>
                                    <p:cond delay="0"/>
                                  </p:stCondLst>
                                  <p:childTnLst>
                                    <p:animRot by="21600000">
                                      <p:cBhvr>
                                        <p:cTn id="26" dur="3000" fill="hold"/>
                                        <p:tgtEl>
                                          <p:spTgt spid="3"/>
                                        </p:tgtEl>
                                        <p:attrNameLst>
                                          <p:attrName>r</p:attrName>
                                        </p:attrNameLst>
                                      </p:cBhvr>
                                    </p:animRot>
                                  </p:childTnLst>
                                </p:cTn>
                              </p:par>
                              <p:par>
                                <p:cTn id="27" presetID="8" presetClass="emph" presetSubtype="0" fill="hold" grpId="3" nodeType="withEffect">
                                  <p:stCondLst>
                                    <p:cond delay="0"/>
                                  </p:stCondLst>
                                  <p:childTnLst>
                                    <p:animRot by="-21600000">
                                      <p:cBhvr>
                                        <p:cTn id="28" dur="3000" fill="hold"/>
                                        <p:tgtEl>
                                          <p:spTgt spid="4"/>
                                        </p:tgtEl>
                                        <p:attrNameLst>
                                          <p:attrName>r</p:attrName>
                                        </p:attrNameLst>
                                      </p:cBhvr>
                                    </p:animRot>
                                  </p:childTnLst>
                                </p:cTn>
                              </p:par>
                              <p:par>
                                <p:cTn id="29" presetID="23" presetClass="entr" presetSubtype="288"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3000" fill="hold"/>
                                        <p:tgtEl>
                                          <p:spTgt spid="2"/>
                                        </p:tgtEl>
                                        <p:attrNameLst>
                                          <p:attrName>ppt_w</p:attrName>
                                        </p:attrNameLst>
                                      </p:cBhvr>
                                      <p:tavLst>
                                        <p:tav tm="0">
                                          <p:val>
                                            <p:strVal val="4/3*#ppt_w"/>
                                          </p:val>
                                        </p:tav>
                                        <p:tav tm="100000">
                                          <p:val>
                                            <p:strVal val="#ppt_w"/>
                                          </p:val>
                                        </p:tav>
                                      </p:tavLst>
                                    </p:anim>
                                    <p:anim calcmode="lin" valueType="num">
                                      <p:cBhvr>
                                        <p:cTn id="32" dur="3000" fill="hold"/>
                                        <p:tgtEl>
                                          <p:spTgt spid="2"/>
                                        </p:tgtEl>
                                        <p:attrNameLst>
                                          <p:attrName>ppt_h</p:attrName>
                                        </p:attrNameLst>
                                      </p:cBhvr>
                                      <p:tavLst>
                                        <p:tav tm="0">
                                          <p:val>
                                            <p:strVal val="4/3*#ppt_h"/>
                                          </p:val>
                                        </p:tav>
                                        <p:tav tm="100000">
                                          <p:val>
                                            <p:strVal val="#ppt_h"/>
                                          </p:val>
                                        </p:tav>
                                      </p:tavLst>
                                    </p:anim>
                                  </p:childTnLst>
                                </p:cTn>
                              </p:par>
                              <p:par>
                                <p:cTn id="33" presetID="6" presetClass="entr" presetSubtype="32"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circle(out)">
                                      <p:cBhvr>
                                        <p:cTn id="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F18B0"/>
            </a:gs>
            <a:gs pos="53000">
              <a:srgbClr val="D4DEFF"/>
            </a:gs>
            <a:gs pos="83000">
              <a:srgbClr val="D4DEFF"/>
            </a:gs>
            <a:gs pos="100000">
              <a:srgbClr val="96AB94"/>
            </a:gs>
          </a:gsLst>
          <a:lin ang="10800000" scaled="1"/>
          <a:tileRect/>
        </a:gradFill>
        <a:effectLst/>
      </p:bgPr>
    </p:bg>
    <p:spTree>
      <p:nvGrpSpPr>
        <p:cNvPr id="1" name=""/>
        <p:cNvGrpSpPr/>
        <p:nvPr/>
      </p:nvGrpSpPr>
      <p:grpSpPr>
        <a:xfrm>
          <a:off x="0" y="0"/>
          <a:ext cx="0" cy="0"/>
          <a:chOff x="0" y="0"/>
          <a:chExt cx="0" cy="0"/>
        </a:xfrm>
      </p:grpSpPr>
      <p:pic>
        <p:nvPicPr>
          <p:cNvPr id="2" name="1 Imagen" descr="IMG-20151102-WA001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Anillo"/>
          <p:cNvSpPr/>
          <p:nvPr/>
        </p:nvSpPr>
        <p:spPr>
          <a:xfrm>
            <a:off x="0" y="2285992"/>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571472" y="2357430"/>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285852" y="2357430"/>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2357430"/>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00298" y="2357430"/>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214678" y="2357430"/>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857620" y="2357430"/>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2357430"/>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429256" y="2357430"/>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2357430"/>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572264" y="2357430"/>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7072329" y="2428868"/>
            <a:ext cx="2071671" cy="2071702"/>
          </a:xfrm>
          <a:prstGeom prst="donut">
            <a:avLst>
              <a:gd name="adj" fmla="val 7770"/>
            </a:avLst>
          </a:prstGeom>
          <a:gradFill flip="none" rotWithShape="1">
            <a:gsLst>
              <a:gs pos="0">
                <a:schemeClr val="bg1"/>
              </a:gs>
              <a:gs pos="50000">
                <a:srgbClr val="4E46E6">
                  <a:shade val="67500"/>
                  <a:satMod val="115000"/>
                </a:srgbClr>
              </a:gs>
              <a:gs pos="100000">
                <a:srgbClr val="4E46E6">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1" presetClass="entr" presetSubtype="4"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heel(4)">
                                      <p:cBhvr>
                                        <p:cTn id="58" dur="2000"/>
                                        <p:tgtEl>
                                          <p:spTgt spid="3"/>
                                        </p:tgtEl>
                                      </p:cBhvr>
                                    </p:animEffect>
                                  </p:childTnLst>
                                </p:cTn>
                              </p:par>
                              <p:par>
                                <p:cTn id="59" presetID="21" presetClass="entr" presetSubtype="4"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wheel(4)">
                                      <p:cBhvr>
                                        <p:cTn id="61" dur="2000"/>
                                        <p:tgtEl>
                                          <p:spTgt spid="4"/>
                                        </p:tgtEl>
                                      </p:cBhvr>
                                    </p:animEffect>
                                  </p:childTnLst>
                                </p:cTn>
                              </p:par>
                              <p:par>
                                <p:cTn id="62" presetID="21" presetClass="entr" presetSubtype="4"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wheel(4)">
                                      <p:cBhvr>
                                        <p:cTn id="64" dur="2000"/>
                                        <p:tgtEl>
                                          <p:spTgt spid="5"/>
                                        </p:tgtEl>
                                      </p:cBhvr>
                                    </p:animEffect>
                                  </p:childTnLst>
                                </p:cTn>
                              </p:par>
                              <p:par>
                                <p:cTn id="65" presetID="21" presetClass="entr" presetSubtype="4"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wheel(4)">
                                      <p:cBhvr>
                                        <p:cTn id="67" dur="2000"/>
                                        <p:tgtEl>
                                          <p:spTgt spid="6"/>
                                        </p:tgtEl>
                                      </p:cBhvr>
                                    </p:animEffect>
                                  </p:childTnLst>
                                </p:cTn>
                              </p:par>
                              <p:par>
                                <p:cTn id="68" presetID="21" presetClass="entr" presetSubtype="4"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wheel(4)">
                                      <p:cBhvr>
                                        <p:cTn id="70" dur="2000"/>
                                        <p:tgtEl>
                                          <p:spTgt spid="7"/>
                                        </p:tgtEl>
                                      </p:cBhvr>
                                    </p:animEffect>
                                  </p:childTnLst>
                                </p:cTn>
                              </p:par>
                              <p:par>
                                <p:cTn id="71" presetID="21" presetClass="entr" presetSubtype="4"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wheel(4)">
                                      <p:cBhvr>
                                        <p:cTn id="73" dur="2000"/>
                                        <p:tgtEl>
                                          <p:spTgt spid="8"/>
                                        </p:tgtEl>
                                      </p:cBhvr>
                                    </p:animEffect>
                                  </p:childTnLst>
                                </p:cTn>
                              </p:par>
                              <p:par>
                                <p:cTn id="74" presetID="21" presetClass="entr" presetSubtype="4"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heel(4)">
                                      <p:cBhvr>
                                        <p:cTn id="76" dur="2000"/>
                                        <p:tgtEl>
                                          <p:spTgt spid="9"/>
                                        </p:tgtEl>
                                      </p:cBhvr>
                                    </p:animEffect>
                                  </p:childTnLst>
                                </p:cTn>
                              </p:par>
                              <p:par>
                                <p:cTn id="77" presetID="21" presetClass="entr" presetSubtype="4"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heel(4)">
                                      <p:cBhvr>
                                        <p:cTn id="79" dur="2000"/>
                                        <p:tgtEl>
                                          <p:spTgt spid="10"/>
                                        </p:tgtEl>
                                      </p:cBhvr>
                                    </p:animEffect>
                                  </p:childTnLst>
                                </p:cTn>
                              </p:par>
                              <p:par>
                                <p:cTn id="80" presetID="21" presetClass="entr" presetSubtype="4"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wheel(4)">
                                      <p:cBhvr>
                                        <p:cTn id="82" dur="2000"/>
                                        <p:tgtEl>
                                          <p:spTgt spid="11"/>
                                        </p:tgtEl>
                                      </p:cBhvr>
                                    </p:animEffect>
                                  </p:childTnLst>
                                </p:cTn>
                              </p:par>
                              <p:par>
                                <p:cTn id="83" presetID="21" presetClass="entr" presetSubtype="4"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wheel(4)">
                                      <p:cBhvr>
                                        <p:cTn id="85" dur="2000"/>
                                        <p:tgtEl>
                                          <p:spTgt spid="12"/>
                                        </p:tgtEl>
                                      </p:cBhvr>
                                    </p:animEffect>
                                  </p:childTnLst>
                                </p:cTn>
                              </p:par>
                              <p:par>
                                <p:cTn id="86" presetID="21" presetClass="entr" presetSubtype="4"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heel(4)">
                                      <p:cBhvr>
                                        <p:cTn id="88" dur="2000"/>
                                        <p:tgtEl>
                                          <p:spTgt spid="13"/>
                                        </p:tgtEl>
                                      </p:cBhvr>
                                    </p:animEffect>
                                  </p:childTnLst>
                                </p:cTn>
                              </p:par>
                              <p:par>
                                <p:cTn id="89" presetID="21" presetClass="entr" presetSubtype="4"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wheel(4)">
                                      <p:cBhvr>
                                        <p:cTn id="91" dur="2000"/>
                                        <p:tgtEl>
                                          <p:spTgt spid="14"/>
                                        </p:tgtEl>
                                      </p:cBhvr>
                                    </p:animEffec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1+ppt_w/2"/>
                                          </p:val>
                                        </p:tav>
                                      </p:tavLst>
                                    </p:anim>
                                    <p:anim calcmode="lin" valueType="num">
                                      <p:cBhvr additive="base">
                                        <p:cTn id="95" dur="2000"/>
                                        <p:tgtEl>
                                          <p:spTgt spid="3"/>
                                        </p:tgtEl>
                                        <p:attrNameLst>
                                          <p:attrName>ppt_y</p:attrName>
                                        </p:attrNameLst>
                                      </p:cBhvr>
                                      <p:tavLst>
                                        <p:tav tm="0">
                                          <p:val>
                                            <p:strVal val="ppt_y"/>
                                          </p:val>
                                        </p:tav>
                                        <p:tav tm="100000">
                                          <p:val>
                                            <p:strVal val="ppt_y"/>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4"/>
                                        </p:tgtEl>
                                        <p:attrNameLst>
                                          <p:attrName>ppt_x</p:attrName>
                                        </p:attrNameLst>
                                      </p:cBhvr>
                                      <p:tavLst>
                                        <p:tav tm="0">
                                          <p:val>
                                            <p:strVal val="ppt_x"/>
                                          </p:val>
                                        </p:tav>
                                        <p:tav tm="100000">
                                          <p:val>
                                            <p:strVal val="1+ppt_w/2"/>
                                          </p:val>
                                        </p:tav>
                                      </p:tavLst>
                                    </p:anim>
                                    <p:anim calcmode="lin" valueType="num">
                                      <p:cBhvr additive="base">
                                        <p:cTn id="99" dur="2000"/>
                                        <p:tgtEl>
                                          <p:spTgt spid="4"/>
                                        </p:tgtEl>
                                        <p:attrNameLst>
                                          <p:attrName>ppt_y</p:attrName>
                                        </p:attrNameLst>
                                      </p:cBhvr>
                                      <p:tavLst>
                                        <p:tav tm="0">
                                          <p:val>
                                            <p:strVal val="ppt_y"/>
                                          </p:val>
                                        </p:tav>
                                        <p:tav tm="100000">
                                          <p:val>
                                            <p:strVal val="ppt_y"/>
                                          </p:val>
                                        </p:tav>
                                      </p:tavLst>
                                    </p:anim>
                                    <p:set>
                                      <p:cBhvr>
                                        <p:cTn id="100" dur="1" fill="hold">
                                          <p:stCondLst>
                                            <p:cond delay="1999"/>
                                          </p:stCondLst>
                                        </p:cTn>
                                        <p:tgtEl>
                                          <p:spTgt spid="4"/>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5"/>
                                        </p:tgtEl>
                                        <p:attrNameLst>
                                          <p:attrName>ppt_x</p:attrName>
                                        </p:attrNameLst>
                                      </p:cBhvr>
                                      <p:tavLst>
                                        <p:tav tm="0">
                                          <p:val>
                                            <p:strVal val="ppt_x"/>
                                          </p:val>
                                        </p:tav>
                                        <p:tav tm="100000">
                                          <p:val>
                                            <p:strVal val="1+ppt_w/2"/>
                                          </p:val>
                                        </p:tav>
                                      </p:tavLst>
                                    </p:anim>
                                    <p:anim calcmode="lin" valueType="num">
                                      <p:cBhvr additive="base">
                                        <p:cTn id="103" dur="2000"/>
                                        <p:tgtEl>
                                          <p:spTgt spid="5"/>
                                        </p:tgtEl>
                                        <p:attrNameLst>
                                          <p:attrName>ppt_y</p:attrName>
                                        </p:attrNameLst>
                                      </p:cBhvr>
                                      <p:tavLst>
                                        <p:tav tm="0">
                                          <p:val>
                                            <p:strVal val="ppt_y"/>
                                          </p:val>
                                        </p:tav>
                                        <p:tav tm="100000">
                                          <p:val>
                                            <p:strVal val="ppt_y"/>
                                          </p:val>
                                        </p:tav>
                                      </p:tavLst>
                                    </p:anim>
                                    <p:set>
                                      <p:cBhvr>
                                        <p:cTn id="104" dur="1" fill="hold">
                                          <p:stCondLst>
                                            <p:cond delay="1999"/>
                                          </p:stCondLst>
                                        </p:cTn>
                                        <p:tgtEl>
                                          <p:spTgt spid="5"/>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7"/>
                                        </p:tgtEl>
                                        <p:attrNameLst>
                                          <p:attrName>ppt_x</p:attrName>
                                        </p:attrNameLst>
                                      </p:cBhvr>
                                      <p:tavLst>
                                        <p:tav tm="0">
                                          <p:val>
                                            <p:strVal val="ppt_x"/>
                                          </p:val>
                                        </p:tav>
                                        <p:tav tm="100000">
                                          <p:val>
                                            <p:strVal val="1+ppt_w/2"/>
                                          </p:val>
                                        </p:tav>
                                      </p:tavLst>
                                    </p:anim>
                                    <p:anim calcmode="lin" valueType="num">
                                      <p:cBhvr additive="base">
                                        <p:cTn id="111" dur="2000"/>
                                        <p:tgtEl>
                                          <p:spTgt spid="7"/>
                                        </p:tgtEl>
                                        <p:attrNameLst>
                                          <p:attrName>ppt_y</p:attrName>
                                        </p:attrNameLst>
                                      </p:cBhvr>
                                      <p:tavLst>
                                        <p:tav tm="0">
                                          <p:val>
                                            <p:strVal val="ppt_y"/>
                                          </p:val>
                                        </p:tav>
                                        <p:tav tm="100000">
                                          <p:val>
                                            <p:strVal val="ppt_y"/>
                                          </p:val>
                                        </p:tav>
                                      </p:tavLst>
                                    </p:anim>
                                    <p:set>
                                      <p:cBhvr>
                                        <p:cTn id="112" dur="1" fill="hold">
                                          <p:stCondLst>
                                            <p:cond delay="1999"/>
                                          </p:stCondLst>
                                        </p:cTn>
                                        <p:tgtEl>
                                          <p:spTgt spid="7"/>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8"/>
                                        </p:tgtEl>
                                        <p:attrNameLst>
                                          <p:attrName>ppt_x</p:attrName>
                                        </p:attrNameLst>
                                      </p:cBhvr>
                                      <p:tavLst>
                                        <p:tav tm="0">
                                          <p:val>
                                            <p:strVal val="ppt_x"/>
                                          </p:val>
                                        </p:tav>
                                        <p:tav tm="100000">
                                          <p:val>
                                            <p:strVal val="1+ppt_w/2"/>
                                          </p:val>
                                        </p:tav>
                                      </p:tavLst>
                                    </p:anim>
                                    <p:anim calcmode="lin" valueType="num">
                                      <p:cBhvr additive="base">
                                        <p:cTn id="115" dur="2000"/>
                                        <p:tgtEl>
                                          <p:spTgt spid="8"/>
                                        </p:tgtEl>
                                        <p:attrNameLst>
                                          <p:attrName>ppt_y</p:attrName>
                                        </p:attrNameLst>
                                      </p:cBhvr>
                                      <p:tavLst>
                                        <p:tav tm="0">
                                          <p:val>
                                            <p:strVal val="ppt_y"/>
                                          </p:val>
                                        </p:tav>
                                        <p:tav tm="100000">
                                          <p:val>
                                            <p:strVal val="ppt_y"/>
                                          </p:val>
                                        </p:tav>
                                      </p:tavLst>
                                    </p:anim>
                                    <p:set>
                                      <p:cBhvr>
                                        <p:cTn id="116" dur="1" fill="hold">
                                          <p:stCondLst>
                                            <p:cond delay="1999"/>
                                          </p:stCondLst>
                                        </p:cTn>
                                        <p:tgtEl>
                                          <p:spTgt spid="8"/>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9"/>
                                        </p:tgtEl>
                                        <p:attrNameLst>
                                          <p:attrName>ppt_x</p:attrName>
                                        </p:attrNameLst>
                                      </p:cBhvr>
                                      <p:tavLst>
                                        <p:tav tm="0">
                                          <p:val>
                                            <p:strVal val="ppt_x"/>
                                          </p:val>
                                        </p:tav>
                                        <p:tav tm="100000">
                                          <p:val>
                                            <p:strVal val="1+ppt_w/2"/>
                                          </p:val>
                                        </p:tav>
                                      </p:tavLst>
                                    </p:anim>
                                    <p:anim calcmode="lin" valueType="num">
                                      <p:cBhvr additive="base">
                                        <p:cTn id="119" dur="2000"/>
                                        <p:tgtEl>
                                          <p:spTgt spid="9"/>
                                        </p:tgtEl>
                                        <p:attrNameLst>
                                          <p:attrName>ppt_y</p:attrName>
                                        </p:attrNameLst>
                                      </p:cBhvr>
                                      <p:tavLst>
                                        <p:tav tm="0">
                                          <p:val>
                                            <p:strVal val="ppt_y"/>
                                          </p:val>
                                        </p:tav>
                                        <p:tav tm="100000">
                                          <p:val>
                                            <p:strVal val="ppt_y"/>
                                          </p:val>
                                        </p:tav>
                                      </p:tavLst>
                                    </p:anim>
                                    <p:set>
                                      <p:cBhvr>
                                        <p:cTn id="120" dur="1" fill="hold">
                                          <p:stCondLst>
                                            <p:cond delay="1999"/>
                                          </p:stCondLst>
                                        </p:cTn>
                                        <p:tgtEl>
                                          <p:spTgt spid="9"/>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2000"/>
                                        <p:tgtEl>
                                          <p:spTgt spid="10"/>
                                        </p:tgtEl>
                                        <p:attrNameLst>
                                          <p:attrName>ppt_x</p:attrName>
                                        </p:attrNameLst>
                                      </p:cBhvr>
                                      <p:tavLst>
                                        <p:tav tm="0">
                                          <p:val>
                                            <p:strVal val="ppt_x"/>
                                          </p:val>
                                        </p:tav>
                                        <p:tav tm="100000">
                                          <p:val>
                                            <p:strVal val="1+ppt_w/2"/>
                                          </p:val>
                                        </p:tav>
                                      </p:tavLst>
                                    </p:anim>
                                    <p:anim calcmode="lin" valueType="num">
                                      <p:cBhvr additive="base">
                                        <p:cTn id="123" dur="2000"/>
                                        <p:tgtEl>
                                          <p:spTgt spid="10"/>
                                        </p:tgtEl>
                                        <p:attrNameLst>
                                          <p:attrName>ppt_y</p:attrName>
                                        </p:attrNameLst>
                                      </p:cBhvr>
                                      <p:tavLst>
                                        <p:tav tm="0">
                                          <p:val>
                                            <p:strVal val="ppt_y"/>
                                          </p:val>
                                        </p:tav>
                                        <p:tav tm="100000">
                                          <p:val>
                                            <p:strVal val="ppt_y"/>
                                          </p:val>
                                        </p:tav>
                                      </p:tavLst>
                                    </p:anim>
                                    <p:set>
                                      <p:cBhvr>
                                        <p:cTn id="124" dur="1" fill="hold">
                                          <p:stCondLst>
                                            <p:cond delay="1999"/>
                                          </p:stCondLst>
                                        </p:cTn>
                                        <p:tgtEl>
                                          <p:spTgt spid="10"/>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11"/>
                                        </p:tgtEl>
                                        <p:attrNameLst>
                                          <p:attrName>ppt_x</p:attrName>
                                        </p:attrNameLst>
                                      </p:cBhvr>
                                      <p:tavLst>
                                        <p:tav tm="0">
                                          <p:val>
                                            <p:strVal val="ppt_x"/>
                                          </p:val>
                                        </p:tav>
                                        <p:tav tm="100000">
                                          <p:val>
                                            <p:strVal val="1+ppt_w/2"/>
                                          </p:val>
                                        </p:tav>
                                      </p:tavLst>
                                    </p:anim>
                                    <p:anim calcmode="lin" valueType="num">
                                      <p:cBhvr additive="base">
                                        <p:cTn id="127" dur="2000"/>
                                        <p:tgtEl>
                                          <p:spTgt spid="11"/>
                                        </p:tgtEl>
                                        <p:attrNameLst>
                                          <p:attrName>ppt_y</p:attrName>
                                        </p:attrNameLst>
                                      </p:cBhvr>
                                      <p:tavLst>
                                        <p:tav tm="0">
                                          <p:val>
                                            <p:strVal val="ppt_y"/>
                                          </p:val>
                                        </p:tav>
                                        <p:tav tm="100000">
                                          <p:val>
                                            <p:strVal val="ppt_y"/>
                                          </p:val>
                                        </p:tav>
                                      </p:tavLst>
                                    </p:anim>
                                    <p:set>
                                      <p:cBhvr>
                                        <p:cTn id="128" dur="1" fill="hold">
                                          <p:stCondLst>
                                            <p:cond delay="1999"/>
                                          </p:stCondLst>
                                        </p:cTn>
                                        <p:tgtEl>
                                          <p:spTgt spid="11"/>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2000"/>
                                        <p:tgtEl>
                                          <p:spTgt spid="12"/>
                                        </p:tgtEl>
                                        <p:attrNameLst>
                                          <p:attrName>ppt_x</p:attrName>
                                        </p:attrNameLst>
                                      </p:cBhvr>
                                      <p:tavLst>
                                        <p:tav tm="0">
                                          <p:val>
                                            <p:strVal val="ppt_x"/>
                                          </p:val>
                                        </p:tav>
                                        <p:tav tm="100000">
                                          <p:val>
                                            <p:strVal val="1+ppt_w/2"/>
                                          </p:val>
                                        </p:tav>
                                      </p:tavLst>
                                    </p:anim>
                                    <p:anim calcmode="lin" valueType="num">
                                      <p:cBhvr additive="base">
                                        <p:cTn id="131" dur="2000"/>
                                        <p:tgtEl>
                                          <p:spTgt spid="12"/>
                                        </p:tgtEl>
                                        <p:attrNameLst>
                                          <p:attrName>ppt_y</p:attrName>
                                        </p:attrNameLst>
                                      </p:cBhvr>
                                      <p:tavLst>
                                        <p:tav tm="0">
                                          <p:val>
                                            <p:strVal val="ppt_y"/>
                                          </p:val>
                                        </p:tav>
                                        <p:tav tm="100000">
                                          <p:val>
                                            <p:strVal val="ppt_y"/>
                                          </p:val>
                                        </p:tav>
                                      </p:tavLst>
                                    </p:anim>
                                    <p:set>
                                      <p:cBhvr>
                                        <p:cTn id="132" dur="1" fill="hold">
                                          <p:stCondLst>
                                            <p:cond delay="1999"/>
                                          </p:stCondLst>
                                        </p:cTn>
                                        <p:tgtEl>
                                          <p:spTgt spid="12"/>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1+ppt_w/2"/>
                                          </p:val>
                                        </p:tav>
                                      </p:tavLst>
                                    </p:anim>
                                    <p:anim calcmode="lin" valueType="num">
                                      <p:cBhvr additive="base">
                                        <p:cTn id="135" dur="2000"/>
                                        <p:tgtEl>
                                          <p:spTgt spid="13"/>
                                        </p:tgtEl>
                                        <p:attrNameLst>
                                          <p:attrName>ppt_y</p:attrName>
                                        </p:attrNameLst>
                                      </p:cBhvr>
                                      <p:tavLst>
                                        <p:tav tm="0">
                                          <p:val>
                                            <p:strVal val="ppt_y"/>
                                          </p:val>
                                        </p:tav>
                                        <p:tav tm="100000">
                                          <p:val>
                                            <p:strVal val="ppt_y"/>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2000"/>
                                        <p:tgtEl>
                                          <p:spTgt spid="14"/>
                                        </p:tgtEl>
                                        <p:attrNameLst>
                                          <p:attrName>ppt_x</p:attrName>
                                        </p:attrNameLst>
                                      </p:cBhvr>
                                      <p:tavLst>
                                        <p:tav tm="0">
                                          <p:val>
                                            <p:strVal val="ppt_x"/>
                                          </p:val>
                                        </p:tav>
                                        <p:tav tm="100000">
                                          <p:val>
                                            <p:strVal val="1+ppt_w/2"/>
                                          </p:val>
                                        </p:tav>
                                      </p:tavLst>
                                    </p:anim>
                                    <p:anim calcmode="lin" valueType="num">
                                      <p:cBhvr additive="base">
                                        <p:cTn id="139" dur="2000"/>
                                        <p:tgtEl>
                                          <p:spTgt spid="14"/>
                                        </p:tgtEl>
                                        <p:attrNameLst>
                                          <p:attrName>ppt_y</p:attrName>
                                        </p:attrNameLst>
                                      </p:cBhvr>
                                      <p:tavLst>
                                        <p:tav tm="0">
                                          <p:val>
                                            <p:strVal val="ppt_y"/>
                                          </p:val>
                                        </p:tav>
                                        <p:tav tm="100000">
                                          <p:val>
                                            <p:strVal val="ppt_y"/>
                                          </p:val>
                                        </p:tav>
                                      </p:tavLst>
                                    </p:anim>
                                    <p:set>
                                      <p:cBhvr>
                                        <p:cTn id="140" dur="1" fill="hold">
                                          <p:stCondLst>
                                            <p:cond delay="1999"/>
                                          </p:stCondLst>
                                        </p:cTn>
                                        <p:tgtEl>
                                          <p:spTgt spid="14"/>
                                        </p:tgtEl>
                                        <p:attrNameLst>
                                          <p:attrName>style.visibility</p:attrName>
                                        </p:attrNameLst>
                                      </p:cBhvr>
                                      <p:to>
                                        <p:strVal val="hidden"/>
                                      </p:to>
                                    </p:set>
                                  </p:childTnLst>
                                </p:cTn>
                              </p:par>
                              <p:par>
                                <p:cTn id="141" presetID="21" presetClass="exit" presetSubtype="3" fill="hold" grpId="3" nodeType="withEffect">
                                  <p:stCondLst>
                                    <p:cond delay="0"/>
                                  </p:stCondLst>
                                  <p:childTnLst>
                                    <p:animEffect transition="out" filter="wheel(3)">
                                      <p:cBhvr>
                                        <p:cTn id="142" dur="2000"/>
                                        <p:tgtEl>
                                          <p:spTgt spid="3"/>
                                        </p:tgtEl>
                                      </p:cBhvr>
                                    </p:animEffect>
                                    <p:set>
                                      <p:cBhvr>
                                        <p:cTn id="143" dur="1" fill="hold">
                                          <p:stCondLst>
                                            <p:cond delay="1999"/>
                                          </p:stCondLst>
                                        </p:cTn>
                                        <p:tgtEl>
                                          <p:spTgt spid="3"/>
                                        </p:tgtEl>
                                        <p:attrNameLst>
                                          <p:attrName>style.visibility</p:attrName>
                                        </p:attrNameLst>
                                      </p:cBhvr>
                                      <p:to>
                                        <p:strVal val="hidden"/>
                                      </p:to>
                                    </p:set>
                                  </p:childTnLst>
                                </p:cTn>
                              </p:par>
                              <p:par>
                                <p:cTn id="144" presetID="21" presetClass="exit" presetSubtype="3" fill="hold" grpId="3" nodeType="withEffect">
                                  <p:stCondLst>
                                    <p:cond delay="0"/>
                                  </p:stCondLst>
                                  <p:childTnLst>
                                    <p:animEffect transition="out" filter="wheel(3)">
                                      <p:cBhvr>
                                        <p:cTn id="145" dur="2000"/>
                                        <p:tgtEl>
                                          <p:spTgt spid="4"/>
                                        </p:tgtEl>
                                      </p:cBhvr>
                                    </p:animEffect>
                                    <p:set>
                                      <p:cBhvr>
                                        <p:cTn id="146" dur="1" fill="hold">
                                          <p:stCondLst>
                                            <p:cond delay="1999"/>
                                          </p:stCondLst>
                                        </p:cTn>
                                        <p:tgtEl>
                                          <p:spTgt spid="4"/>
                                        </p:tgtEl>
                                        <p:attrNameLst>
                                          <p:attrName>style.visibility</p:attrName>
                                        </p:attrNameLst>
                                      </p:cBhvr>
                                      <p:to>
                                        <p:strVal val="hidden"/>
                                      </p:to>
                                    </p:set>
                                  </p:childTnLst>
                                </p:cTn>
                              </p:par>
                              <p:par>
                                <p:cTn id="147" presetID="21" presetClass="exit" presetSubtype="3" fill="hold" grpId="3" nodeType="withEffect">
                                  <p:stCondLst>
                                    <p:cond delay="0"/>
                                  </p:stCondLst>
                                  <p:childTnLst>
                                    <p:animEffect transition="out" filter="wheel(3)">
                                      <p:cBhvr>
                                        <p:cTn id="148" dur="2000"/>
                                        <p:tgtEl>
                                          <p:spTgt spid="5"/>
                                        </p:tgtEl>
                                      </p:cBhvr>
                                    </p:animEffect>
                                    <p:set>
                                      <p:cBhvr>
                                        <p:cTn id="149" dur="1" fill="hold">
                                          <p:stCondLst>
                                            <p:cond delay="1999"/>
                                          </p:stCondLst>
                                        </p:cTn>
                                        <p:tgtEl>
                                          <p:spTgt spid="5"/>
                                        </p:tgtEl>
                                        <p:attrNameLst>
                                          <p:attrName>style.visibility</p:attrName>
                                        </p:attrNameLst>
                                      </p:cBhvr>
                                      <p:to>
                                        <p:strVal val="hidden"/>
                                      </p:to>
                                    </p:set>
                                  </p:childTnLst>
                                </p:cTn>
                              </p:par>
                              <p:par>
                                <p:cTn id="150" presetID="21" presetClass="exit" presetSubtype="3" fill="hold" grpId="3" nodeType="withEffect">
                                  <p:stCondLst>
                                    <p:cond delay="0"/>
                                  </p:stCondLst>
                                  <p:childTnLst>
                                    <p:animEffect transition="out" filter="wheel(3)">
                                      <p:cBhvr>
                                        <p:cTn id="151" dur="2000"/>
                                        <p:tgtEl>
                                          <p:spTgt spid="6"/>
                                        </p:tgtEl>
                                      </p:cBhvr>
                                    </p:animEffect>
                                    <p:set>
                                      <p:cBhvr>
                                        <p:cTn id="152" dur="1" fill="hold">
                                          <p:stCondLst>
                                            <p:cond delay="1999"/>
                                          </p:stCondLst>
                                        </p:cTn>
                                        <p:tgtEl>
                                          <p:spTgt spid="6"/>
                                        </p:tgtEl>
                                        <p:attrNameLst>
                                          <p:attrName>style.visibility</p:attrName>
                                        </p:attrNameLst>
                                      </p:cBhvr>
                                      <p:to>
                                        <p:strVal val="hidden"/>
                                      </p:to>
                                    </p:set>
                                  </p:childTnLst>
                                </p:cTn>
                              </p:par>
                              <p:par>
                                <p:cTn id="153" presetID="21" presetClass="exit" presetSubtype="3" fill="hold" grpId="3" nodeType="withEffect">
                                  <p:stCondLst>
                                    <p:cond delay="0"/>
                                  </p:stCondLst>
                                  <p:childTnLst>
                                    <p:animEffect transition="out" filter="wheel(3)">
                                      <p:cBhvr>
                                        <p:cTn id="154" dur="2000"/>
                                        <p:tgtEl>
                                          <p:spTgt spid="7"/>
                                        </p:tgtEl>
                                      </p:cBhvr>
                                    </p:animEffect>
                                    <p:set>
                                      <p:cBhvr>
                                        <p:cTn id="155" dur="1" fill="hold">
                                          <p:stCondLst>
                                            <p:cond delay="1999"/>
                                          </p:stCondLst>
                                        </p:cTn>
                                        <p:tgtEl>
                                          <p:spTgt spid="7"/>
                                        </p:tgtEl>
                                        <p:attrNameLst>
                                          <p:attrName>style.visibility</p:attrName>
                                        </p:attrNameLst>
                                      </p:cBhvr>
                                      <p:to>
                                        <p:strVal val="hidden"/>
                                      </p:to>
                                    </p:set>
                                  </p:childTnLst>
                                </p:cTn>
                              </p:par>
                              <p:par>
                                <p:cTn id="156" presetID="21" presetClass="exit" presetSubtype="3" fill="hold" grpId="3" nodeType="withEffect">
                                  <p:stCondLst>
                                    <p:cond delay="0"/>
                                  </p:stCondLst>
                                  <p:childTnLst>
                                    <p:animEffect transition="out" filter="wheel(3)">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21" presetClass="exit" presetSubtype="3" fill="hold" grpId="3" nodeType="withEffect">
                                  <p:stCondLst>
                                    <p:cond delay="0"/>
                                  </p:stCondLst>
                                  <p:childTnLst>
                                    <p:animEffect transition="out" filter="wheel(3)">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21" presetClass="exit" presetSubtype="3" fill="hold" grpId="3" nodeType="withEffect">
                                  <p:stCondLst>
                                    <p:cond delay="0"/>
                                  </p:stCondLst>
                                  <p:childTnLst>
                                    <p:animEffect transition="out" filter="wheel(3)">
                                      <p:cBhvr>
                                        <p:cTn id="163" dur="2000"/>
                                        <p:tgtEl>
                                          <p:spTgt spid="10"/>
                                        </p:tgtEl>
                                      </p:cBhvr>
                                    </p:animEffect>
                                    <p:set>
                                      <p:cBhvr>
                                        <p:cTn id="164" dur="1" fill="hold">
                                          <p:stCondLst>
                                            <p:cond delay="1999"/>
                                          </p:stCondLst>
                                        </p:cTn>
                                        <p:tgtEl>
                                          <p:spTgt spid="10"/>
                                        </p:tgtEl>
                                        <p:attrNameLst>
                                          <p:attrName>style.visibility</p:attrName>
                                        </p:attrNameLst>
                                      </p:cBhvr>
                                      <p:to>
                                        <p:strVal val="hidden"/>
                                      </p:to>
                                    </p:set>
                                  </p:childTnLst>
                                </p:cTn>
                              </p:par>
                              <p:par>
                                <p:cTn id="165" presetID="21" presetClass="exit" presetSubtype="3" fill="hold" grpId="3" nodeType="withEffect">
                                  <p:stCondLst>
                                    <p:cond delay="0"/>
                                  </p:stCondLst>
                                  <p:childTnLst>
                                    <p:animEffect transition="out" filter="wheel(3)">
                                      <p:cBhvr>
                                        <p:cTn id="166" dur="2000"/>
                                        <p:tgtEl>
                                          <p:spTgt spid="11"/>
                                        </p:tgtEl>
                                      </p:cBhvr>
                                    </p:animEffect>
                                    <p:set>
                                      <p:cBhvr>
                                        <p:cTn id="167" dur="1" fill="hold">
                                          <p:stCondLst>
                                            <p:cond delay="1999"/>
                                          </p:stCondLst>
                                        </p:cTn>
                                        <p:tgtEl>
                                          <p:spTgt spid="11"/>
                                        </p:tgtEl>
                                        <p:attrNameLst>
                                          <p:attrName>style.visibility</p:attrName>
                                        </p:attrNameLst>
                                      </p:cBhvr>
                                      <p:to>
                                        <p:strVal val="hidden"/>
                                      </p:to>
                                    </p:set>
                                  </p:childTnLst>
                                </p:cTn>
                              </p:par>
                              <p:par>
                                <p:cTn id="168" presetID="21" presetClass="exit" presetSubtype="3" fill="hold" grpId="3" nodeType="withEffect">
                                  <p:stCondLst>
                                    <p:cond delay="0"/>
                                  </p:stCondLst>
                                  <p:childTnLst>
                                    <p:animEffect transition="out" filter="wheel(3)">
                                      <p:cBhvr>
                                        <p:cTn id="169" dur="2000"/>
                                        <p:tgtEl>
                                          <p:spTgt spid="12"/>
                                        </p:tgtEl>
                                      </p:cBhvr>
                                    </p:animEffect>
                                    <p:set>
                                      <p:cBhvr>
                                        <p:cTn id="170" dur="1" fill="hold">
                                          <p:stCondLst>
                                            <p:cond delay="1999"/>
                                          </p:stCondLst>
                                        </p:cTn>
                                        <p:tgtEl>
                                          <p:spTgt spid="12"/>
                                        </p:tgtEl>
                                        <p:attrNameLst>
                                          <p:attrName>style.visibility</p:attrName>
                                        </p:attrNameLst>
                                      </p:cBhvr>
                                      <p:to>
                                        <p:strVal val="hidden"/>
                                      </p:to>
                                    </p:set>
                                  </p:childTnLst>
                                </p:cTn>
                              </p:par>
                              <p:par>
                                <p:cTn id="171" presetID="21" presetClass="exit" presetSubtype="3" fill="hold" grpId="3" nodeType="withEffect">
                                  <p:stCondLst>
                                    <p:cond delay="0"/>
                                  </p:stCondLst>
                                  <p:childTnLst>
                                    <p:animEffect transition="out" filter="wheel(3)">
                                      <p:cBhvr>
                                        <p:cTn id="172" dur="2000"/>
                                        <p:tgtEl>
                                          <p:spTgt spid="13"/>
                                        </p:tgtEl>
                                      </p:cBhvr>
                                    </p:animEffect>
                                    <p:set>
                                      <p:cBhvr>
                                        <p:cTn id="173" dur="1" fill="hold">
                                          <p:stCondLst>
                                            <p:cond delay="1999"/>
                                          </p:stCondLst>
                                        </p:cTn>
                                        <p:tgtEl>
                                          <p:spTgt spid="13"/>
                                        </p:tgtEl>
                                        <p:attrNameLst>
                                          <p:attrName>style.visibility</p:attrName>
                                        </p:attrNameLst>
                                      </p:cBhvr>
                                      <p:to>
                                        <p:strVal val="hidden"/>
                                      </p:to>
                                    </p:set>
                                  </p:childTnLst>
                                </p:cTn>
                              </p:par>
                              <p:par>
                                <p:cTn id="174" presetID="21" presetClass="exit" presetSubtype="3" fill="hold" grpId="3" nodeType="withEffect">
                                  <p:stCondLst>
                                    <p:cond delay="0"/>
                                  </p:stCondLst>
                                  <p:childTnLst>
                                    <p:animEffect transition="out" filter="wheel(3)">
                                      <p:cBhvr>
                                        <p:cTn id="175" dur="2000"/>
                                        <p:tgtEl>
                                          <p:spTgt spid="14"/>
                                        </p:tgtEl>
                                      </p:cBhvr>
                                    </p:animEffect>
                                    <p:set>
                                      <p:cBhvr>
                                        <p:cTn id="176" dur="1" fill="hold">
                                          <p:stCondLst>
                                            <p:cond delay="1999"/>
                                          </p:stCondLst>
                                        </p:cTn>
                                        <p:tgtEl>
                                          <p:spTgt spid="14"/>
                                        </p:tgtEl>
                                        <p:attrNameLst>
                                          <p:attrName>style.visibility</p:attrName>
                                        </p:attrNameLst>
                                      </p:cBhvr>
                                      <p:to>
                                        <p:strVal val="hidden"/>
                                      </p:to>
                                    </p:set>
                                  </p:childTnLst>
                                </p:cTn>
                              </p:par>
                              <p:par>
                                <p:cTn id="177" presetID="17" presetClass="entr" presetSubtype="8"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2000" fill="hold"/>
                                        <p:tgtEl>
                                          <p:spTgt spid="2"/>
                                        </p:tgtEl>
                                        <p:attrNameLst>
                                          <p:attrName>ppt_x</p:attrName>
                                        </p:attrNameLst>
                                      </p:cBhvr>
                                      <p:tavLst>
                                        <p:tav tm="0">
                                          <p:val>
                                            <p:strVal val="#ppt_x-#ppt_w/2"/>
                                          </p:val>
                                        </p:tav>
                                        <p:tav tm="100000">
                                          <p:val>
                                            <p:strVal val="#ppt_x"/>
                                          </p:val>
                                        </p:tav>
                                      </p:tavLst>
                                    </p:anim>
                                    <p:anim calcmode="lin" valueType="num">
                                      <p:cBhvr>
                                        <p:cTn id="180" dur="2000" fill="hold"/>
                                        <p:tgtEl>
                                          <p:spTgt spid="2"/>
                                        </p:tgtEl>
                                        <p:attrNameLst>
                                          <p:attrName>ppt_y</p:attrName>
                                        </p:attrNameLst>
                                      </p:cBhvr>
                                      <p:tavLst>
                                        <p:tav tm="0">
                                          <p:val>
                                            <p:strVal val="#ppt_y"/>
                                          </p:val>
                                        </p:tav>
                                        <p:tav tm="100000">
                                          <p:val>
                                            <p:strVal val="#ppt_y"/>
                                          </p:val>
                                        </p:tav>
                                      </p:tavLst>
                                    </p:anim>
                                    <p:anim calcmode="lin" valueType="num">
                                      <p:cBhvr>
                                        <p:cTn id="181" dur="2000" fill="hold"/>
                                        <p:tgtEl>
                                          <p:spTgt spid="2"/>
                                        </p:tgtEl>
                                        <p:attrNameLst>
                                          <p:attrName>ppt_w</p:attrName>
                                        </p:attrNameLst>
                                      </p:cBhvr>
                                      <p:tavLst>
                                        <p:tav tm="0">
                                          <p:val>
                                            <p:fltVal val="0"/>
                                          </p:val>
                                        </p:tav>
                                        <p:tav tm="100000">
                                          <p:val>
                                            <p:strVal val="#ppt_w"/>
                                          </p:val>
                                        </p:tav>
                                      </p:tavLst>
                                    </p:anim>
                                    <p:anim calcmode="lin" valueType="num">
                                      <p:cBhvr>
                                        <p:cTn id="18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i-nostri-prodotti-04_33150_13046.jpg"/>
          <p:cNvPicPr>
            <a:picLocks noGrp="1" noChangeAspect="1"/>
          </p:cNvPicPr>
          <p:nvPr isPhoto="1"/>
        </p:nvPicPr>
        <p:blipFill>
          <a:blip r:embed="rId2">
            <a:lum/>
          </a:blip>
          <a:stretch>
            <a:fillRect/>
          </a:stretch>
        </p:blipFill>
        <p:spPr>
          <a:xfrm>
            <a:off x="0" y="0"/>
            <a:ext cx="9144000" cy="6843713"/>
          </a:xfrm>
          <a:prstGeom prst="rect">
            <a:avLst/>
          </a:prstGeom>
          <a:noFill/>
          <a:ln>
            <a:noFill/>
          </a:ln>
        </p:spPr>
      </p:pic>
      <p:sp>
        <p:nvSpPr>
          <p:cNvPr id="3" name="2 Lágrima"/>
          <p:cNvSpPr/>
          <p:nvPr/>
        </p:nvSpPr>
        <p:spPr>
          <a:xfrm rot="2474202">
            <a:off x="2226986" y="2441307"/>
            <a:ext cx="1785950" cy="1785950"/>
          </a:xfrm>
          <a:prstGeom prst="teardrop">
            <a:avLst/>
          </a:prstGeom>
          <a:blipFill>
            <a:blip r:embed="rId3">
              <a:duotone>
                <a:prstClr val="black"/>
                <a:srgbClr val="7030A0">
                  <a:tint val="45000"/>
                  <a:satMod val="400000"/>
                </a:srgbClr>
              </a:duotone>
              <a:lum contrast="40000"/>
            </a:blip>
            <a:stretch>
              <a:fillRect/>
            </a:stretch>
          </a:blipFill>
          <a:ln w="3175">
            <a:solidFill>
              <a:srgbClr val="D0A8EE"/>
            </a:solid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9050642">
            <a:off x="3728694" y="4014453"/>
            <a:ext cx="1785950" cy="1785950"/>
          </a:xfrm>
          <a:prstGeom prst="teardrop">
            <a:avLst/>
          </a:prstGeom>
          <a:blipFill>
            <a:blip r:embed="rId3">
              <a:duotone>
                <a:prstClr val="black"/>
                <a:srgbClr val="7030A0">
                  <a:tint val="45000"/>
                  <a:satMod val="400000"/>
                </a:srgbClr>
              </a:duotone>
              <a:lum contrast="40000"/>
            </a:blip>
            <a:stretch>
              <a:fillRect/>
            </a:stretch>
          </a:blipFill>
          <a:ln w="3175">
            <a:solidFill>
              <a:srgbClr val="D0A8EE"/>
            </a:solid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331523">
            <a:off x="3796012" y="938500"/>
            <a:ext cx="1785950" cy="1785950"/>
          </a:xfrm>
          <a:prstGeom prst="teardrop">
            <a:avLst/>
          </a:prstGeom>
          <a:blipFill>
            <a:blip r:embed="rId3">
              <a:duotone>
                <a:prstClr val="black"/>
                <a:srgbClr val="7030A0">
                  <a:tint val="45000"/>
                  <a:satMod val="400000"/>
                </a:srgbClr>
              </a:duotone>
              <a:lum contrast="40000"/>
            </a:blip>
            <a:stretch>
              <a:fillRect/>
            </a:stretch>
          </a:blipFill>
          <a:ln w="3175">
            <a:solidFill>
              <a:srgbClr val="D0A8EE"/>
            </a:solid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650803">
            <a:off x="5157453" y="2442816"/>
            <a:ext cx="1785950" cy="1785950"/>
          </a:xfrm>
          <a:prstGeom prst="teardrop">
            <a:avLst/>
          </a:prstGeom>
          <a:blipFill>
            <a:blip r:embed="rId3">
              <a:duotone>
                <a:prstClr val="black"/>
                <a:srgbClr val="7030A0">
                  <a:tint val="45000"/>
                  <a:satMod val="400000"/>
                </a:srgbClr>
              </a:duotone>
              <a:lum contrast="40000"/>
            </a:blip>
            <a:stretch>
              <a:fillRect/>
            </a:stretch>
          </a:blipFill>
          <a:ln w="3175">
            <a:solidFill>
              <a:srgbClr val="D0A8EE"/>
            </a:solid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645645" y="3502908"/>
            <a:ext cx="1785950" cy="1785950"/>
          </a:xfrm>
          <a:prstGeom prst="teardrop">
            <a:avLst/>
          </a:prstGeom>
          <a:blipFill>
            <a:blip r:embed="rId3">
              <a:duotone>
                <a:prstClr val="black"/>
                <a:srgbClr val="7030A0">
                  <a:tint val="45000"/>
                  <a:satMod val="400000"/>
                </a:srgbClr>
              </a:duotone>
              <a:lum contrast="40000"/>
            </a:blip>
            <a:stretch>
              <a:fillRect/>
            </a:stretch>
          </a:blipFill>
          <a:ln w="3175">
            <a:solidFill>
              <a:srgbClr val="D0A8EE"/>
            </a:solid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5000628" y="1071546"/>
            <a:ext cx="1785950" cy="1785950"/>
          </a:xfrm>
          <a:prstGeom prst="teardrop">
            <a:avLst/>
          </a:prstGeom>
          <a:blipFill>
            <a:blip r:embed="rId3">
              <a:duotone>
                <a:prstClr val="black"/>
                <a:srgbClr val="7030A0">
                  <a:tint val="45000"/>
                  <a:satMod val="400000"/>
                </a:srgbClr>
              </a:duotone>
              <a:lum contrast="40000"/>
            </a:blip>
            <a:stretch>
              <a:fillRect/>
            </a:stretch>
          </a:blipFill>
          <a:ln w="3175">
            <a:solidFill>
              <a:srgbClr val="D0A8EE"/>
            </a:solid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2532474" y="1175160"/>
            <a:ext cx="1785950" cy="1785950"/>
          </a:xfrm>
          <a:prstGeom prst="teardrop">
            <a:avLst/>
          </a:prstGeom>
          <a:blipFill>
            <a:blip r:embed="rId3">
              <a:duotone>
                <a:prstClr val="black"/>
                <a:srgbClr val="7030A0">
                  <a:tint val="45000"/>
                  <a:satMod val="400000"/>
                </a:srgbClr>
              </a:duotone>
              <a:lum contrast="40000"/>
            </a:blip>
            <a:stretch>
              <a:fillRect/>
            </a:stretch>
          </a:blipFill>
          <a:ln w="3175">
            <a:solidFill>
              <a:srgbClr val="D0A8EE"/>
            </a:solid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374486">
            <a:off x="4514512" y="3585827"/>
            <a:ext cx="1785950" cy="1785950"/>
          </a:xfrm>
          <a:prstGeom prst="teardrop">
            <a:avLst/>
          </a:prstGeom>
          <a:blipFill>
            <a:blip r:embed="rId3">
              <a:duotone>
                <a:prstClr val="black"/>
                <a:srgbClr val="7030A0">
                  <a:tint val="45000"/>
                  <a:satMod val="400000"/>
                </a:srgbClr>
              </a:duotone>
              <a:lum contrast="40000"/>
            </a:blip>
            <a:stretch>
              <a:fillRect/>
            </a:stretch>
          </a:blipFill>
          <a:ln w="3175">
            <a:solidFill>
              <a:srgbClr val="D0A8EE"/>
            </a:solidFill>
            <a:prstDash val="sysDot"/>
          </a:ln>
          <a:effectLst>
            <a:softEdge rad="12700"/>
          </a:effectLst>
          <a:scene3d>
            <a:camera prst="orthographicFront"/>
            <a:lightRig rig="threePt" dir="t"/>
          </a:scene3d>
          <a:sp3d contourW="127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000" fill="hold"/>
                                        <p:tgtEl>
                                          <p:spTgt spid="4"/>
                                        </p:tgtEl>
                                        <p:attrNameLst>
                                          <p:attrName>ppt_x</p:attrName>
                                        </p:attrNameLst>
                                      </p:cBhvr>
                                      <p:tavLst>
                                        <p:tav tm="0">
                                          <p:val>
                                            <p:strVal val="#ppt_x"/>
                                          </p:val>
                                        </p:tav>
                                        <p:tav tm="100000">
                                          <p:val>
                                            <p:strVal val="#ppt_x"/>
                                          </p:val>
                                        </p:tav>
                                      </p:tavLst>
                                    </p:anim>
                                    <p:anim calcmode="lin" valueType="num">
                                      <p:cBhvr additive="base">
                                        <p:cTn id="23" dur="2000" fill="hold"/>
                                        <p:tgtEl>
                                          <p:spTgt spid="4"/>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2"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2"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2"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2"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2"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2"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2"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2"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1"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1" fill="hold" grpId="1"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0-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0-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3" fill="hold" grpId="1"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1+ppt_w/2"/>
                                          </p:val>
                                        </p:tav>
                                      </p:tavLst>
                                    </p:anim>
                                    <p:anim calcmode="lin" valueType="num">
                                      <p:cBhvr additive="base">
                                        <p:cTn id="75" dur="2000"/>
                                        <p:tgtEl>
                                          <p:spTgt spid="7"/>
                                        </p:tgtEl>
                                        <p:attrNameLst>
                                          <p:attrName>ppt_y</p:attrName>
                                        </p:attrNameLst>
                                      </p:cBhvr>
                                      <p:tavLst>
                                        <p:tav tm="0">
                                          <p:val>
                                            <p:strVal val="ppt_y"/>
                                          </p:val>
                                        </p:tav>
                                        <p:tav tm="100000">
                                          <p:val>
                                            <p:strVal val="0-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1+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9" fill="hold" grpId="1"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0-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2000" fill="hold"/>
                                        <p:tgtEl>
                                          <p:spTgt spid="2"/>
                                        </p:tgtEl>
                                        <p:attrNameLst>
                                          <p:attrName>ppt_w</p:attrName>
                                        </p:attrNameLst>
                                      </p:cBhvr>
                                      <p:tavLst>
                                        <p:tav tm="0">
                                          <p:val>
                                            <p:strVal val="4/3*#ppt_w"/>
                                          </p:val>
                                        </p:tav>
                                        <p:tav tm="100000">
                                          <p:val>
                                            <p:strVal val="#ppt_w"/>
                                          </p:val>
                                        </p:tav>
                                      </p:tavLst>
                                    </p:anim>
                                    <p:anim calcmode="lin" valueType="num">
                                      <p:cBhvr>
                                        <p:cTn id="92" dur="2000" fill="hold"/>
                                        <p:tgtEl>
                                          <p:spTgt spid="2"/>
                                        </p:tgtEl>
                                        <p:attrNameLst>
                                          <p:attrName>ppt_h</p:attrName>
                                        </p:attrNameLst>
                                      </p:cBhvr>
                                      <p:tavLst>
                                        <p:tav tm="0">
                                          <p:val>
                                            <p:strVal val="4/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box(out)">
                                      <p:cBhvr>
                                        <p:cTn id="9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E46E6"/>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La_Safraniere_N_4.BAJA_.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Onda"/>
          <p:cNvSpPr/>
          <p:nvPr/>
        </p:nvSpPr>
        <p:spPr>
          <a:xfrm rot="19076990">
            <a:off x="3960666" y="51042"/>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3252821" flipV="1">
            <a:off x="2089769" y="90896"/>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9076990">
            <a:off x="3932337" y="1313282"/>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3252821" flipV="1">
            <a:off x="2061440" y="1353136"/>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076990">
            <a:off x="3960667" y="2551371"/>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252821" flipV="1">
            <a:off x="2089770" y="2591225"/>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076990">
            <a:off x="3932338" y="3813611"/>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252821" flipV="1">
            <a:off x="2061441" y="3853465"/>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9076990">
            <a:off x="3932337" y="5099495"/>
            <a:ext cx="3354328" cy="1299081"/>
          </a:xfrm>
          <a:prstGeom prst="wave">
            <a:avLst>
              <a:gd name="adj1" fmla="val 20000"/>
              <a:gd name="adj2" fmla="val -9198"/>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252821" flipV="1">
            <a:off x="2061440" y="5139349"/>
            <a:ext cx="3135294" cy="1223818"/>
          </a:xfrm>
          <a:prstGeom prst="wave">
            <a:avLst>
              <a:gd name="adj1" fmla="val 20000"/>
              <a:gd name="adj2" fmla="val -10000"/>
            </a:avLst>
          </a:prstGeom>
          <a:gradFill flip="none" rotWithShape="1">
            <a:gsLst>
              <a:gs pos="0">
                <a:srgbClr val="D0A8EE">
                  <a:alpha val="0"/>
                </a:srgbClr>
              </a:gs>
              <a:gs pos="50000">
                <a:srgbClr val="7030A0">
                  <a:shade val="67500"/>
                  <a:satMod val="115000"/>
                </a:srgbClr>
              </a:gs>
              <a:gs pos="100000">
                <a:srgbClr val="7030A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714404"/>
            <a:ext cx="9144000" cy="7572404"/>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2000" fill="hold"/>
                                        <p:tgtEl>
                                          <p:spTgt spid="3"/>
                                        </p:tgtEl>
                                        <p:attrNameLst>
                                          <p:attrName>ppt_x</p:attrName>
                                        </p:attrNameLst>
                                      </p:cBhvr>
                                      <p:tavLst>
                                        <p:tav tm="0">
                                          <p:val>
                                            <p:strVal val="0-#ppt_w/2"/>
                                          </p:val>
                                        </p:tav>
                                        <p:tav tm="100000">
                                          <p:val>
                                            <p:strVal val="#ppt_x"/>
                                          </p:val>
                                        </p:tav>
                                      </p:tavLst>
                                    </p:anim>
                                    <p:anim calcmode="lin" valueType="num">
                                      <p:cBhvr additive="base">
                                        <p:cTn id="15" dur="2000" fill="hold"/>
                                        <p:tgtEl>
                                          <p:spTgt spid="3"/>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0-#ppt_w/2"/>
                                          </p:val>
                                        </p:tav>
                                        <p:tav tm="100000">
                                          <p:val>
                                            <p:strVal val="#ppt_x"/>
                                          </p:val>
                                        </p:tav>
                                      </p:tavLst>
                                    </p:anim>
                                    <p:anim calcmode="lin" valueType="num">
                                      <p:cBhvr additive="base">
                                        <p:cTn id="23" dur="2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1+#ppt_w/2"/>
                                          </p:val>
                                        </p:tav>
                                        <p:tav tm="100000">
                                          <p:val>
                                            <p:strVal val="#ppt_x"/>
                                          </p:val>
                                        </p:tav>
                                      </p:tavLst>
                                    </p:anim>
                                    <p:anim calcmode="lin" valueType="num">
                                      <p:cBhvr additive="base">
                                        <p:cTn id="35" dur="2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0-#ppt_w/2"/>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1+#ppt_w/2"/>
                                          </p:val>
                                        </p:tav>
                                        <p:tav tm="100000">
                                          <p:val>
                                            <p:strVal val="#ppt_x"/>
                                          </p:val>
                                        </p:tav>
                                      </p:tavLst>
                                    </p:anim>
                                    <p:anim calcmode="lin" valueType="num">
                                      <p:cBhvr additive="base">
                                        <p:cTn id="43" dur="2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0-#ppt_w/2"/>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3"/>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1"/>
                                        </p:tgtEl>
                                        <p:attrNameLst>
                                          <p:attrName>r</p:attrName>
                                        </p:attrNameLst>
                                      </p:cBhvr>
                                    </p:animRot>
                                  </p:childTnLst>
                                </p:cTn>
                              </p:par>
                            </p:childTnLst>
                          </p:cTn>
                        </p:par>
                        <p:par>
                          <p:cTn id="68" fill="hold">
                            <p:stCondLst>
                              <p:cond delay="2000"/>
                            </p:stCondLst>
                            <p:childTnLst>
                              <p:par>
                                <p:cTn id="69" presetID="2" presetClass="exit" presetSubtype="9" fill="hold" grpId="2" nodeType="afterEffect">
                                  <p:stCondLst>
                                    <p:cond delay="0"/>
                                  </p:stCondLst>
                                  <p:childTnLst>
                                    <p:anim calcmode="lin" valueType="num">
                                      <p:cBhvr additive="base">
                                        <p:cTn id="70" dur="2000"/>
                                        <p:tgtEl>
                                          <p:spTgt spid="4"/>
                                        </p:tgtEl>
                                        <p:attrNameLst>
                                          <p:attrName>ppt_x</p:attrName>
                                        </p:attrNameLst>
                                      </p:cBhvr>
                                      <p:tavLst>
                                        <p:tav tm="0">
                                          <p:val>
                                            <p:strVal val="ppt_x"/>
                                          </p:val>
                                        </p:tav>
                                        <p:tav tm="100000">
                                          <p:val>
                                            <p:strVal val="0-ppt_w/2"/>
                                          </p:val>
                                        </p:tav>
                                      </p:tavLst>
                                    </p:anim>
                                    <p:anim calcmode="lin" valueType="num">
                                      <p:cBhvr additive="base">
                                        <p:cTn id="71" dur="2000"/>
                                        <p:tgtEl>
                                          <p:spTgt spid="4"/>
                                        </p:tgtEl>
                                        <p:attrNameLst>
                                          <p:attrName>ppt_y</p:attrName>
                                        </p:attrNameLst>
                                      </p:cBhvr>
                                      <p:tavLst>
                                        <p:tav tm="0">
                                          <p:val>
                                            <p:strVal val="ppt_y"/>
                                          </p:val>
                                        </p:tav>
                                        <p:tav tm="100000">
                                          <p:val>
                                            <p:strVal val="0-ppt_h/2"/>
                                          </p:val>
                                        </p:tav>
                                      </p:tavLst>
                                    </p:anim>
                                    <p:set>
                                      <p:cBhvr>
                                        <p:cTn id="72" dur="1" fill="hold">
                                          <p:stCondLst>
                                            <p:cond delay="1999"/>
                                          </p:stCondLst>
                                        </p:cTn>
                                        <p:tgtEl>
                                          <p:spTgt spid="4"/>
                                        </p:tgtEl>
                                        <p:attrNameLst>
                                          <p:attrName>style.visibility</p:attrName>
                                        </p:attrNameLst>
                                      </p:cBhvr>
                                      <p:to>
                                        <p:strVal val="hidden"/>
                                      </p:to>
                                    </p:set>
                                  </p:childTnLst>
                                </p:cTn>
                              </p:par>
                              <p:par>
                                <p:cTn id="73" presetID="2" presetClass="exit" presetSubtype="9"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0-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0-ppt_w/2"/>
                                          </p:val>
                                        </p:tav>
                                      </p:tavLst>
                                    </p:anim>
                                    <p:anim calcmode="lin" valueType="num">
                                      <p:cBhvr additive="base">
                                        <p:cTn id="83" dur="2000"/>
                                        <p:tgtEl>
                                          <p:spTgt spid="10"/>
                                        </p:tgtEl>
                                        <p:attrNameLst>
                                          <p:attrName>ppt_y</p:attrName>
                                        </p:attrNameLst>
                                      </p:cBhvr>
                                      <p:tavLst>
                                        <p:tav tm="0">
                                          <p:val>
                                            <p:strVal val="ppt_y"/>
                                          </p:val>
                                        </p:tav>
                                        <p:tav tm="100000">
                                          <p:val>
                                            <p:strVal val="0-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2000"/>
                                        <p:tgtEl>
                                          <p:spTgt spid="3"/>
                                        </p:tgtEl>
                                        <p:attrNameLst>
                                          <p:attrName>ppt_x</p:attrName>
                                        </p:attrNameLst>
                                      </p:cBhvr>
                                      <p:tavLst>
                                        <p:tav tm="0">
                                          <p:val>
                                            <p:strVal val="ppt_x"/>
                                          </p:val>
                                        </p:tav>
                                        <p:tav tm="100000">
                                          <p:val>
                                            <p:strVal val="1+ppt_w/2"/>
                                          </p:val>
                                        </p:tav>
                                      </p:tavLst>
                                    </p:anim>
                                    <p:anim calcmode="lin" valueType="num">
                                      <p:cBhvr additive="base">
                                        <p:cTn id="91" dur="2000"/>
                                        <p:tgtEl>
                                          <p:spTgt spid="3"/>
                                        </p:tgtEl>
                                        <p:attrNameLst>
                                          <p:attrName>ppt_y</p:attrName>
                                        </p:attrNameLst>
                                      </p:cBhvr>
                                      <p:tavLst>
                                        <p:tav tm="0">
                                          <p:val>
                                            <p:strVal val="ppt_y"/>
                                          </p:val>
                                        </p:tav>
                                        <p:tav tm="100000">
                                          <p:val>
                                            <p:strVal val="0-ppt_h/2"/>
                                          </p:val>
                                        </p:tav>
                                      </p:tavLst>
                                    </p:anim>
                                    <p:set>
                                      <p:cBhvr>
                                        <p:cTn id="92" dur="1" fill="hold">
                                          <p:stCondLst>
                                            <p:cond delay="1999"/>
                                          </p:stCondLst>
                                        </p:cTn>
                                        <p:tgtEl>
                                          <p:spTgt spid="3"/>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0-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3"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0-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3"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0-ppt_h/2"/>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0-ppt_h/2"/>
                                          </p:val>
                                        </p:tav>
                                      </p:tavLst>
                                    </p:anim>
                                    <p:set>
                                      <p:cBhvr>
                                        <p:cTn id="108" dur="1" fill="hold">
                                          <p:stCondLst>
                                            <p:cond delay="1999"/>
                                          </p:stCondLst>
                                        </p:cTn>
                                        <p:tgtEl>
                                          <p:spTgt spid="11"/>
                                        </p:tgtEl>
                                        <p:attrNameLst>
                                          <p:attrName>style.visibility</p:attrName>
                                        </p:attrNameLst>
                                      </p:cBhvr>
                                      <p:to>
                                        <p:strVal val="hidden"/>
                                      </p:to>
                                    </p:set>
                                  </p:childTnLst>
                                </p:cTn>
                              </p:par>
                              <p:par>
                                <p:cTn id="109" presetID="17" presetClass="entr" presetSubtype="4"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ppt_x</p:attrName>
                                        </p:attrNameLst>
                                      </p:cBhvr>
                                      <p:tavLst>
                                        <p:tav tm="0">
                                          <p:val>
                                            <p:strVal val="#ppt_x"/>
                                          </p:val>
                                        </p:tav>
                                        <p:tav tm="100000">
                                          <p:val>
                                            <p:strVal val="#ppt_x"/>
                                          </p:val>
                                        </p:tav>
                                      </p:tavLst>
                                    </p:anim>
                                    <p:anim calcmode="lin" valueType="num">
                                      <p:cBhvr>
                                        <p:cTn id="112" dur="2000" fill="hold"/>
                                        <p:tgtEl>
                                          <p:spTgt spid="2"/>
                                        </p:tgtEl>
                                        <p:attrNameLst>
                                          <p:attrName>ppt_y</p:attrName>
                                        </p:attrNameLst>
                                      </p:cBhvr>
                                      <p:tavLst>
                                        <p:tav tm="0">
                                          <p:val>
                                            <p:strVal val="#ppt_y+#ppt_h/2"/>
                                          </p:val>
                                        </p:tav>
                                        <p:tav tm="100000">
                                          <p:val>
                                            <p:strVal val="#ppt_y"/>
                                          </p:val>
                                        </p:tav>
                                      </p:tavLst>
                                    </p:anim>
                                    <p:anim calcmode="lin" valueType="num">
                                      <p:cBhvr>
                                        <p:cTn id="113" dur="2000" fill="hold"/>
                                        <p:tgtEl>
                                          <p:spTgt spid="2"/>
                                        </p:tgtEl>
                                        <p:attrNameLst>
                                          <p:attrName>ppt_w</p:attrName>
                                        </p:attrNameLst>
                                      </p:cBhvr>
                                      <p:tavLst>
                                        <p:tav tm="0">
                                          <p:val>
                                            <p:strVal val="#ppt_w"/>
                                          </p:val>
                                        </p:tav>
                                        <p:tav tm="100000">
                                          <p:val>
                                            <p:strVal val="#ppt_w"/>
                                          </p:val>
                                        </p:tav>
                                      </p:tavLst>
                                    </p:anim>
                                    <p:anim calcmode="lin" valueType="num">
                                      <p:cBhvr>
                                        <p:cTn id="114" dur="2000" fill="hold"/>
                                        <p:tgtEl>
                                          <p:spTgt spid="2"/>
                                        </p:tgtEl>
                                        <p:attrNameLst>
                                          <p:attrName>ppt_h</p:attrName>
                                        </p:attrNameLst>
                                      </p:cBhvr>
                                      <p:tavLst>
                                        <p:tav tm="0">
                                          <p:val>
                                            <p:fltVal val="0"/>
                                          </p:val>
                                        </p:tav>
                                        <p:tav tm="100000">
                                          <p:val>
                                            <p:strVal val="#ppt_h"/>
                                          </p:val>
                                        </p:tav>
                                      </p:tavLst>
                                    </p:anim>
                                  </p:childTnLst>
                                </p:cTn>
                              </p:par>
                              <p:par>
                                <p:cTn id="115" presetID="16" presetClass="entr" presetSubtype="37" fill="hold" nodeType="withEffect">
                                  <p:stCondLst>
                                    <p:cond delay="0"/>
                                  </p:stCondLst>
                                  <p:childTnLst>
                                    <p:set>
                                      <p:cBhvr>
                                        <p:cTn id="116" dur="1" fill="hold">
                                          <p:stCondLst>
                                            <p:cond delay="0"/>
                                          </p:stCondLst>
                                        </p:cTn>
                                        <p:tgtEl>
                                          <p:spTgt spid="2"/>
                                        </p:tgtEl>
                                        <p:attrNameLst>
                                          <p:attrName>style.visibility</p:attrName>
                                        </p:attrNameLst>
                                      </p:cBhvr>
                                      <p:to>
                                        <p:strVal val="visible"/>
                                      </p:to>
                                    </p:set>
                                    <p:animEffect transition="in" filter="barn(outVertical)">
                                      <p:cBhvr>
                                        <p:cTn id="1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157D5"/>
            </a:gs>
            <a:gs pos="17999">
              <a:srgbClr val="99CCFF"/>
            </a:gs>
            <a:gs pos="36000">
              <a:srgbClr val="9966FF"/>
            </a:gs>
            <a:gs pos="61000">
              <a:srgbClr val="CC99FF"/>
            </a:gs>
            <a:gs pos="82001">
              <a:srgbClr val="99CCFF"/>
            </a:gs>
            <a:gs pos="100000">
              <a:srgbClr val="CCCCFF"/>
            </a:gs>
          </a:gsLst>
          <a:lin ang="2700000" scaled="1"/>
          <a:tileRect/>
        </a:gradFill>
        <a:effectLst/>
      </p:bgPr>
    </p:bg>
    <p:spTree>
      <p:nvGrpSpPr>
        <p:cNvPr id="1" name=""/>
        <p:cNvGrpSpPr/>
        <p:nvPr/>
      </p:nvGrpSpPr>
      <p:grpSpPr>
        <a:xfrm>
          <a:off x="0" y="0"/>
          <a:ext cx="0" cy="0"/>
          <a:chOff x="0" y="0"/>
          <a:chExt cx="0" cy="0"/>
        </a:xfrm>
      </p:grpSpPr>
      <p:pic>
        <p:nvPicPr>
          <p:cNvPr id="2" name="1 Imagen" descr="Saffron-Harvest-7.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Medio marco"/>
          <p:cNvSpPr/>
          <p:nvPr/>
        </p:nvSpPr>
        <p:spPr>
          <a:xfrm>
            <a:off x="1071570" y="571504"/>
            <a:ext cx="2714612" cy="2428868"/>
          </a:xfrm>
          <a:prstGeom prst="halfFrame">
            <a:avLst>
              <a:gd name="adj1" fmla="val 5887"/>
              <a:gd name="adj2" fmla="val 6540"/>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71604" y="1071546"/>
            <a:ext cx="2714612" cy="2286016"/>
          </a:xfrm>
          <a:prstGeom prst="halfFrame">
            <a:avLst>
              <a:gd name="adj1" fmla="val 6821"/>
              <a:gd name="adj2" fmla="val 7751"/>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71670" y="1571612"/>
            <a:ext cx="2571768" cy="2071702"/>
          </a:xfrm>
          <a:prstGeom prst="halfFrame">
            <a:avLst>
              <a:gd name="adj1" fmla="val 6661"/>
              <a:gd name="adj2" fmla="val 7174"/>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357806" y="785806"/>
            <a:ext cx="2143140" cy="2714620"/>
          </a:xfrm>
          <a:prstGeom prst="halfFrame">
            <a:avLst>
              <a:gd name="adj1" fmla="val 7876"/>
              <a:gd name="adj2" fmla="val 6884"/>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5572132" y="642918"/>
            <a:ext cx="2643174" cy="2214578"/>
          </a:xfrm>
          <a:prstGeom prst="halfFrame">
            <a:avLst>
              <a:gd name="adj1" fmla="val 6611"/>
              <a:gd name="adj2" fmla="val 6612"/>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929190" y="1571612"/>
            <a:ext cx="2357454" cy="2071702"/>
          </a:xfrm>
          <a:prstGeom prst="halfFrame">
            <a:avLst>
              <a:gd name="adj1" fmla="val 6661"/>
              <a:gd name="adj2" fmla="val 7687"/>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000104" y="3428996"/>
            <a:ext cx="2857488" cy="2714620"/>
          </a:xfrm>
          <a:prstGeom prst="halfFrame">
            <a:avLst>
              <a:gd name="adj1" fmla="val 6334"/>
              <a:gd name="adj2" fmla="val 6334"/>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424522" y="3362296"/>
            <a:ext cx="2928926" cy="2633706"/>
          </a:xfrm>
          <a:prstGeom prst="halfFrame">
            <a:avLst>
              <a:gd name="adj1" fmla="val 4464"/>
              <a:gd name="adj2" fmla="val 5986"/>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317365" y="3183701"/>
            <a:ext cx="2214546" cy="2848020"/>
          </a:xfrm>
          <a:prstGeom prst="halfFrame">
            <a:avLst>
              <a:gd name="adj1" fmla="val 7205"/>
              <a:gd name="adj2" fmla="val 6110"/>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57356" y="3429000"/>
            <a:ext cx="2000264" cy="2571768"/>
          </a:xfrm>
          <a:prstGeom prst="halfFrame">
            <a:avLst>
              <a:gd name="adj1" fmla="val 7286"/>
              <a:gd name="adj2" fmla="val 6802"/>
            </a:avLst>
          </a:prstGeom>
          <a:solidFill>
            <a:srgbClr val="B677E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714612" y="3357562"/>
            <a:ext cx="1357322" cy="2500330"/>
          </a:xfrm>
          <a:prstGeom prst="halfFrame">
            <a:avLst>
              <a:gd name="adj1" fmla="val 10086"/>
              <a:gd name="adj2" fmla="val 10438"/>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245927" y="3255139"/>
            <a:ext cx="1357290" cy="2705144"/>
          </a:xfrm>
          <a:prstGeom prst="halfFrame">
            <a:avLst>
              <a:gd name="adj1" fmla="val 8625"/>
              <a:gd name="adj2" fmla="val 11045"/>
            </a:avLst>
          </a:prstGeom>
          <a:solidFill>
            <a:srgbClr val="D0A8E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0-#ppt_w/2"/>
                                          </p:val>
                                        </p:tav>
                                        <p:tav tm="100000">
                                          <p:val>
                                            <p:strVal val="#ppt_x"/>
                                          </p:val>
                                        </p:tav>
                                      </p:tavLst>
                                    </p:anim>
                                    <p:anim calcmode="lin" valueType="num">
                                      <p:cBhvr additive="base">
                                        <p:cTn id="51" dur="2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checkerboard(across)">
                                      <p:cBhvr>
                                        <p:cTn id="58" dur="2000"/>
                                        <p:tgtEl>
                                          <p:spTgt spid="3"/>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checkerboard(across)">
                                      <p:cBhvr>
                                        <p:cTn id="61" dur="2000"/>
                                        <p:tgtEl>
                                          <p:spTgt spid="4"/>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checkerboard(across)">
                                      <p:cBhvr>
                                        <p:cTn id="64" dur="2000"/>
                                        <p:tgtEl>
                                          <p:spTgt spid="5"/>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checkerboard(across)">
                                      <p:cBhvr>
                                        <p:cTn id="67" dur="2000"/>
                                        <p:tgtEl>
                                          <p:spTgt spid="6"/>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checkerboard(across)">
                                      <p:cBhvr>
                                        <p:cTn id="70" dur="2000"/>
                                        <p:tgtEl>
                                          <p:spTgt spid="7"/>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checkerboard(across)">
                                      <p:cBhvr>
                                        <p:cTn id="73" dur="2000"/>
                                        <p:tgtEl>
                                          <p:spTgt spid="8"/>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checkerboard(across)">
                                      <p:cBhvr>
                                        <p:cTn id="76" dur="2000"/>
                                        <p:tgtEl>
                                          <p:spTgt spid="9"/>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checkerboard(across)">
                                      <p:cBhvr>
                                        <p:cTn id="79" dur="2000"/>
                                        <p:tgtEl>
                                          <p:spTgt spid="10"/>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checkerboard(across)">
                                      <p:cBhvr>
                                        <p:cTn id="82" dur="2000"/>
                                        <p:tgtEl>
                                          <p:spTgt spid="11"/>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checkerboard(across)">
                                      <p:cBhvr>
                                        <p:cTn id="85" dur="2000"/>
                                        <p:tgtEl>
                                          <p:spTgt spid="12"/>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checkerboard(across)">
                                      <p:cBhvr>
                                        <p:cTn id="88" dur="2000"/>
                                        <p:tgtEl>
                                          <p:spTgt spid="13"/>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checkerboard(across)">
                                      <p:cBhvr>
                                        <p:cTn id="91" dur="2000"/>
                                        <p:tgtEl>
                                          <p:spTgt spid="14"/>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1+ppt_w/2"/>
                                          </p:val>
                                        </p:tav>
                                      </p:tavLst>
                                    </p:anim>
                                    <p:anim calcmode="lin" valueType="num">
                                      <p:cBhvr additive="base">
                                        <p:cTn id="95" dur="2000"/>
                                        <p:tgtEl>
                                          <p:spTgt spid="3"/>
                                        </p:tgtEl>
                                        <p:attrNameLst>
                                          <p:attrName>ppt_y</p:attrName>
                                        </p:attrNameLst>
                                      </p:cBhvr>
                                      <p:tavLst>
                                        <p:tav tm="0">
                                          <p:val>
                                            <p:strVal val="ppt_y"/>
                                          </p:val>
                                        </p:tav>
                                        <p:tav tm="100000">
                                          <p:val>
                                            <p:strVal val="1+ppt_h/2"/>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4"/>
                                        </p:tgtEl>
                                        <p:attrNameLst>
                                          <p:attrName>ppt_x</p:attrName>
                                        </p:attrNameLst>
                                      </p:cBhvr>
                                      <p:tavLst>
                                        <p:tav tm="0">
                                          <p:val>
                                            <p:strVal val="ppt_x"/>
                                          </p:val>
                                        </p:tav>
                                        <p:tav tm="100000">
                                          <p:val>
                                            <p:strVal val="1+ppt_w/2"/>
                                          </p:val>
                                        </p:tav>
                                      </p:tavLst>
                                    </p:anim>
                                    <p:anim calcmode="lin" valueType="num">
                                      <p:cBhvr additive="base">
                                        <p:cTn id="99" dur="2000"/>
                                        <p:tgtEl>
                                          <p:spTgt spid="4"/>
                                        </p:tgtEl>
                                        <p:attrNameLst>
                                          <p:attrName>ppt_y</p:attrName>
                                        </p:attrNameLst>
                                      </p:cBhvr>
                                      <p:tavLst>
                                        <p:tav tm="0">
                                          <p:val>
                                            <p:strVal val="ppt_y"/>
                                          </p:val>
                                        </p:tav>
                                        <p:tav tm="100000">
                                          <p:val>
                                            <p:strVal val="1+ppt_h/2"/>
                                          </p:val>
                                        </p:tav>
                                      </p:tavLst>
                                    </p:anim>
                                    <p:set>
                                      <p:cBhvr>
                                        <p:cTn id="100" dur="1" fill="hold">
                                          <p:stCondLst>
                                            <p:cond delay="1999"/>
                                          </p:stCondLst>
                                        </p:cTn>
                                        <p:tgtEl>
                                          <p:spTgt spid="4"/>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5"/>
                                        </p:tgtEl>
                                        <p:attrNameLst>
                                          <p:attrName>ppt_x</p:attrName>
                                        </p:attrNameLst>
                                      </p:cBhvr>
                                      <p:tavLst>
                                        <p:tav tm="0">
                                          <p:val>
                                            <p:strVal val="ppt_x"/>
                                          </p:val>
                                        </p:tav>
                                        <p:tav tm="100000">
                                          <p:val>
                                            <p:strVal val="1+ppt_w/2"/>
                                          </p:val>
                                        </p:tav>
                                      </p:tavLst>
                                    </p:anim>
                                    <p:anim calcmode="lin" valueType="num">
                                      <p:cBhvr additive="base">
                                        <p:cTn id="103" dur="2000"/>
                                        <p:tgtEl>
                                          <p:spTgt spid="5"/>
                                        </p:tgtEl>
                                        <p:attrNameLst>
                                          <p:attrName>ppt_y</p:attrName>
                                        </p:attrNameLst>
                                      </p:cBhvr>
                                      <p:tavLst>
                                        <p:tav tm="0">
                                          <p:val>
                                            <p:strVal val="ppt_y"/>
                                          </p:val>
                                        </p:tav>
                                        <p:tav tm="100000">
                                          <p:val>
                                            <p:strVal val="1+ppt_h/2"/>
                                          </p:val>
                                        </p:tav>
                                      </p:tavLst>
                                    </p:anim>
                                    <p:set>
                                      <p:cBhvr>
                                        <p:cTn id="104" dur="1" fill="hold">
                                          <p:stCondLst>
                                            <p:cond delay="1999"/>
                                          </p:stCondLst>
                                        </p:cTn>
                                        <p:tgtEl>
                                          <p:spTgt spid="5"/>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2000"/>
                                        <p:tgtEl>
                                          <p:spTgt spid="10"/>
                                        </p:tgtEl>
                                        <p:attrNameLst>
                                          <p:attrName>ppt_x</p:attrName>
                                        </p:attrNameLst>
                                      </p:cBhvr>
                                      <p:tavLst>
                                        <p:tav tm="0">
                                          <p:val>
                                            <p:strVal val="ppt_x"/>
                                          </p:val>
                                        </p:tav>
                                        <p:tav tm="100000">
                                          <p:val>
                                            <p:strVal val="0-ppt_w/2"/>
                                          </p:val>
                                        </p:tav>
                                      </p:tavLst>
                                    </p:anim>
                                    <p:anim calcmode="lin" valueType="num">
                                      <p:cBhvr additive="base">
                                        <p:cTn id="107" dur="2000"/>
                                        <p:tgtEl>
                                          <p:spTgt spid="10"/>
                                        </p:tgtEl>
                                        <p:attrNameLst>
                                          <p:attrName>ppt_y</p:attrName>
                                        </p:attrNameLst>
                                      </p:cBhvr>
                                      <p:tavLst>
                                        <p:tav tm="0">
                                          <p:val>
                                            <p:strVal val="ppt_y"/>
                                          </p:val>
                                        </p:tav>
                                        <p:tav tm="100000">
                                          <p:val>
                                            <p:strVal val="0-ppt_h/2"/>
                                          </p:val>
                                        </p:tav>
                                      </p:tavLst>
                                    </p:anim>
                                    <p:set>
                                      <p:cBhvr>
                                        <p:cTn id="108" dur="1" fill="hold">
                                          <p:stCondLst>
                                            <p:cond delay="1999"/>
                                          </p:stCondLst>
                                        </p:cTn>
                                        <p:tgtEl>
                                          <p:spTgt spid="10"/>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0-ppt_w/2"/>
                                          </p:val>
                                        </p:tav>
                                      </p:tavLst>
                                    </p:anim>
                                    <p:anim calcmode="lin" valueType="num">
                                      <p:cBhvr additive="base">
                                        <p:cTn id="111" dur="2000"/>
                                        <p:tgtEl>
                                          <p:spTgt spid="11"/>
                                        </p:tgtEl>
                                        <p:attrNameLst>
                                          <p:attrName>ppt_y</p:attrName>
                                        </p:attrNameLst>
                                      </p:cBhvr>
                                      <p:tavLst>
                                        <p:tav tm="0">
                                          <p:val>
                                            <p:strVal val="ppt_y"/>
                                          </p:val>
                                        </p:tav>
                                        <p:tav tm="100000">
                                          <p:val>
                                            <p:strVal val="0-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2000"/>
                                        <p:tgtEl>
                                          <p:spTgt spid="14"/>
                                        </p:tgtEl>
                                        <p:attrNameLst>
                                          <p:attrName>ppt_x</p:attrName>
                                        </p:attrNameLst>
                                      </p:cBhvr>
                                      <p:tavLst>
                                        <p:tav tm="0">
                                          <p:val>
                                            <p:strVal val="ppt_x"/>
                                          </p:val>
                                        </p:tav>
                                        <p:tav tm="100000">
                                          <p:val>
                                            <p:strVal val="0-ppt_w/2"/>
                                          </p:val>
                                        </p:tav>
                                      </p:tavLst>
                                    </p:anim>
                                    <p:anim calcmode="lin" valueType="num">
                                      <p:cBhvr additive="base">
                                        <p:cTn id="115" dur="2000"/>
                                        <p:tgtEl>
                                          <p:spTgt spid="14"/>
                                        </p:tgtEl>
                                        <p:attrNameLst>
                                          <p:attrName>ppt_y</p:attrName>
                                        </p:attrNameLst>
                                      </p:cBhvr>
                                      <p:tavLst>
                                        <p:tav tm="0">
                                          <p:val>
                                            <p:strVal val="ppt_y"/>
                                          </p:val>
                                        </p:tav>
                                        <p:tav tm="100000">
                                          <p:val>
                                            <p:strVal val="0-ppt_h/2"/>
                                          </p:val>
                                        </p:tav>
                                      </p:tavLst>
                                    </p:anim>
                                    <p:set>
                                      <p:cBhvr>
                                        <p:cTn id="116" dur="1" fill="hold">
                                          <p:stCondLst>
                                            <p:cond delay="1999"/>
                                          </p:stCondLst>
                                        </p:cTn>
                                        <p:tgtEl>
                                          <p:spTgt spid="14"/>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2000"/>
                                        <p:tgtEl>
                                          <p:spTgt spid="6"/>
                                        </p:tgtEl>
                                        <p:attrNameLst>
                                          <p:attrName>ppt_x</p:attrName>
                                        </p:attrNameLst>
                                      </p:cBhvr>
                                      <p:tavLst>
                                        <p:tav tm="0">
                                          <p:val>
                                            <p:strVal val="ppt_x"/>
                                          </p:val>
                                        </p:tav>
                                        <p:tav tm="100000">
                                          <p:val>
                                            <p:strVal val="0-ppt_w/2"/>
                                          </p:val>
                                        </p:tav>
                                      </p:tavLst>
                                    </p:anim>
                                    <p:anim calcmode="lin" valueType="num">
                                      <p:cBhvr additive="base">
                                        <p:cTn id="119" dur="2000"/>
                                        <p:tgtEl>
                                          <p:spTgt spid="6"/>
                                        </p:tgtEl>
                                        <p:attrNameLst>
                                          <p:attrName>ppt_y</p:attrName>
                                        </p:attrNameLst>
                                      </p:cBhvr>
                                      <p:tavLst>
                                        <p:tav tm="0">
                                          <p:val>
                                            <p:strVal val="ppt_y"/>
                                          </p:val>
                                        </p:tav>
                                        <p:tav tm="100000">
                                          <p:val>
                                            <p:strVal val="1+ppt_h/2"/>
                                          </p:val>
                                        </p:tav>
                                      </p:tavLst>
                                    </p:anim>
                                    <p:set>
                                      <p:cBhvr>
                                        <p:cTn id="120" dur="1" fill="hold">
                                          <p:stCondLst>
                                            <p:cond delay="1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0-ppt_w/2"/>
                                          </p:val>
                                        </p:tav>
                                      </p:tavLst>
                                    </p:anim>
                                    <p:anim calcmode="lin" valueType="num">
                                      <p:cBhvr additive="base">
                                        <p:cTn id="123" dur="2000"/>
                                        <p:tgtEl>
                                          <p:spTgt spid="7"/>
                                        </p:tgtEl>
                                        <p:attrNameLst>
                                          <p:attrName>ppt_y</p:attrName>
                                        </p:attrNameLst>
                                      </p:cBhvr>
                                      <p:tavLst>
                                        <p:tav tm="0">
                                          <p:val>
                                            <p:strVal val="ppt_y"/>
                                          </p:val>
                                        </p:tav>
                                        <p:tav tm="100000">
                                          <p:val>
                                            <p:strVal val="1+ppt_h/2"/>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2000"/>
                                        <p:tgtEl>
                                          <p:spTgt spid="8"/>
                                        </p:tgtEl>
                                        <p:attrNameLst>
                                          <p:attrName>ppt_x</p:attrName>
                                        </p:attrNameLst>
                                      </p:cBhvr>
                                      <p:tavLst>
                                        <p:tav tm="0">
                                          <p:val>
                                            <p:strVal val="ppt_x"/>
                                          </p:val>
                                        </p:tav>
                                        <p:tav tm="100000">
                                          <p:val>
                                            <p:strVal val="0-ppt_w/2"/>
                                          </p:val>
                                        </p:tav>
                                      </p:tavLst>
                                    </p:anim>
                                    <p:anim calcmode="lin" valueType="num">
                                      <p:cBhvr additive="base">
                                        <p:cTn id="127" dur="2000"/>
                                        <p:tgtEl>
                                          <p:spTgt spid="8"/>
                                        </p:tgtEl>
                                        <p:attrNameLst>
                                          <p:attrName>ppt_y</p:attrName>
                                        </p:attrNameLst>
                                      </p:cBhvr>
                                      <p:tavLst>
                                        <p:tav tm="0">
                                          <p:val>
                                            <p:strVal val="ppt_y"/>
                                          </p:val>
                                        </p:tav>
                                        <p:tav tm="100000">
                                          <p:val>
                                            <p:strVal val="1+ppt_h/2"/>
                                          </p:val>
                                        </p:tav>
                                      </p:tavLst>
                                    </p:anim>
                                    <p:set>
                                      <p:cBhvr>
                                        <p:cTn id="128" dur="1" fill="hold">
                                          <p:stCondLst>
                                            <p:cond delay="1999"/>
                                          </p:stCondLst>
                                        </p:cTn>
                                        <p:tgtEl>
                                          <p:spTgt spid="8"/>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9"/>
                                        </p:tgtEl>
                                        <p:attrNameLst>
                                          <p:attrName>ppt_x</p:attrName>
                                        </p:attrNameLst>
                                      </p:cBhvr>
                                      <p:tavLst>
                                        <p:tav tm="0">
                                          <p:val>
                                            <p:strVal val="ppt_x"/>
                                          </p:val>
                                        </p:tav>
                                        <p:tav tm="100000">
                                          <p:val>
                                            <p:strVal val="1+ppt_w/2"/>
                                          </p:val>
                                        </p:tav>
                                      </p:tavLst>
                                    </p:anim>
                                    <p:anim calcmode="lin" valueType="num">
                                      <p:cBhvr additive="base">
                                        <p:cTn id="131" dur="2000"/>
                                        <p:tgtEl>
                                          <p:spTgt spid="9"/>
                                        </p:tgtEl>
                                        <p:attrNameLst>
                                          <p:attrName>ppt_y</p:attrName>
                                        </p:attrNameLst>
                                      </p:cBhvr>
                                      <p:tavLst>
                                        <p:tav tm="0">
                                          <p:val>
                                            <p:strVal val="ppt_y"/>
                                          </p:val>
                                        </p:tav>
                                        <p:tav tm="100000">
                                          <p:val>
                                            <p:strVal val="0-ppt_h/2"/>
                                          </p:val>
                                        </p:tav>
                                      </p:tavLst>
                                    </p:anim>
                                    <p:set>
                                      <p:cBhvr>
                                        <p:cTn id="132" dur="1" fill="hold">
                                          <p:stCondLst>
                                            <p:cond delay="1999"/>
                                          </p:stCondLst>
                                        </p:cTn>
                                        <p:tgtEl>
                                          <p:spTgt spid="9"/>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1+ppt_w/2"/>
                                          </p:val>
                                        </p:tav>
                                      </p:tavLst>
                                    </p:anim>
                                    <p:anim calcmode="lin" valueType="num">
                                      <p:cBhvr additive="base">
                                        <p:cTn id="135" dur="2000"/>
                                        <p:tgtEl>
                                          <p:spTgt spid="12"/>
                                        </p:tgtEl>
                                        <p:attrNameLst>
                                          <p:attrName>ppt_y</p:attrName>
                                        </p:attrNameLst>
                                      </p:cBhvr>
                                      <p:tavLst>
                                        <p:tav tm="0">
                                          <p:val>
                                            <p:strVal val="ppt_y"/>
                                          </p:val>
                                        </p:tav>
                                        <p:tav tm="100000">
                                          <p:val>
                                            <p:strVal val="0-ppt_h/2"/>
                                          </p:val>
                                        </p:tav>
                                      </p:tavLst>
                                    </p:anim>
                                    <p:set>
                                      <p:cBhvr>
                                        <p:cTn id="136" dur="1" fill="hold">
                                          <p:stCondLst>
                                            <p:cond delay="1999"/>
                                          </p:stCondLst>
                                        </p:cTn>
                                        <p:tgtEl>
                                          <p:spTgt spid="12"/>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0-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2000" fill="hold"/>
                                        <p:tgtEl>
                                          <p:spTgt spid="2"/>
                                        </p:tgtEl>
                                        <p:attrNameLst>
                                          <p:attrName>ppt_w</p:attrName>
                                        </p:attrNameLst>
                                      </p:cBhvr>
                                      <p:tavLst>
                                        <p:tav tm="0">
                                          <p:val>
                                            <p:strVal val="2/3*#ppt_w"/>
                                          </p:val>
                                        </p:tav>
                                        <p:tav tm="100000">
                                          <p:val>
                                            <p:strVal val="#ppt_w"/>
                                          </p:val>
                                        </p:tav>
                                      </p:tavLst>
                                    </p:anim>
                                    <p:anim calcmode="lin" valueType="num">
                                      <p:cBhvr>
                                        <p:cTn id="144" dur="2000" fill="hold"/>
                                        <p:tgtEl>
                                          <p:spTgt spid="2"/>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2700000" scaled="0"/>
        </a:gradFill>
        <a:effectLst/>
      </p:bgPr>
    </p:bg>
    <p:spTree>
      <p:nvGrpSpPr>
        <p:cNvPr id="1" name=""/>
        <p:cNvGrpSpPr/>
        <p:nvPr/>
      </p:nvGrpSpPr>
      <p:grpSpPr>
        <a:xfrm>
          <a:off x="0" y="0"/>
          <a:ext cx="0" cy="0"/>
          <a:chOff x="0" y="0"/>
          <a:chExt cx="0" cy="0"/>
        </a:xfrm>
      </p:grpSpPr>
      <p:pic>
        <p:nvPicPr>
          <p:cNvPr id="2" name="1 Imagen" descr="Saffron-IMG_6640-2.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Cheurón"/>
          <p:cNvSpPr/>
          <p:nvPr/>
        </p:nvSpPr>
        <p:spPr>
          <a:xfrm rot="5400000">
            <a:off x="3036095" y="-3036095"/>
            <a:ext cx="3071810" cy="9144000"/>
          </a:xfrm>
          <a:prstGeom prst="chevron">
            <a:avLst>
              <a:gd name="adj" fmla="val 94014"/>
            </a:avLst>
          </a:prstGeom>
          <a:solidFill>
            <a:srgbClr val="FF6600"/>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714624" y="428624"/>
            <a:ext cx="3714752" cy="9144000"/>
          </a:xfrm>
          <a:prstGeom prst="chevron">
            <a:avLst>
              <a:gd name="adj" fmla="val 94031"/>
            </a:avLst>
          </a:prstGeom>
          <a:solidFill>
            <a:srgbClr val="FF6600"/>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3321859" y="-3321859"/>
            <a:ext cx="2500282" cy="9144000"/>
          </a:xfrm>
          <a:prstGeom prst="chevron">
            <a:avLst>
              <a:gd name="adj" fmla="val 92269"/>
            </a:avLst>
          </a:prstGeom>
          <a:solidFill>
            <a:srgbClr val="FFC000"/>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000376" y="714376"/>
            <a:ext cx="3143248" cy="9144000"/>
          </a:xfrm>
          <a:prstGeom prst="chevron">
            <a:avLst>
              <a:gd name="adj" fmla="val 93530"/>
            </a:avLst>
          </a:prstGeom>
          <a:solidFill>
            <a:srgbClr val="FFC000"/>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643318" y="-3643318"/>
            <a:ext cx="1857364" cy="9144000"/>
          </a:xfrm>
          <a:prstGeom prst="chevron">
            <a:avLst>
              <a:gd name="adj" fmla="val 92099"/>
            </a:avLst>
          </a:prstGeom>
          <a:solidFill>
            <a:srgbClr val="FF6600"/>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286128" y="1000128"/>
            <a:ext cx="2571744" cy="9144000"/>
          </a:xfrm>
          <a:prstGeom prst="chevron">
            <a:avLst>
              <a:gd name="adj" fmla="val 91579"/>
            </a:avLst>
          </a:prstGeom>
          <a:solidFill>
            <a:srgbClr val="FF6600"/>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93387" y="-3893387"/>
            <a:ext cx="1357226" cy="9144000"/>
          </a:xfrm>
          <a:prstGeom prst="chevron">
            <a:avLst>
              <a:gd name="adj" fmla="val 88969"/>
            </a:avLst>
          </a:prstGeom>
          <a:solidFill>
            <a:srgbClr val="FFC000"/>
          </a:solidFill>
          <a:ln>
            <a:noFill/>
          </a:ln>
          <a:effectLst/>
          <a:scene3d>
            <a:camera prst="orthographicFront"/>
            <a:lightRig rig="threePt" dir="t"/>
          </a:scene3d>
          <a:sp3d>
            <a:bevelT w="24765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571880" y="1285880"/>
            <a:ext cx="2000240" cy="9144000"/>
          </a:xfrm>
          <a:prstGeom prst="chevron">
            <a:avLst>
              <a:gd name="adj" fmla="val 92126"/>
            </a:avLst>
          </a:prstGeom>
          <a:solidFill>
            <a:srgbClr val="FFC000"/>
          </a:solidFill>
          <a:ln>
            <a:noFill/>
          </a:ln>
          <a:effectLst/>
          <a:scene3d>
            <a:camera prst="orthographicFront"/>
            <a:lightRig rig="threePt" dir="t"/>
          </a:scene3d>
          <a:sp3d>
            <a:bevelT w="2413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2000"/>
                                        <p:tgtEl>
                                          <p:spTgt spid="4"/>
                                        </p:tgtEl>
                                      </p:cBhvr>
                                    </p:animEffect>
                                  </p:childTnLst>
                                </p:cTn>
                              </p:par>
                              <p:par>
                                <p:cTn id="11" presetID="16" presetClass="entr" presetSubtype="4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Horizontal)">
                                      <p:cBhvr>
                                        <p:cTn id="13" dur="2000"/>
                                        <p:tgtEl>
                                          <p:spTgt spid="6"/>
                                        </p:tgtEl>
                                      </p:cBhvr>
                                    </p:animEffect>
                                  </p:childTnLst>
                                </p:cTn>
                              </p:par>
                              <p:par>
                                <p:cTn id="14" presetID="16" presetClass="entr" presetSubtype="42"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outHorizontal)">
                                      <p:cBhvr>
                                        <p:cTn id="16" dur="2000"/>
                                        <p:tgtEl>
                                          <p:spTgt spid="8"/>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outHorizontal)">
                                      <p:cBhvr>
                                        <p:cTn id="19" dur="2000"/>
                                        <p:tgtEl>
                                          <p:spTgt spid="10"/>
                                        </p:tgtEl>
                                      </p:cBhvr>
                                    </p:animEffect>
                                  </p:childTnLst>
                                </p:cTn>
                              </p:par>
                              <p:par>
                                <p:cTn id="20" presetID="16" presetClass="entr" presetSubtype="4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2000"/>
                                        <p:tgtEl>
                                          <p:spTgt spid="5"/>
                                        </p:tgtEl>
                                      </p:cBhvr>
                                    </p:animEffect>
                                  </p:childTnLst>
                                </p:cTn>
                              </p:par>
                              <p:par>
                                <p:cTn id="23" presetID="16" presetClass="entr" presetSubtype="4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outHorizontal)">
                                      <p:cBhvr>
                                        <p:cTn id="25" dur="2000"/>
                                        <p:tgtEl>
                                          <p:spTgt spid="7"/>
                                        </p:tgtEl>
                                      </p:cBhvr>
                                    </p:animEffect>
                                  </p:childTnLst>
                                </p:cTn>
                              </p:par>
                              <p:par>
                                <p:cTn id="26" presetID="16" presetClass="entr" presetSubtype="42"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outHorizontal)">
                                      <p:cBhvr>
                                        <p:cTn id="28" dur="2000"/>
                                        <p:tgtEl>
                                          <p:spTgt spid="9"/>
                                        </p:tgtEl>
                                      </p:cBhvr>
                                    </p:animEffect>
                                  </p:childTnLst>
                                </p:cTn>
                              </p:par>
                              <p:par>
                                <p:cTn id="29" presetID="16" presetClass="entr" presetSubtype="42"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2000"/>
                                        <p:tgtEl>
                                          <p:spTgt spid="11"/>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ppt_x"/>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ppt_x"/>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ppt_x"/>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ppt_x"/>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000" fill="hold"/>
                                        <p:tgtEl>
                                          <p:spTgt spid="5"/>
                                        </p:tgtEl>
                                        <p:attrNameLst>
                                          <p:attrName>ppt_x</p:attrName>
                                        </p:attrNameLst>
                                      </p:cBhvr>
                                      <p:tavLst>
                                        <p:tav tm="0">
                                          <p:val>
                                            <p:strVal val="#ppt_x"/>
                                          </p:val>
                                        </p:tav>
                                        <p:tav tm="100000">
                                          <p:val>
                                            <p:strVal val="#ppt_x"/>
                                          </p:val>
                                        </p:tav>
                                      </p:tavLst>
                                    </p:anim>
                                    <p:anim calcmode="lin" valueType="num">
                                      <p:cBhvr additive="base">
                                        <p:cTn id="51" dur="2000" fill="hold"/>
                                        <p:tgtEl>
                                          <p:spTgt spid="5"/>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ppt_x"/>
                                          </p:val>
                                        </p:tav>
                                        <p:tav tm="100000">
                                          <p:val>
                                            <p:strVal val="#ppt_x"/>
                                          </p:val>
                                        </p:tav>
                                      </p:tavLst>
                                    </p:anim>
                                    <p:anim calcmode="lin" valueType="num">
                                      <p:cBhvr additive="base">
                                        <p:cTn id="55" dur="2000" fill="hold"/>
                                        <p:tgtEl>
                                          <p:spTgt spid="7"/>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000" fill="hold"/>
                                        <p:tgtEl>
                                          <p:spTgt spid="9"/>
                                        </p:tgtEl>
                                        <p:attrNameLst>
                                          <p:attrName>ppt_x</p:attrName>
                                        </p:attrNameLst>
                                      </p:cBhvr>
                                      <p:tavLst>
                                        <p:tav tm="0">
                                          <p:val>
                                            <p:strVal val="#ppt_x"/>
                                          </p:val>
                                        </p:tav>
                                        <p:tav tm="100000">
                                          <p:val>
                                            <p:strVal val="#ppt_x"/>
                                          </p:val>
                                        </p:tav>
                                      </p:tavLst>
                                    </p:anim>
                                    <p:anim calcmode="lin" valueType="num">
                                      <p:cBhvr additive="base">
                                        <p:cTn id="59" dur="2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ppt_x"/>
                                          </p:val>
                                        </p:tav>
                                        <p:tav tm="100000">
                                          <p:val>
                                            <p:strVal val="#ppt_x"/>
                                          </p:val>
                                        </p:tav>
                                      </p:tavLst>
                                    </p:anim>
                                    <p:anim calcmode="lin" valueType="num">
                                      <p:cBhvr additive="base">
                                        <p:cTn id="63" dur="2000" fill="hold"/>
                                        <p:tgtEl>
                                          <p:spTgt spid="11"/>
                                        </p:tgtEl>
                                        <p:attrNameLst>
                                          <p:attrName>ppt_y</p:attrName>
                                        </p:attrNameLst>
                                      </p:cBhvr>
                                      <p:tavLst>
                                        <p:tav tm="0">
                                          <p:val>
                                            <p:strVal val="0-#ppt_h/2"/>
                                          </p:val>
                                        </p:tav>
                                        <p:tav tm="100000">
                                          <p:val>
                                            <p:strVal val="#ppt_y"/>
                                          </p:val>
                                        </p:tav>
                                      </p:tavLst>
                                    </p:anim>
                                  </p:childTnLst>
                                </p:cTn>
                              </p:par>
                            </p:childTnLst>
                          </p:cTn>
                        </p:par>
                        <p:par>
                          <p:cTn id="64" fill="hold">
                            <p:stCondLst>
                              <p:cond delay="2000"/>
                            </p:stCondLst>
                            <p:childTnLst>
                              <p:par>
                                <p:cTn id="65" presetID="16" presetClass="exit" presetSubtype="26" fill="hold" grpId="2" nodeType="afterEffect">
                                  <p:stCondLst>
                                    <p:cond delay="0"/>
                                  </p:stCondLst>
                                  <p:childTnLst>
                                    <p:animEffect transition="out" filter="barn(inHorizontal)">
                                      <p:cBhvr>
                                        <p:cTn id="66" dur="2000"/>
                                        <p:tgtEl>
                                          <p:spTgt spid="4"/>
                                        </p:tgtEl>
                                      </p:cBhvr>
                                    </p:animEffect>
                                    <p:set>
                                      <p:cBhvr>
                                        <p:cTn id="67" dur="1" fill="hold">
                                          <p:stCondLst>
                                            <p:cond delay="1999"/>
                                          </p:stCondLst>
                                        </p:cTn>
                                        <p:tgtEl>
                                          <p:spTgt spid="4"/>
                                        </p:tgtEl>
                                        <p:attrNameLst>
                                          <p:attrName>style.visibility</p:attrName>
                                        </p:attrNameLst>
                                      </p:cBhvr>
                                      <p:to>
                                        <p:strVal val="hidden"/>
                                      </p:to>
                                    </p:set>
                                  </p:childTnLst>
                                </p:cTn>
                              </p:par>
                              <p:par>
                                <p:cTn id="68" presetID="16" presetClass="exit" presetSubtype="26" fill="hold" grpId="2" nodeType="withEffect">
                                  <p:stCondLst>
                                    <p:cond delay="0"/>
                                  </p:stCondLst>
                                  <p:childTnLst>
                                    <p:animEffect transition="out" filter="barn(inHorizontal)">
                                      <p:cBhvr>
                                        <p:cTn id="69" dur="2000"/>
                                        <p:tgtEl>
                                          <p:spTgt spid="6"/>
                                        </p:tgtEl>
                                      </p:cBhvr>
                                    </p:animEffect>
                                    <p:set>
                                      <p:cBhvr>
                                        <p:cTn id="70" dur="1" fill="hold">
                                          <p:stCondLst>
                                            <p:cond delay="1999"/>
                                          </p:stCondLst>
                                        </p:cTn>
                                        <p:tgtEl>
                                          <p:spTgt spid="6"/>
                                        </p:tgtEl>
                                        <p:attrNameLst>
                                          <p:attrName>style.visibility</p:attrName>
                                        </p:attrNameLst>
                                      </p:cBhvr>
                                      <p:to>
                                        <p:strVal val="hidden"/>
                                      </p:to>
                                    </p:set>
                                  </p:childTnLst>
                                </p:cTn>
                              </p:par>
                              <p:par>
                                <p:cTn id="71" presetID="16" presetClass="exit" presetSubtype="26" fill="hold" grpId="2" nodeType="withEffect">
                                  <p:stCondLst>
                                    <p:cond delay="0"/>
                                  </p:stCondLst>
                                  <p:childTnLst>
                                    <p:animEffect transition="out" filter="barn(inHorizontal)">
                                      <p:cBhvr>
                                        <p:cTn id="72" dur="2000"/>
                                        <p:tgtEl>
                                          <p:spTgt spid="8"/>
                                        </p:tgtEl>
                                      </p:cBhvr>
                                    </p:animEffect>
                                    <p:set>
                                      <p:cBhvr>
                                        <p:cTn id="73" dur="1" fill="hold">
                                          <p:stCondLst>
                                            <p:cond delay="1999"/>
                                          </p:stCondLst>
                                        </p:cTn>
                                        <p:tgtEl>
                                          <p:spTgt spid="8"/>
                                        </p:tgtEl>
                                        <p:attrNameLst>
                                          <p:attrName>style.visibility</p:attrName>
                                        </p:attrNameLst>
                                      </p:cBhvr>
                                      <p:to>
                                        <p:strVal val="hidden"/>
                                      </p:to>
                                    </p:set>
                                  </p:childTnLst>
                                </p:cTn>
                              </p:par>
                              <p:par>
                                <p:cTn id="74" presetID="16" presetClass="exit" presetSubtype="26" fill="hold" grpId="2" nodeType="withEffect">
                                  <p:stCondLst>
                                    <p:cond delay="0"/>
                                  </p:stCondLst>
                                  <p:childTnLst>
                                    <p:animEffect transition="out" filter="barn(inHorizontal)">
                                      <p:cBhvr>
                                        <p:cTn id="75" dur="2000"/>
                                        <p:tgtEl>
                                          <p:spTgt spid="10"/>
                                        </p:tgtEl>
                                      </p:cBhvr>
                                    </p:animEffect>
                                    <p:set>
                                      <p:cBhvr>
                                        <p:cTn id="76" dur="1" fill="hold">
                                          <p:stCondLst>
                                            <p:cond delay="1999"/>
                                          </p:stCondLst>
                                        </p:cTn>
                                        <p:tgtEl>
                                          <p:spTgt spid="10"/>
                                        </p:tgtEl>
                                        <p:attrNameLst>
                                          <p:attrName>style.visibility</p:attrName>
                                        </p:attrNameLst>
                                      </p:cBhvr>
                                      <p:to>
                                        <p:strVal val="hidden"/>
                                      </p:to>
                                    </p:set>
                                  </p:childTnLst>
                                </p:cTn>
                              </p:par>
                              <p:par>
                                <p:cTn id="77" presetID="16" presetClass="exit" presetSubtype="26" fill="hold" grpId="2" nodeType="withEffect">
                                  <p:stCondLst>
                                    <p:cond delay="0"/>
                                  </p:stCondLst>
                                  <p:childTnLst>
                                    <p:animEffect transition="out" filter="barn(inHorizontal)">
                                      <p:cBhvr>
                                        <p:cTn id="78" dur="2000"/>
                                        <p:tgtEl>
                                          <p:spTgt spid="5"/>
                                        </p:tgtEl>
                                      </p:cBhvr>
                                    </p:animEffect>
                                    <p:set>
                                      <p:cBhvr>
                                        <p:cTn id="79" dur="1" fill="hold">
                                          <p:stCondLst>
                                            <p:cond delay="1999"/>
                                          </p:stCondLst>
                                        </p:cTn>
                                        <p:tgtEl>
                                          <p:spTgt spid="5"/>
                                        </p:tgtEl>
                                        <p:attrNameLst>
                                          <p:attrName>style.visibility</p:attrName>
                                        </p:attrNameLst>
                                      </p:cBhvr>
                                      <p:to>
                                        <p:strVal val="hidden"/>
                                      </p:to>
                                    </p:set>
                                  </p:childTnLst>
                                </p:cTn>
                              </p:par>
                              <p:par>
                                <p:cTn id="80" presetID="16" presetClass="exit" presetSubtype="26" fill="hold" grpId="2" nodeType="withEffect">
                                  <p:stCondLst>
                                    <p:cond delay="0"/>
                                  </p:stCondLst>
                                  <p:childTnLst>
                                    <p:animEffect transition="out" filter="barn(inHorizontal)">
                                      <p:cBhvr>
                                        <p:cTn id="81" dur="2000"/>
                                        <p:tgtEl>
                                          <p:spTgt spid="7"/>
                                        </p:tgtEl>
                                      </p:cBhvr>
                                    </p:animEffect>
                                    <p:set>
                                      <p:cBhvr>
                                        <p:cTn id="82" dur="1" fill="hold">
                                          <p:stCondLst>
                                            <p:cond delay="1999"/>
                                          </p:stCondLst>
                                        </p:cTn>
                                        <p:tgtEl>
                                          <p:spTgt spid="7"/>
                                        </p:tgtEl>
                                        <p:attrNameLst>
                                          <p:attrName>style.visibility</p:attrName>
                                        </p:attrNameLst>
                                      </p:cBhvr>
                                      <p:to>
                                        <p:strVal val="hidden"/>
                                      </p:to>
                                    </p:set>
                                  </p:childTnLst>
                                </p:cTn>
                              </p:par>
                              <p:par>
                                <p:cTn id="83" presetID="16" presetClass="exit" presetSubtype="26" fill="hold" grpId="2" nodeType="withEffect">
                                  <p:stCondLst>
                                    <p:cond delay="0"/>
                                  </p:stCondLst>
                                  <p:childTnLst>
                                    <p:animEffect transition="out" filter="barn(inHorizontal)">
                                      <p:cBhvr>
                                        <p:cTn id="84" dur="2000"/>
                                        <p:tgtEl>
                                          <p:spTgt spid="9"/>
                                        </p:tgtEl>
                                      </p:cBhvr>
                                    </p:animEffect>
                                    <p:set>
                                      <p:cBhvr>
                                        <p:cTn id="85" dur="1" fill="hold">
                                          <p:stCondLst>
                                            <p:cond delay="1999"/>
                                          </p:stCondLst>
                                        </p:cTn>
                                        <p:tgtEl>
                                          <p:spTgt spid="9"/>
                                        </p:tgtEl>
                                        <p:attrNameLst>
                                          <p:attrName>style.visibility</p:attrName>
                                        </p:attrNameLst>
                                      </p:cBhvr>
                                      <p:to>
                                        <p:strVal val="hidden"/>
                                      </p:to>
                                    </p:set>
                                  </p:childTnLst>
                                </p:cTn>
                              </p:par>
                              <p:par>
                                <p:cTn id="86" presetID="16" presetClass="exit" presetSubtype="26" fill="hold" grpId="2" nodeType="withEffect">
                                  <p:stCondLst>
                                    <p:cond delay="0"/>
                                  </p:stCondLst>
                                  <p:childTnLst>
                                    <p:animEffect transition="out" filter="barn(inHorizontal)">
                                      <p:cBhvr>
                                        <p:cTn id="87" dur="2000"/>
                                        <p:tgtEl>
                                          <p:spTgt spid="11"/>
                                        </p:tgtEl>
                                      </p:cBhvr>
                                    </p:animEffect>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ppt_x"/>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ppt_x"/>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4" fill="hold" grpId="3"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ppt_x"/>
                                          </p:val>
                                        </p:tav>
                                      </p:tavLst>
                                    </p:anim>
                                    <p:anim calcmode="lin" valueType="num">
                                      <p:cBhvr additive="base">
                                        <p:cTn id="99" dur="2000"/>
                                        <p:tgtEl>
                                          <p:spTgt spid="8"/>
                                        </p:tgtEl>
                                        <p:attrNameLst>
                                          <p:attrName>ppt_y</p:attrName>
                                        </p:attrNameLst>
                                      </p:cBhvr>
                                      <p:tavLst>
                                        <p:tav tm="0">
                                          <p:val>
                                            <p:strVal val="ppt_y"/>
                                          </p:val>
                                        </p:tav>
                                        <p:tav tm="100000">
                                          <p:val>
                                            <p:strVal val="1+ppt_h/2"/>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4" fill="hold" grpId="3"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ppt_x"/>
                                          </p:val>
                                        </p:tav>
                                      </p:tavLst>
                                    </p:anim>
                                    <p:anim calcmode="lin" valueType="num">
                                      <p:cBhvr additive="base">
                                        <p:cTn id="103" dur="2000"/>
                                        <p:tgtEl>
                                          <p:spTgt spid="10"/>
                                        </p:tgtEl>
                                        <p:attrNameLst>
                                          <p:attrName>ppt_y</p:attrName>
                                        </p:attrNameLst>
                                      </p:cBhvr>
                                      <p:tavLst>
                                        <p:tav tm="0">
                                          <p:val>
                                            <p:strVal val="ppt_y"/>
                                          </p:val>
                                        </p:tav>
                                        <p:tav tm="100000">
                                          <p:val>
                                            <p:strVal val="1+ppt_h/2"/>
                                          </p:val>
                                        </p:tav>
                                      </p:tavLst>
                                    </p:anim>
                                    <p:set>
                                      <p:cBhvr>
                                        <p:cTn id="104" dur="1" fill="hold">
                                          <p:stCondLst>
                                            <p:cond delay="1999"/>
                                          </p:stCondLst>
                                        </p:cTn>
                                        <p:tgtEl>
                                          <p:spTgt spid="10"/>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ppt_x"/>
                                          </p:val>
                                        </p:tav>
                                      </p:tavLst>
                                    </p:anim>
                                    <p:anim calcmode="lin" valueType="num">
                                      <p:cBhvr additive="base">
                                        <p:cTn id="107" dur="2000"/>
                                        <p:tgtEl>
                                          <p:spTgt spid="5"/>
                                        </p:tgtEl>
                                        <p:attrNameLst>
                                          <p:attrName>ppt_y</p:attrName>
                                        </p:attrNameLst>
                                      </p:cBhvr>
                                      <p:tavLst>
                                        <p:tav tm="0">
                                          <p:val>
                                            <p:strVal val="ppt_y"/>
                                          </p:val>
                                        </p:tav>
                                        <p:tav tm="100000">
                                          <p:val>
                                            <p:strVal val="0-ppt_h/2"/>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2000"/>
                                        <p:tgtEl>
                                          <p:spTgt spid="7"/>
                                        </p:tgtEl>
                                        <p:attrNameLst>
                                          <p:attrName>ppt_x</p:attrName>
                                        </p:attrNameLst>
                                      </p:cBhvr>
                                      <p:tavLst>
                                        <p:tav tm="0">
                                          <p:val>
                                            <p:strVal val="ppt_x"/>
                                          </p:val>
                                        </p:tav>
                                        <p:tav tm="100000">
                                          <p:val>
                                            <p:strVal val="ppt_x"/>
                                          </p:val>
                                        </p:tav>
                                      </p:tavLst>
                                    </p:anim>
                                    <p:anim calcmode="lin" valueType="num">
                                      <p:cBhvr additive="base">
                                        <p:cTn id="111" dur="2000"/>
                                        <p:tgtEl>
                                          <p:spTgt spid="7"/>
                                        </p:tgtEl>
                                        <p:attrNameLst>
                                          <p:attrName>ppt_y</p:attrName>
                                        </p:attrNameLst>
                                      </p:cBhvr>
                                      <p:tavLst>
                                        <p:tav tm="0">
                                          <p:val>
                                            <p:strVal val="ppt_y"/>
                                          </p:val>
                                        </p:tav>
                                        <p:tav tm="100000">
                                          <p:val>
                                            <p:strVal val="0-ppt_h/2"/>
                                          </p:val>
                                        </p:tav>
                                      </p:tavLst>
                                    </p:anim>
                                    <p:set>
                                      <p:cBhvr>
                                        <p:cTn id="112" dur="1" fill="hold">
                                          <p:stCondLst>
                                            <p:cond delay="1999"/>
                                          </p:stCondLst>
                                        </p:cTn>
                                        <p:tgtEl>
                                          <p:spTgt spid="7"/>
                                        </p:tgtEl>
                                        <p:attrNameLst>
                                          <p:attrName>style.visibility</p:attrName>
                                        </p:attrNameLst>
                                      </p:cBhvr>
                                      <p:to>
                                        <p:strVal val="hidden"/>
                                      </p:to>
                                    </p:set>
                                  </p:childTnLst>
                                </p:cTn>
                              </p:par>
                              <p:par>
                                <p:cTn id="113" presetID="2" presetClass="exit" presetSubtype="1" fill="hold" grpId="3"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ppt_x"/>
                                          </p:val>
                                        </p:tav>
                                      </p:tavLst>
                                    </p:anim>
                                    <p:anim calcmode="lin" valueType="num">
                                      <p:cBhvr additive="base">
                                        <p:cTn id="115" dur="2000"/>
                                        <p:tgtEl>
                                          <p:spTgt spid="9"/>
                                        </p:tgtEl>
                                        <p:attrNameLst>
                                          <p:attrName>ppt_y</p:attrName>
                                        </p:attrNameLst>
                                      </p:cBhvr>
                                      <p:tavLst>
                                        <p:tav tm="0">
                                          <p:val>
                                            <p:strVal val="ppt_y"/>
                                          </p:val>
                                        </p:tav>
                                        <p:tav tm="100000">
                                          <p:val>
                                            <p:strVal val="0-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1" fill="hold" grpId="3"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ppt_x"/>
                                          </p:val>
                                        </p:tav>
                                      </p:tavLst>
                                    </p:anim>
                                    <p:anim calcmode="lin" valueType="num">
                                      <p:cBhvr additive="base">
                                        <p:cTn id="119" dur="2000"/>
                                        <p:tgtEl>
                                          <p:spTgt spid="11"/>
                                        </p:tgtEl>
                                        <p:attrNameLst>
                                          <p:attrName>ppt_y</p:attrName>
                                        </p:attrNameLst>
                                      </p:cBhvr>
                                      <p:tavLst>
                                        <p:tav tm="0">
                                          <p:val>
                                            <p:strVal val="ppt_y"/>
                                          </p:val>
                                        </p:tav>
                                        <p:tav tm="100000">
                                          <p:val>
                                            <p:strVal val="0-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 calcmode="lin" valueType="num">
                                      <p:cBhvr>
                                        <p:cTn id="123" dur="2000" fill="hold"/>
                                        <p:tgtEl>
                                          <p:spTgt spid="2"/>
                                        </p:tgtEl>
                                        <p:attrNameLst>
                                          <p:attrName>ppt_w</p:attrName>
                                        </p:attrNameLst>
                                      </p:cBhvr>
                                      <p:tavLst>
                                        <p:tav tm="0">
                                          <p:val>
                                            <p:strVal val="2/3*#ppt_w"/>
                                          </p:val>
                                        </p:tav>
                                        <p:tav tm="100000">
                                          <p:val>
                                            <p:strVal val="#ppt_w"/>
                                          </p:val>
                                        </p:tav>
                                      </p:tavLst>
                                    </p:anim>
                                    <p:anim calcmode="lin" valueType="num">
                                      <p:cBhvr>
                                        <p:cTn id="124" dur="2000" fill="hold"/>
                                        <p:tgtEl>
                                          <p:spTgt spid="2"/>
                                        </p:tgtEl>
                                        <p:attrNameLst>
                                          <p:attrName>ppt_h</p:attrName>
                                        </p:attrNameLst>
                                      </p:cBhvr>
                                      <p:tavLst>
                                        <p:tav tm="0">
                                          <p:val>
                                            <p:strVal val="2/3*#ppt_h"/>
                                          </p:val>
                                        </p:tav>
                                        <p:tav tm="100000">
                                          <p:val>
                                            <p:strVal val="#ppt_h"/>
                                          </p:val>
                                        </p:tav>
                                      </p:tavLst>
                                    </p:anim>
                                  </p:childTnLst>
                                </p:cTn>
                              </p:par>
                              <p:par>
                                <p:cTn id="125" presetID="8" presetClass="entr" presetSubtype="32" fill="hold" nodeType="withEffect">
                                  <p:stCondLst>
                                    <p:cond delay="0"/>
                                  </p:stCondLst>
                                  <p:childTnLst>
                                    <p:set>
                                      <p:cBhvr>
                                        <p:cTn id="126" dur="1" fill="hold">
                                          <p:stCondLst>
                                            <p:cond delay="0"/>
                                          </p:stCondLst>
                                        </p:cTn>
                                        <p:tgtEl>
                                          <p:spTgt spid="2"/>
                                        </p:tgtEl>
                                        <p:attrNameLst>
                                          <p:attrName>style.visibility</p:attrName>
                                        </p:attrNameLst>
                                      </p:cBhvr>
                                      <p:to>
                                        <p:strVal val="visible"/>
                                      </p:to>
                                    </p:set>
                                    <p:animEffect transition="in" filter="diamond(out)">
                                      <p:cBhvr>
                                        <p:cTn id="1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157D5"/>
            </a:gs>
            <a:gs pos="17999">
              <a:srgbClr val="99CCFF"/>
            </a:gs>
            <a:gs pos="36000">
              <a:srgbClr val="9966FF"/>
            </a:gs>
            <a:gs pos="61000">
              <a:srgbClr val="CC99FF"/>
            </a:gs>
            <a:gs pos="82001">
              <a:srgbClr val="99CCFF"/>
            </a:gs>
            <a:gs pos="100000">
              <a:srgbClr val="CCCCFF"/>
            </a:gs>
          </a:gsLst>
          <a:lin ang="2700000" scaled="1"/>
          <a:tileRect/>
        </a:gradFill>
        <a:effectLst/>
      </p:bgPr>
    </p:bg>
    <p:spTree>
      <p:nvGrpSpPr>
        <p:cNvPr id="1" name=""/>
        <p:cNvGrpSpPr/>
        <p:nvPr/>
      </p:nvGrpSpPr>
      <p:grpSpPr>
        <a:xfrm>
          <a:off x="0" y="0"/>
          <a:ext cx="0" cy="0"/>
          <a:chOff x="0" y="0"/>
          <a:chExt cx="0" cy="0"/>
        </a:xfrm>
      </p:grpSpPr>
      <p:pic>
        <p:nvPicPr>
          <p:cNvPr id="2" name="1 Imagen" descr="Purple-flower-crocus-close-up_1280x80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ágrima"/>
          <p:cNvSpPr/>
          <p:nvPr/>
        </p:nvSpPr>
        <p:spPr>
          <a:xfrm rot="18738454">
            <a:off x="3829220" y="3829226"/>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08450">
            <a:off x="3616684" y="687734"/>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501933">
            <a:off x="1970934" y="2399570"/>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879137">
            <a:off x="5321381" y="2392430"/>
            <a:ext cx="2286016" cy="2286016"/>
          </a:xfrm>
          <a:prstGeom prst="teardrop">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699996" rev="0"/>
            </a:camera>
            <a:lightRig rig="threePt" dir="t"/>
          </a:scene3d>
          <a:sp3d extrusionH="476250">
            <a:bevelT w="762000" h="393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3"/>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4"/>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5"/>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6"/>
                                        </p:tgtEl>
                                        <p:attrNameLst>
                                          <p:attrName>r</p:attrName>
                                        </p:attrNameLst>
                                      </p:cBhvr>
                                    </p:animRot>
                                  </p:childTnLst>
                                </p:cTn>
                              </p:par>
                            </p:childTnLst>
                          </p:cTn>
                        </p:par>
                        <p:par>
                          <p:cTn id="32" fill="hold">
                            <p:stCondLst>
                              <p:cond delay="2000"/>
                            </p:stCondLst>
                            <p:childTnLst>
                              <p:par>
                                <p:cTn id="33" presetID="2" presetClass="exit" presetSubtype="1" fill="hold" grpId="2" nodeType="afterEffect">
                                  <p:stCondLst>
                                    <p:cond delay="0"/>
                                  </p:stCondLst>
                                  <p:childTnLst>
                                    <p:anim calcmode="lin" valueType="num">
                                      <p:cBhvr additive="base">
                                        <p:cTn id="34" dur="2000"/>
                                        <p:tgtEl>
                                          <p:spTgt spid="3"/>
                                        </p:tgtEl>
                                        <p:attrNameLst>
                                          <p:attrName>ppt_x</p:attrName>
                                        </p:attrNameLst>
                                      </p:cBhvr>
                                      <p:tavLst>
                                        <p:tav tm="0">
                                          <p:val>
                                            <p:strVal val="ppt_x"/>
                                          </p:val>
                                        </p:tav>
                                        <p:tav tm="100000">
                                          <p:val>
                                            <p:strVal val="ppt_x"/>
                                          </p:val>
                                        </p:tav>
                                      </p:tavLst>
                                    </p:anim>
                                    <p:anim calcmode="lin" valueType="num">
                                      <p:cBhvr additive="base">
                                        <p:cTn id="35" dur="2000"/>
                                        <p:tgtEl>
                                          <p:spTgt spid="3"/>
                                        </p:tgtEl>
                                        <p:attrNameLst>
                                          <p:attrName>ppt_y</p:attrName>
                                        </p:attrNameLst>
                                      </p:cBhvr>
                                      <p:tavLst>
                                        <p:tav tm="0">
                                          <p:val>
                                            <p:strVal val="ppt_y"/>
                                          </p:val>
                                        </p:tav>
                                        <p:tav tm="100000">
                                          <p:val>
                                            <p:strVal val="0-ppt_h/2"/>
                                          </p:val>
                                        </p:tav>
                                      </p:tavLst>
                                    </p:anim>
                                    <p:set>
                                      <p:cBhvr>
                                        <p:cTn id="36" dur="1" fill="hold">
                                          <p:stCondLst>
                                            <p:cond delay="1999"/>
                                          </p:stCondLst>
                                        </p:cTn>
                                        <p:tgtEl>
                                          <p:spTgt spid="3"/>
                                        </p:tgtEl>
                                        <p:attrNameLst>
                                          <p:attrName>style.visibility</p:attrName>
                                        </p:attrNameLst>
                                      </p:cBhvr>
                                      <p:to>
                                        <p:strVal val="hidden"/>
                                      </p:to>
                                    </p:set>
                                  </p:childTnLst>
                                </p:cTn>
                              </p:par>
                              <p:par>
                                <p:cTn id="37" presetID="2" presetClass="exit" presetSubtype="4" fill="hold" grpId="2" nodeType="withEffect">
                                  <p:stCondLst>
                                    <p:cond delay="0"/>
                                  </p:stCondLst>
                                  <p:childTnLst>
                                    <p:anim calcmode="lin" valueType="num">
                                      <p:cBhvr additive="base">
                                        <p:cTn id="38" dur="2000"/>
                                        <p:tgtEl>
                                          <p:spTgt spid="4"/>
                                        </p:tgtEl>
                                        <p:attrNameLst>
                                          <p:attrName>ppt_x</p:attrName>
                                        </p:attrNameLst>
                                      </p:cBhvr>
                                      <p:tavLst>
                                        <p:tav tm="0">
                                          <p:val>
                                            <p:strVal val="ppt_x"/>
                                          </p:val>
                                        </p:tav>
                                        <p:tav tm="100000">
                                          <p:val>
                                            <p:strVal val="ppt_x"/>
                                          </p:val>
                                        </p:tav>
                                      </p:tavLst>
                                    </p:anim>
                                    <p:anim calcmode="lin" valueType="num">
                                      <p:cBhvr additive="base">
                                        <p:cTn id="39" dur="2000"/>
                                        <p:tgtEl>
                                          <p:spTgt spid="4"/>
                                        </p:tgtEl>
                                        <p:attrNameLst>
                                          <p:attrName>ppt_y</p:attrName>
                                        </p:attrNameLst>
                                      </p:cBhvr>
                                      <p:tavLst>
                                        <p:tav tm="0">
                                          <p:val>
                                            <p:strVal val="ppt_y"/>
                                          </p:val>
                                        </p:tav>
                                        <p:tav tm="100000">
                                          <p:val>
                                            <p:strVal val="1+ppt_h/2"/>
                                          </p:val>
                                        </p:tav>
                                      </p:tavLst>
                                    </p:anim>
                                    <p:set>
                                      <p:cBhvr>
                                        <p:cTn id="40" dur="1" fill="hold">
                                          <p:stCondLst>
                                            <p:cond delay="1999"/>
                                          </p:stCondLst>
                                        </p:cTn>
                                        <p:tgtEl>
                                          <p:spTgt spid="4"/>
                                        </p:tgtEl>
                                        <p:attrNameLst>
                                          <p:attrName>style.visibility</p:attrName>
                                        </p:attrNameLst>
                                      </p:cBhvr>
                                      <p:to>
                                        <p:strVal val="hidden"/>
                                      </p:to>
                                    </p:set>
                                  </p:childTnLst>
                                </p:cTn>
                              </p:par>
                              <p:par>
                                <p:cTn id="41" presetID="2" presetClass="exit" presetSubtype="2" fill="hold" grpId="2" nodeType="with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1+ppt_w/2"/>
                                          </p:val>
                                        </p:tav>
                                      </p:tavLst>
                                    </p:anim>
                                    <p:anim calcmode="lin" valueType="num">
                                      <p:cBhvr additive="base">
                                        <p:cTn id="43" dur="2000"/>
                                        <p:tgtEl>
                                          <p:spTgt spid="5"/>
                                        </p:tgtEl>
                                        <p:attrNameLst>
                                          <p:attrName>ppt_y</p:attrName>
                                        </p:attrNameLst>
                                      </p:cBhvr>
                                      <p:tavLst>
                                        <p:tav tm="0">
                                          <p:val>
                                            <p:strVal val="ppt_y"/>
                                          </p:val>
                                        </p:tav>
                                        <p:tav tm="100000">
                                          <p:val>
                                            <p:strVal val="ppt_y"/>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0-ppt_w/2"/>
                                          </p:val>
                                        </p:tav>
                                      </p:tavLst>
                                    </p:anim>
                                    <p:anim calcmode="lin" valueType="num">
                                      <p:cBhvr additive="base">
                                        <p:cTn id="47" dur="2000"/>
                                        <p:tgtEl>
                                          <p:spTgt spid="6"/>
                                        </p:tgtEl>
                                        <p:attrNameLst>
                                          <p:attrName>ppt_y</p:attrName>
                                        </p:attrNameLst>
                                      </p:cBhvr>
                                      <p:tavLst>
                                        <p:tav tm="0">
                                          <p:val>
                                            <p:strVal val="ppt_y"/>
                                          </p:val>
                                        </p:tav>
                                        <p:tav tm="100000">
                                          <p:val>
                                            <p:strVal val="ppt_y"/>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strVal val="2/3*#ppt_w"/>
                                          </p:val>
                                        </p:tav>
                                        <p:tav tm="100000">
                                          <p:val>
                                            <p:strVal val="#ppt_w"/>
                                          </p:val>
                                        </p:tav>
                                      </p:tavLst>
                                    </p:anim>
                                    <p:anim calcmode="lin" valueType="num">
                                      <p:cBhvr>
                                        <p:cTn id="52" dur="2000" fill="hold"/>
                                        <p:tgtEl>
                                          <p:spTgt spid="2"/>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box(out)">
                                      <p:cBhvr>
                                        <p:cTn id="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36000">
              <a:srgbClr val="FF6600"/>
            </a:gs>
            <a:gs pos="17999">
              <a:srgbClr val="99CCFF"/>
            </a:gs>
            <a:gs pos="36000">
              <a:srgbClr val="9966FF"/>
            </a:gs>
            <a:gs pos="61000">
              <a:srgbClr val="CC99FF"/>
            </a:gs>
            <a:gs pos="82001">
              <a:srgbClr val="99CCFF"/>
            </a:gs>
            <a:gs pos="100000">
              <a:srgbClr val="CCCCFF"/>
            </a:gs>
          </a:gsLst>
          <a:lin ang="8100000" scaled="1"/>
          <a:tileRect/>
        </a:gradFill>
        <a:effectLst/>
      </p:bgPr>
    </p:bg>
    <p:spTree>
      <p:nvGrpSpPr>
        <p:cNvPr id="1" name=""/>
        <p:cNvGrpSpPr/>
        <p:nvPr/>
      </p:nvGrpSpPr>
      <p:grpSpPr>
        <a:xfrm>
          <a:off x="0" y="0"/>
          <a:ext cx="0" cy="0"/>
          <a:chOff x="0" y="0"/>
          <a:chExt cx="0" cy="0"/>
        </a:xfrm>
      </p:grpSpPr>
      <p:pic>
        <p:nvPicPr>
          <p:cNvPr id="2" name="1 Imagen" descr="Los_10_alimentos_más_caros_del_mundo_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Marco"/>
          <p:cNvSpPr/>
          <p:nvPr/>
        </p:nvSpPr>
        <p:spPr>
          <a:xfrm rot="2699851">
            <a:off x="2251881" y="1001745"/>
            <a:ext cx="4786346" cy="4714908"/>
          </a:xfrm>
          <a:prstGeom prst="frame">
            <a:avLst>
              <a:gd name="adj1" fmla="val 3643"/>
            </a:avLst>
          </a:prstGeom>
          <a:solidFill>
            <a:srgbClr val="B677E5"/>
          </a:solidFill>
          <a:ln>
            <a:solidFill>
              <a:srgbClr val="7030A0"/>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rot="2699851">
            <a:off x="3033699" y="1725794"/>
            <a:ext cx="3228603" cy="3338250"/>
          </a:xfrm>
          <a:prstGeom prst="frame">
            <a:avLst>
              <a:gd name="adj1" fmla="val 4372"/>
            </a:avLst>
          </a:prstGeom>
          <a:solidFill>
            <a:srgbClr val="7030A0"/>
          </a:solidFill>
          <a:ln>
            <a:solidFill>
              <a:srgbClr val="7030A0"/>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2699851">
            <a:off x="3652628" y="2341481"/>
            <a:ext cx="2020567" cy="2071155"/>
          </a:xfrm>
          <a:prstGeom prst="frame">
            <a:avLst>
              <a:gd name="adj1" fmla="val 5969"/>
            </a:avLst>
          </a:prstGeom>
          <a:solidFill>
            <a:srgbClr val="FFC000"/>
          </a:solidFill>
          <a:ln>
            <a:solidFill>
              <a:srgbClr val="7030A0"/>
            </a:solid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074" name="Picture 2" descr="Rendered Image"/>
          <p:cNvPicPr>
            <a:picLocks noChangeAspect="1" noChangeArrowheads="1"/>
          </p:cNvPicPr>
          <p:nvPr/>
        </p:nvPicPr>
        <p:blipFill>
          <a:blip r:embed="rId3">
            <a:lum contrast="40000"/>
          </a:blip>
          <a:srcRect/>
          <a:stretch>
            <a:fillRect/>
          </a:stretch>
        </p:blipFill>
        <p:spPr bwMode="auto">
          <a:xfrm rot="20651851">
            <a:off x="576683" y="4236722"/>
            <a:ext cx="2400300" cy="1552576"/>
          </a:xfrm>
          <a:prstGeom prst="rect">
            <a:avLst/>
          </a:prstGeom>
          <a:noFill/>
        </p:spPr>
      </p:pic>
      <p:sp>
        <p:nvSpPr>
          <p:cNvPr id="7" name="6 Rectángulo"/>
          <p:cNvSpPr/>
          <p:nvPr/>
        </p:nvSpPr>
        <p:spPr>
          <a:xfrm>
            <a:off x="0" y="0"/>
            <a:ext cx="9144000" cy="6858000"/>
          </a:xfrm>
          <a:prstGeom prst="rect">
            <a:avLst/>
          </a:prstGeom>
          <a:gradFill flip="none" rotWithShape="1">
            <a:gsLst>
              <a:gs pos="0">
                <a:srgbClr val="1F18B0"/>
              </a:gs>
              <a:gs pos="17999">
                <a:srgbClr val="99CCFF"/>
              </a:gs>
              <a:gs pos="36000">
                <a:srgbClr val="9966FF"/>
              </a:gs>
              <a:gs pos="61000">
                <a:srgbClr val="CC99FF"/>
              </a:gs>
              <a:gs pos="82001">
                <a:srgbClr val="99CCFF"/>
              </a:gs>
              <a:gs pos="100000">
                <a:srgbClr val="CCCCF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2000"/>
                                        <p:tgtEl>
                                          <p:spTgt spid="3"/>
                                        </p:tgtEl>
                                      </p:cBhvr>
                                    </p:animEffect>
                                  </p:childTnLst>
                                </p:cTn>
                              </p:par>
                              <p:par>
                                <p:cTn id="8" presetID="8" presetClass="emph" presetSubtype="0" fill="hold" grpId="1" nodeType="withEffect">
                                  <p:stCondLst>
                                    <p:cond delay="0"/>
                                  </p:stCondLst>
                                  <p:childTnLst>
                                    <p:animRot by="21600000">
                                      <p:cBhvr>
                                        <p:cTn id="9" dur="2000" fill="hold"/>
                                        <p:tgtEl>
                                          <p:spTgt spid="3"/>
                                        </p:tgtEl>
                                        <p:attrNameLst>
                                          <p:attrName>r</p:attrName>
                                        </p:attrNameLst>
                                      </p:cBhvr>
                                    </p:animRot>
                                  </p:childTnLst>
                                </p:cTn>
                              </p:par>
                              <p:par>
                                <p:cTn id="10" presetID="21"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par>
                                <p:cTn id="13" presetID="8" presetClass="emph" presetSubtype="0" fill="hold" grpId="1" nodeType="withEffect">
                                  <p:stCondLst>
                                    <p:cond delay="0"/>
                                  </p:stCondLst>
                                  <p:childTnLst>
                                    <p:animRot by="-21600000">
                                      <p:cBhvr>
                                        <p:cTn id="14" dur="2000" fill="hold"/>
                                        <p:tgtEl>
                                          <p:spTgt spid="4"/>
                                        </p:tgtEl>
                                        <p:attrNameLst>
                                          <p:attrName>r</p:attrName>
                                        </p:attrNameLst>
                                      </p:cBhvr>
                                    </p:animRot>
                                  </p:childTnLst>
                                </p:cTn>
                              </p:par>
                              <p:par>
                                <p:cTn id="15" presetID="21"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8)">
                                      <p:cBhvr>
                                        <p:cTn id="17" dur="2000"/>
                                        <p:tgtEl>
                                          <p:spTgt spid="5"/>
                                        </p:tgtEl>
                                      </p:cBhvr>
                                    </p:animEffect>
                                  </p:childTnLst>
                                </p:cTn>
                              </p:par>
                              <p:par>
                                <p:cTn id="18" presetID="8" presetClass="emph" presetSubtype="0" fill="hold" grpId="1" nodeType="withEffect">
                                  <p:stCondLst>
                                    <p:cond delay="0"/>
                                  </p:stCondLst>
                                  <p:childTnLst>
                                    <p:animRot by="21600000">
                                      <p:cBhvr>
                                        <p:cTn id="19" dur="2000" fill="hold"/>
                                        <p:tgtEl>
                                          <p:spTgt spid="5"/>
                                        </p:tgtEl>
                                        <p:attrNameLst>
                                          <p:attrName>r</p:attrName>
                                        </p:attrNameLst>
                                      </p:cBhvr>
                                    </p:animRot>
                                  </p:childTnLst>
                                </p:cTn>
                              </p:par>
                            </p:childTnLst>
                          </p:cTn>
                        </p:par>
                        <p:par>
                          <p:cTn id="20" fill="hold">
                            <p:stCondLst>
                              <p:cond delay="2000"/>
                            </p:stCondLst>
                            <p:childTnLst>
                              <p:par>
                                <p:cTn id="21" presetID="16" presetClass="exit" presetSubtype="37" fill="hold" grpId="2" nodeType="afterEffect">
                                  <p:stCondLst>
                                    <p:cond delay="0"/>
                                  </p:stCondLst>
                                  <p:childTnLst>
                                    <p:animEffect transition="out" filter="barn(outVertical)">
                                      <p:cBhvr>
                                        <p:cTn id="22" dur="2000"/>
                                        <p:tgtEl>
                                          <p:spTgt spid="3"/>
                                        </p:tgtEl>
                                      </p:cBhvr>
                                    </p:animEffect>
                                    <p:set>
                                      <p:cBhvr>
                                        <p:cTn id="23" dur="1" fill="hold">
                                          <p:stCondLst>
                                            <p:cond delay="1999"/>
                                          </p:stCondLst>
                                        </p:cTn>
                                        <p:tgtEl>
                                          <p:spTgt spid="3"/>
                                        </p:tgtEl>
                                        <p:attrNameLst>
                                          <p:attrName>style.visibility</p:attrName>
                                        </p:attrNameLst>
                                      </p:cBhvr>
                                      <p:to>
                                        <p:strVal val="hidden"/>
                                      </p:to>
                                    </p:set>
                                  </p:childTnLst>
                                </p:cTn>
                              </p:par>
                              <p:par>
                                <p:cTn id="24" presetID="16" presetClass="exit" presetSubtype="37" fill="hold" grpId="2" nodeType="withEffect">
                                  <p:stCondLst>
                                    <p:cond delay="0"/>
                                  </p:stCondLst>
                                  <p:childTnLst>
                                    <p:animEffect transition="out" filter="barn(outVertical)">
                                      <p:cBhvr>
                                        <p:cTn id="25" dur="2000"/>
                                        <p:tgtEl>
                                          <p:spTgt spid="4"/>
                                        </p:tgtEl>
                                      </p:cBhvr>
                                    </p:animEffect>
                                    <p:set>
                                      <p:cBhvr>
                                        <p:cTn id="26" dur="1" fill="hold">
                                          <p:stCondLst>
                                            <p:cond delay="1999"/>
                                          </p:stCondLst>
                                        </p:cTn>
                                        <p:tgtEl>
                                          <p:spTgt spid="4"/>
                                        </p:tgtEl>
                                        <p:attrNameLst>
                                          <p:attrName>style.visibility</p:attrName>
                                        </p:attrNameLst>
                                      </p:cBhvr>
                                      <p:to>
                                        <p:strVal val="hidden"/>
                                      </p:to>
                                    </p:set>
                                  </p:childTnLst>
                                </p:cTn>
                              </p:par>
                              <p:par>
                                <p:cTn id="27" presetID="16" presetClass="exit" presetSubtype="37" fill="hold" grpId="2" nodeType="withEffect">
                                  <p:stCondLst>
                                    <p:cond delay="0"/>
                                  </p:stCondLst>
                                  <p:childTnLst>
                                    <p:animEffect transition="out" filter="barn(outVertical)">
                                      <p:cBhvr>
                                        <p:cTn id="28" dur="2000"/>
                                        <p:tgtEl>
                                          <p:spTgt spid="5"/>
                                        </p:tgtEl>
                                      </p:cBhvr>
                                    </p:animEffect>
                                    <p:set>
                                      <p:cBhvr>
                                        <p:cTn id="29" dur="1" fill="hold">
                                          <p:stCondLst>
                                            <p:cond delay="1999"/>
                                          </p:stCondLst>
                                        </p:cTn>
                                        <p:tgtEl>
                                          <p:spTgt spid="5"/>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2000" fill="hold"/>
                                        <p:tgtEl>
                                          <p:spTgt spid="2"/>
                                        </p:tgtEl>
                                        <p:attrNameLst>
                                          <p:attrName>ppt_w</p:attrName>
                                        </p:attrNameLst>
                                      </p:cBhvr>
                                      <p:tavLst>
                                        <p:tav tm="0">
                                          <p:val>
                                            <p:strVal val="2/3*#ppt_w"/>
                                          </p:val>
                                        </p:tav>
                                        <p:tav tm="100000">
                                          <p:val>
                                            <p:strVal val="#ppt_w"/>
                                          </p:val>
                                        </p:tav>
                                      </p:tavLst>
                                    </p:anim>
                                    <p:anim calcmode="lin" valueType="num">
                                      <p:cBhvr>
                                        <p:cTn id="33" dur="2000" fill="hold"/>
                                        <p:tgtEl>
                                          <p:spTgt spid="2"/>
                                        </p:tgtEl>
                                        <p:attrNameLst>
                                          <p:attrName>ppt_h</p:attrName>
                                        </p:attrNameLst>
                                      </p:cBhvr>
                                      <p:tavLst>
                                        <p:tav tm="0">
                                          <p:val>
                                            <p:strVal val="2/3*#ppt_h"/>
                                          </p:val>
                                        </p:tav>
                                        <p:tav tm="100000">
                                          <p:val>
                                            <p:strVal val="#ppt_h"/>
                                          </p:val>
                                        </p:tav>
                                      </p:tavLst>
                                    </p:anim>
                                  </p:childTnLst>
                                </p:cTn>
                              </p:par>
                              <p:par>
                                <p:cTn id="34" presetID="8" presetClass="entr" presetSubtype="32" fill="hold" nodeType="with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diamond(out)">
                                      <p:cBhvr>
                                        <p:cTn id="36" dur="2000"/>
                                        <p:tgtEl>
                                          <p:spTgt spid="2"/>
                                        </p:tgtEl>
                                      </p:cBhvr>
                                    </p:animEffect>
                                  </p:childTnLst>
                                </p:cTn>
                              </p:par>
                            </p:childTnLst>
                          </p:cTn>
                        </p:par>
                        <p:par>
                          <p:cTn id="37" fill="hold">
                            <p:stCondLst>
                              <p:cond delay="4000"/>
                            </p:stCondLst>
                            <p:childTnLst>
                              <p:par>
                                <p:cTn id="38" presetID="52" presetClass="entr" presetSubtype="0" fill="hold" nodeType="afterEffect">
                                  <p:stCondLst>
                                    <p:cond delay="0"/>
                                  </p:stCondLst>
                                  <p:childTnLst>
                                    <p:set>
                                      <p:cBhvr>
                                        <p:cTn id="39" dur="1" fill="hold">
                                          <p:stCondLst>
                                            <p:cond delay="0"/>
                                          </p:stCondLst>
                                        </p:cTn>
                                        <p:tgtEl>
                                          <p:spTgt spid="3074"/>
                                        </p:tgtEl>
                                        <p:attrNameLst>
                                          <p:attrName>style.visibility</p:attrName>
                                        </p:attrNameLst>
                                      </p:cBhvr>
                                      <p:to>
                                        <p:strVal val="visible"/>
                                      </p:to>
                                    </p:set>
                                    <p:animScale>
                                      <p:cBhvr>
                                        <p:cTn id="40" dur="2000" decel="50000" fill="hold">
                                          <p:stCondLst>
                                            <p:cond delay="0"/>
                                          </p:stCondLst>
                                        </p:cTn>
                                        <p:tgtEl>
                                          <p:spTgt spid="30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2000" decel="50000" fill="hold">
                                          <p:stCondLst>
                                            <p:cond delay="0"/>
                                          </p:stCondLst>
                                        </p:cTn>
                                        <p:tgtEl>
                                          <p:spTgt spid="3074"/>
                                        </p:tgtEl>
                                        <p:attrNameLst>
                                          <p:attrName>ppt_x</p:attrName>
                                          <p:attrName>ppt_y</p:attrName>
                                        </p:attrNameLst>
                                      </p:cBhvr>
                                    </p:animMotion>
                                    <p:animEffect transition="in" filter="fade">
                                      <p:cBhvr>
                                        <p:cTn id="42" dur="2000"/>
                                        <p:tgtEl>
                                          <p:spTgt spid="3074"/>
                                        </p:tgtEl>
                                      </p:cBhvr>
                                    </p:animEffect>
                                  </p:childTnLst>
                                </p:cTn>
                              </p:par>
                              <p:par>
                                <p:cTn id="43" presetID="9" presetClass="emph" presetSubtype="0" grpId="0" nodeType="withEffect">
                                  <p:stCondLst>
                                    <p:cond delay="0"/>
                                  </p:stCondLst>
                                  <p:childTnLst>
                                    <p:set>
                                      <p:cBhvr rctx="PPT">
                                        <p:cTn id="44" dur="indefinite"/>
                                        <p:tgtEl>
                                          <p:spTgt spid="7"/>
                                        </p:tgtEl>
                                        <p:attrNameLst>
                                          <p:attrName>style.opacity</p:attrName>
                                        </p:attrNameLst>
                                      </p:cBhvr>
                                      <p:to>
                                        <p:strVal val="0"/>
                                      </p:to>
                                    </p:set>
                                    <p:animEffect filter="image" prLst="opacity: 0">
                                      <p:cBhvr rctx="IE">
                                        <p:cTn id="45"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839</Words>
  <Application>Microsoft Office PowerPoint</Application>
  <PresentationFormat>Presentación en pantalla (4:3)</PresentationFormat>
  <Paragraphs>39</Paragraphs>
  <Slides>48</Slides>
  <Notes>0</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74</cp:revision>
  <dcterms:created xsi:type="dcterms:W3CDTF">2016-05-31T23:44:11Z</dcterms:created>
  <dcterms:modified xsi:type="dcterms:W3CDTF">2016-06-06T14:17:34Z</dcterms:modified>
</cp:coreProperties>
</file>