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2" r:id="rId15"/>
    <p:sldId id="269" r:id="rId16"/>
    <p:sldId id="270" r:id="rId17"/>
    <p:sldId id="271" r:id="rId18"/>
    <p:sldId id="268" r:id="rId19"/>
    <p:sldId id="273" r:id="rId20"/>
    <p:sldId id="274" r:id="rId21"/>
    <p:sldId id="275" r:id="rId22"/>
    <p:sldId id="276" r:id="rId23"/>
    <p:sldId id="279" r:id="rId24"/>
    <p:sldId id="277" r:id="rId25"/>
    <p:sldId id="280" r:id="rId26"/>
  </p:sldIdLst>
  <p:sldSz cx="9144000" cy="5143500" type="screen16x9"/>
  <p:notesSz cx="6858000" cy="9144000"/>
  <p:embeddedFontLst>
    <p:embeddedFont>
      <p:font typeface="Kingthings Annex" pitchFamily="2" charset="0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Harrington" pitchFamily="82" charset="0"/>
      <p:regular r:id="rId32"/>
    </p:embeddedFont>
    <p:embeddedFont>
      <p:font typeface="ChopinScript" pitchFamily="2" charset="0"/>
      <p:regular r:id="rId33"/>
    </p:embeddedFont>
    <p:embeddedFont>
      <p:font typeface="Kristen ITC" pitchFamily="66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cxDf1UD+kHx7yNWdkxprQ==" hashData="23HdEMqgQaT9kBncmWaymYcjq4U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79881"/>
    <a:srgbClr val="B6A790"/>
    <a:srgbClr val="B5AABA"/>
    <a:srgbClr val="91A999"/>
    <a:srgbClr val="899C5E"/>
    <a:srgbClr val="A03EA2"/>
    <a:srgbClr val="3F2D43"/>
    <a:srgbClr val="47334B"/>
    <a:srgbClr val="FF66CC"/>
    <a:srgbClr val="00B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36" autoAdjust="0"/>
  </p:normalViewPr>
  <p:slideViewPr>
    <p:cSldViewPr>
      <p:cViewPr varScale="1">
        <p:scale>
          <a:sx n="136" d="100"/>
          <a:sy n="136" d="100"/>
        </p:scale>
        <p:origin x="-96" y="-1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2E56-9BAD-4DAE-BE95-D4E38E798701}" type="datetimeFigureOut">
              <a:rPr lang="es-ES" smtClean="0"/>
              <a:pPr/>
              <a:t>25/03/2023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8F74-AFF0-43A0-B820-4E4339AF1F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B9492E56-9BAD-4DAE-BE95-D4E38E798701}" type="datetimeFigureOut">
              <a:rPr lang="es-ES" smtClean="0"/>
              <a:pPr/>
              <a:t>25/03/2023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B3638F74-AFF0-43A0-B820-4E4339AF1F8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Saphy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Doña Primavera\Imágenes\102997-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275606"/>
            <a:ext cx="3888432" cy="1872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8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25400" dist="38100" dir="5400000" algn="ctr" rotWithShape="0">
                    <a:srgbClr val="FFFF00"/>
                  </a:outerShdw>
                </a:effectLst>
                <a:latin typeface="Kingthings Annex" pitchFamily="2" charset="0"/>
              </a:rPr>
              <a:t>DONA PRIMAVERA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2195736" y="915566"/>
            <a:ext cx="360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>
                <a:blipFill>
                  <a:blip r:embed="rId5"/>
                  <a:stretch>
                    <a:fillRect/>
                  </a:stretch>
                </a:blipFill>
                <a:latin typeface="Kingthings Annex" pitchFamily="2" charset="0"/>
              </a:rPr>
              <a:t>-</a:t>
            </a:r>
          </a:p>
        </p:txBody>
      </p:sp>
      <p:sp>
        <p:nvSpPr>
          <p:cNvPr id="5" name="4 Marco"/>
          <p:cNvSpPr/>
          <p:nvPr/>
        </p:nvSpPr>
        <p:spPr>
          <a:xfrm>
            <a:off x="5" y="0"/>
            <a:ext cx="9143995" cy="5143500"/>
          </a:xfrm>
          <a:prstGeom prst="frame">
            <a:avLst>
              <a:gd name="adj1" fmla="val 10278"/>
            </a:avLst>
          </a:prstGeom>
          <a:blipFill>
            <a:blip r:embed="rId6" cstate="print"/>
            <a:stretch>
              <a:fillRect/>
            </a:stretch>
          </a:blipFill>
          <a:ln w="57150" cap="rnd" cmpd="tri">
            <a:solidFill>
              <a:srgbClr val="339933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39552" y="555526"/>
            <a:ext cx="8064896" cy="4032448"/>
          </a:xfrm>
          <a:prstGeom prst="frame">
            <a:avLst>
              <a:gd name="adj1" fmla="val 10892"/>
            </a:avLst>
          </a:prstGeom>
          <a:blipFill>
            <a:blip r:embed="rId6" cstate="print"/>
            <a:stretch>
              <a:fillRect/>
            </a:stretch>
          </a:blipFill>
          <a:ln w="57150" cap="rnd" cmpd="tri">
            <a:solidFill>
              <a:srgbClr val="339933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971600" y="987574"/>
            <a:ext cx="7200800" cy="3168352"/>
          </a:xfrm>
          <a:prstGeom prst="frame">
            <a:avLst>
              <a:gd name="adj1" fmla="val 13903"/>
            </a:avLst>
          </a:prstGeom>
          <a:blipFill>
            <a:blip r:embed="rId6" cstate="print"/>
            <a:stretch>
              <a:fillRect/>
            </a:stretch>
          </a:blipFill>
          <a:ln w="57150" cap="rnd" cmpd="tri">
            <a:solidFill>
              <a:srgbClr val="339933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03648" y="1419622"/>
            <a:ext cx="6336704" cy="2304256"/>
          </a:xfrm>
          <a:prstGeom prst="frame">
            <a:avLst>
              <a:gd name="adj1" fmla="val 21501"/>
            </a:avLst>
          </a:prstGeom>
          <a:blipFill>
            <a:blip r:embed="rId6" cstate="print"/>
            <a:stretch>
              <a:fillRect/>
            </a:stretch>
          </a:blipFill>
          <a:ln w="57150" cap="rnd" cmpd="tri">
            <a:solidFill>
              <a:srgbClr val="339933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907704" y="1923678"/>
            <a:ext cx="5328592" cy="1296144"/>
          </a:xfrm>
          <a:prstGeom prst="frame">
            <a:avLst>
              <a:gd name="adj1" fmla="val 35732"/>
            </a:avLst>
          </a:prstGeom>
          <a:blipFill>
            <a:blip r:embed="rId6" cstate="print"/>
            <a:stretch>
              <a:fillRect/>
            </a:stretch>
          </a:blipFill>
          <a:ln w="57150" cap="rnd" cmpd="tri">
            <a:solidFill>
              <a:srgbClr val="339933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339752" y="2355726"/>
            <a:ext cx="4464496" cy="432048"/>
          </a:xfrm>
          <a:prstGeom prst="frame">
            <a:avLst>
              <a:gd name="adj1" fmla="val 50000"/>
            </a:avLst>
          </a:prstGeom>
          <a:blipFill>
            <a:blip r:embed="rId7" cstate="print"/>
            <a:stretch>
              <a:fillRect/>
            </a:stretch>
          </a:blipFill>
          <a:ln w="57150" cap="rnd" cmpd="tri">
            <a:solidFill>
              <a:srgbClr val="339933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Voices Of Spring ste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12" grpId="0"/>
      <p:bldP spid="5" grpId="0" animBg="1"/>
      <p:bldP spid="7" grpId="0" animBg="1"/>
      <p:bldP spid="8" grpId="0" animBg="1"/>
      <p:bldP spid="9" grpId="0" animBg="1"/>
      <p:bldP spid="11" grpId="0" animBg="1"/>
      <p:bldP spid="10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27A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Doña Primavera\Imágenes\3 - Japan_Tokyo_Spring_Flowering_trees_Canal_Stairs_550231_1280x9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411510"/>
            <a:ext cx="4680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dirty="0">
                <a:solidFill>
                  <a:schemeClr val="bg1"/>
                </a:solidFill>
                <a:effectLst>
                  <a:outerShdw blurRad="38100" dist="38100" dir="2700000" algn="tl">
                    <a:srgbClr val="990099"/>
                  </a:outerShdw>
                </a:effectLst>
                <a:latin typeface="ScalaJewel Saphyr" pitchFamily="50" charset="0"/>
              </a:rPr>
              <a:t>Doña Primavera</a:t>
            </a:r>
            <a:br>
              <a:rPr lang="es-ES" sz="3000" dirty="0">
                <a:solidFill>
                  <a:schemeClr val="bg1"/>
                </a:solidFill>
                <a:effectLst>
                  <a:outerShdw blurRad="38100" dist="38100" dir="2700000" algn="tl">
                    <a:srgbClr val="990099"/>
                  </a:outerShdw>
                </a:effectLst>
                <a:latin typeface="ScalaJewel Saphyr" pitchFamily="50" charset="0"/>
              </a:rPr>
            </a:br>
            <a:r>
              <a:rPr lang="es-ES" sz="3000" dirty="0">
                <a:solidFill>
                  <a:schemeClr val="bg1"/>
                </a:solidFill>
                <a:effectLst>
                  <a:outerShdw blurRad="38100" dist="38100" dir="2700000" algn="tl">
                    <a:srgbClr val="990099"/>
                  </a:outerShdw>
                </a:effectLst>
                <a:latin typeface="ScalaJewel Saphyr" pitchFamily="50" charset="0"/>
              </a:rPr>
              <a:t>viste que es primor,</a:t>
            </a:r>
          </a:p>
        </p:txBody>
      </p:sp>
      <p:pic>
        <p:nvPicPr>
          <p:cNvPr id="23554" name="Picture 2" descr="E:\PPS  EXCLUSIVOS\- Doña Primavera\Imágenes\4 - cuando-florece-el-naranj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27534"/>
            <a:ext cx="4968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Viste en limonero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y en naranjo </a:t>
            </a:r>
          </a:p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en flor.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Doña Primavera\Imágenes\5 - 2788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28113"/>
              <a:gd name="adj2" fmla="val 50021"/>
            </a:avLst>
          </a:prstGeom>
          <a:solidFill>
            <a:srgbClr val="FF66CC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FF66CC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Doña Primavera\Imágenes\6 - 51uO8PVXJiL._AC_SX46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52"/>
            <a:ext cx="9150350" cy="513517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51845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Lleva por sandalias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unas anchas hojas,</a:t>
            </a:r>
          </a:p>
        </p:txBody>
      </p:sp>
      <p:pic>
        <p:nvPicPr>
          <p:cNvPr id="21507" name="Picture 3" descr="E:\PPS  EXCLUSIVOS\- Doña Primavera\Imágenes\31308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1131590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6600"/>
                  </a:outerShdw>
                </a:effectLst>
                <a:latin typeface="ScalaJewel Saphyr" pitchFamily="50" charset="0"/>
              </a:rPr>
              <a:t>Y por caravanas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660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6600"/>
                  </a:outerShdw>
                </a:effectLst>
                <a:latin typeface="ScalaJewel Saphyr" pitchFamily="50" charset="0"/>
              </a:rPr>
              <a:t>unas fucsias rojas.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PPS  EXCLUSIVOS\- Doña Primavera\Imágenes\8 - 4498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A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E:\PPS  EXCLUSIVOS\- Doña Primavera\Imágenes\9 - Germany_Spring_Gardens_Flowering_trees_Stuttgart_58445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339502"/>
            <a:ext cx="53285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ScalaJewel Saphyr" pitchFamily="50" charset="0"/>
              </a:rPr>
              <a:t>Salid a encontrarla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ScalaJewel Saphyr" pitchFamily="50" charset="0"/>
              </a:rPr>
              <a:t>por esos caminos.</a:t>
            </a:r>
          </a:p>
        </p:txBody>
      </p:sp>
      <p:pic>
        <p:nvPicPr>
          <p:cNvPr id="19460" name="Picture 4" descr="E:\PPS  EXCLUSIVOS\- Doña Primavera\Imágenes\10 - 866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35283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Salid a encontrarla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por esos caminos.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A4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Doña Primavera\Imágenes\11 - Spring-Cleansing-1024x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Ordenar"/>
          <p:cNvSpPr/>
          <p:nvPr/>
        </p:nvSpPr>
        <p:spPr>
          <a:xfrm>
            <a:off x="1000125" y="0"/>
            <a:ext cx="7215188" cy="5143500"/>
          </a:xfrm>
          <a:prstGeom prst="flowChartSort">
            <a:avLst/>
          </a:prstGeom>
          <a:solidFill>
            <a:srgbClr val="FF66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Combinar"/>
          <p:cNvSpPr/>
          <p:nvPr/>
        </p:nvSpPr>
        <p:spPr>
          <a:xfrm rot="16200000">
            <a:off x="107157" y="-107155"/>
            <a:ext cx="5143500" cy="5357813"/>
          </a:xfrm>
          <a:prstGeom prst="flowChartMerge">
            <a:avLst/>
          </a:prstGeom>
          <a:solidFill>
            <a:srgbClr val="FF66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Extracto"/>
          <p:cNvSpPr/>
          <p:nvPr/>
        </p:nvSpPr>
        <p:spPr>
          <a:xfrm>
            <a:off x="0" y="2035971"/>
            <a:ext cx="4572000" cy="3107531"/>
          </a:xfrm>
          <a:prstGeom prst="flowChartExtract">
            <a:avLst/>
          </a:prstGeom>
          <a:solidFill>
            <a:srgbClr val="FF66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4572000" y="0"/>
            <a:ext cx="4572000" cy="3107531"/>
          </a:xfrm>
          <a:prstGeom prst="flowChartMerge">
            <a:avLst/>
          </a:prstGeom>
          <a:solidFill>
            <a:srgbClr val="FF66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4572000" cy="3107531"/>
          </a:xfrm>
          <a:prstGeom prst="flowChartMerge">
            <a:avLst/>
          </a:prstGeom>
          <a:solidFill>
            <a:srgbClr val="FF66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Extracto"/>
          <p:cNvSpPr/>
          <p:nvPr/>
        </p:nvSpPr>
        <p:spPr>
          <a:xfrm>
            <a:off x="4572000" y="2035969"/>
            <a:ext cx="4572000" cy="3107531"/>
          </a:xfrm>
          <a:prstGeom prst="flowChartExtract">
            <a:avLst/>
          </a:prstGeom>
          <a:solidFill>
            <a:srgbClr val="FF66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Extracto"/>
          <p:cNvSpPr/>
          <p:nvPr/>
        </p:nvSpPr>
        <p:spPr>
          <a:xfrm rot="16200000">
            <a:off x="3964783" y="-35719"/>
            <a:ext cx="5143501" cy="5214935"/>
          </a:xfrm>
          <a:prstGeom prst="flowChartExtract">
            <a:avLst/>
          </a:prstGeom>
          <a:solidFill>
            <a:srgbClr val="FF66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7D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Doña Primavera\Imágenes\12 - Spring_Face_Branches_43943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267494"/>
            <a:ext cx="4752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660066"/>
                  </a:outerShdw>
                </a:effectLst>
                <a:latin typeface="ScalaJewel Saphyr" pitchFamily="50" charset="0"/>
              </a:rPr>
              <a:t>Doña Primavera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660066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660066"/>
                  </a:outerShdw>
                </a:effectLst>
                <a:latin typeface="ScalaJewel Saphyr" pitchFamily="50" charset="0"/>
              </a:rPr>
              <a:t>de aliento fecundo,</a:t>
            </a:r>
          </a:p>
        </p:txBody>
      </p:sp>
      <p:pic>
        <p:nvPicPr>
          <p:cNvPr id="17412" name="Picture 4" descr="E:\PPS  EXCLUSIVOS\- Doña Primavera\Imágenes\13 - 69009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483518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Se ríe de todas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las penas del mundo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1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Doña Primavera\Imágenes\14 - 6894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267494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8E1DFF"/>
                </a:solidFill>
                <a:effectLst>
                  <a:outerShdw blurRad="38100" dist="38100" dir="2700000" algn="tl">
                    <a:srgbClr val="660066"/>
                  </a:outerShdw>
                </a:effectLst>
                <a:latin typeface="ScalaJewel Saphyr" pitchFamily="50" charset="0"/>
              </a:rPr>
              <a:t>No cree al que le hable</a:t>
            </a:r>
            <a:br>
              <a:rPr lang="es-ES" sz="3200" dirty="0">
                <a:solidFill>
                  <a:srgbClr val="8E1DFF"/>
                </a:solidFill>
                <a:effectLst>
                  <a:outerShdw blurRad="38100" dist="38100" dir="2700000" algn="tl">
                    <a:srgbClr val="660066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rgbClr val="8E1DFF"/>
                </a:solidFill>
                <a:effectLst>
                  <a:outerShdw blurRad="38100" dist="38100" dir="2700000" algn="tl">
                    <a:srgbClr val="660066"/>
                  </a:outerShdw>
                </a:effectLst>
                <a:latin typeface="ScalaJewel Saphyr" pitchFamily="50" charset="0"/>
              </a:rPr>
              <a:t>de las vidas ruines.</a:t>
            </a:r>
          </a:p>
        </p:txBody>
      </p:sp>
      <p:pic>
        <p:nvPicPr>
          <p:cNvPr id="16387" name="Picture 3" descr="E:\PPS  EXCLUSIVOS\- Doña Primavera\Imágenes\15 - raizverde-cuidadopodajazmin-2-1024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627534"/>
            <a:ext cx="30963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¿Cómo va a toparlas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Saphyr" pitchFamily="50" charset="0"/>
              </a:rPr>
              <a:t>entre los jazmines?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98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Doña Primavera\Imágenes\690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80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Doña Primavera\Imágenes\cuantas-clases-de-jazmines-existen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2859782"/>
            <a:ext cx="29523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6600"/>
                  </a:outerShdw>
                </a:effectLst>
                <a:latin typeface="ScalaJewel Saphyr" pitchFamily="50" charset="0"/>
              </a:rPr>
              <a:t>¿Cómo va a toparlas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660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6600"/>
                  </a:outerShdw>
                </a:effectLst>
                <a:latin typeface="ScalaJewel Saphyr" pitchFamily="50" charset="0"/>
              </a:rPr>
              <a:t>entre los jazmines</a:t>
            </a:r>
          </a:p>
        </p:txBody>
      </p:sp>
      <p:pic>
        <p:nvPicPr>
          <p:cNvPr id="13314" name="Picture 2" descr="E:\PPS  EXCLUSIVOS\- Doña Primavera\Imágenes\8872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28803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calaJewel Saphyr" pitchFamily="50" charset="0"/>
              </a:rPr>
              <a:t>De espejos dorados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calaJewel Saphyr" pitchFamily="50" charset="0"/>
              </a:rPr>
              <a:t>y cantos ardientes?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A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E:\PPS  EXCLUSIVOS\- Doña Primavera\Imágenes\690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A03E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5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solidFill>
            <a:srgbClr val="899C5E"/>
          </a:solid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A03E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8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899C5E"/>
          </a:soli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8C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Doña Primavera\Imágenes\19 - 7G9B2037-1++f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555526"/>
            <a:ext cx="53285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ScalaJewel Saphyr" pitchFamily="50" charset="0"/>
              </a:rPr>
              <a:t>De la tierra enferma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ScalaJewel Saphyr" pitchFamily="50" charset="0"/>
              </a:rPr>
              <a:t>en las pardas grietas,</a:t>
            </a:r>
          </a:p>
        </p:txBody>
      </p:sp>
      <p:pic>
        <p:nvPicPr>
          <p:cNvPr id="12290" name="Picture 2" descr="E:\PPS  EXCLUSIVOS\- Doña Primavera\Imágenes\6898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21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3507854"/>
            <a:ext cx="4392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406A20"/>
                  </a:outerShdw>
                </a:effectLst>
                <a:latin typeface="ScalaJewel Saphyr" pitchFamily="50" charset="0"/>
              </a:rPr>
              <a:t>Enciende rosales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406A20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406A20"/>
                  </a:outerShdw>
                </a:effectLst>
                <a:latin typeface="ScalaJewel Saphyr" pitchFamily="50" charset="0"/>
              </a:rPr>
              <a:t>de rojas piruetas.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Doña Primavera\Imágenes\6932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7E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Doña Primavera\Imágenes\9474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2931790"/>
            <a:ext cx="29523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000" dirty="0">
                <a:solidFill>
                  <a:srgbClr val="660066"/>
                </a:solidFill>
                <a:effectLst>
                  <a:outerShdw blurRad="38100" dist="38100" dir="2700000" algn="tl">
                    <a:srgbClr val="6600CC"/>
                  </a:outerShdw>
                </a:effectLst>
                <a:latin typeface="ScalaJewel Saphyr" pitchFamily="50" charset="0"/>
              </a:rPr>
              <a:t>Pone </a:t>
            </a:r>
          </a:p>
          <a:p>
            <a:r>
              <a:rPr lang="es-ES" sz="3000" dirty="0">
                <a:solidFill>
                  <a:srgbClr val="660066"/>
                </a:solidFill>
                <a:effectLst>
                  <a:outerShdw blurRad="38100" dist="38100" dir="2700000" algn="tl">
                    <a:srgbClr val="6600CC"/>
                  </a:outerShdw>
                </a:effectLst>
                <a:latin typeface="ScalaJewel Saphyr" pitchFamily="50" charset="0"/>
              </a:rPr>
              <a:t>sus encajes,</a:t>
            </a:r>
            <a:br>
              <a:rPr lang="es-ES" sz="3000" dirty="0">
                <a:solidFill>
                  <a:srgbClr val="660066"/>
                </a:solidFill>
                <a:effectLst>
                  <a:outerShdw blurRad="38100" dist="38100" dir="2700000" algn="tl">
                    <a:srgbClr val="6600CC"/>
                  </a:outerShdw>
                </a:effectLst>
                <a:latin typeface="ScalaJewel Saphyr" pitchFamily="50" charset="0"/>
              </a:rPr>
            </a:br>
            <a:r>
              <a:rPr lang="es-ES" sz="3000" dirty="0">
                <a:solidFill>
                  <a:srgbClr val="660066"/>
                </a:solidFill>
                <a:effectLst>
                  <a:outerShdw blurRad="38100" dist="38100" dir="2700000" algn="tl">
                    <a:srgbClr val="6600CC"/>
                  </a:outerShdw>
                </a:effectLst>
                <a:latin typeface="ScalaJewel Saphyr" pitchFamily="50" charset="0"/>
              </a:rPr>
              <a:t>prende sus verduras,</a:t>
            </a:r>
          </a:p>
        </p:txBody>
      </p:sp>
      <p:pic>
        <p:nvPicPr>
          <p:cNvPr id="3075" name="Picture 3" descr="E:\PPS  EXCLUSIVOS\- Doña Primavera\Imágenes\cemetery-flowers-grave-blossoms-commemorate-headsto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67494"/>
            <a:ext cx="4536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305018"/>
                  </a:outerShdw>
                </a:effectLst>
                <a:latin typeface="ScalaJewel Saphyr" pitchFamily="50" charset="0"/>
              </a:rPr>
              <a:t>En la piedra triste</a:t>
            </a:r>
            <a:b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305018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305018"/>
                  </a:outerShdw>
                </a:effectLst>
                <a:latin typeface="ScalaJewel Saphyr" pitchFamily="50" charset="0"/>
              </a:rPr>
              <a:t>de las sepulturas…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Doña Primavera\Imágenes\6838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57ABFF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 EXCLUSIVOS\- Doña Primavera\Imágenes\6942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6350"/>
            <a:ext cx="9156700" cy="5149850"/>
          </a:xfrm>
          <a:prstGeom prst="rect">
            <a:avLst/>
          </a:prstGeom>
          <a:noFill/>
        </p:spPr>
      </p:pic>
      <p:pic>
        <p:nvPicPr>
          <p:cNvPr id="5122" name="Picture 2" descr="E:\PPS  EXCLUSIVOS\- Doña Primavera\Imágenes\6942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99542"/>
            <a:ext cx="28803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305018"/>
                  </a:outerShdw>
                </a:effectLst>
                <a:latin typeface="ScalaJewel Saphyr" pitchFamily="50" charset="0"/>
              </a:rPr>
              <a:t>Doña Primavera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305018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305018"/>
                  </a:outerShdw>
                </a:effectLst>
                <a:latin typeface="ScalaJewel Saphyr" pitchFamily="50" charset="0"/>
              </a:rPr>
              <a:t>de manos gloriosas,</a:t>
            </a:r>
          </a:p>
        </p:txBody>
      </p:sp>
      <p:pic>
        <p:nvPicPr>
          <p:cNvPr id="5123" name="Picture 3" descr="E:\PPS  EXCLUSIVOS\- Doña Primavera\Imágenes\5621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6" y="-6350"/>
            <a:ext cx="9178926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267494"/>
            <a:ext cx="55446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calaJewel Saphyr" pitchFamily="50" charset="0"/>
              </a:rPr>
              <a:t>Haz que por la vida</a:t>
            </a:r>
            <a:b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calaJewel Saphyr" pitchFamily="50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calaJewel Saphyr" pitchFamily="50" charset="0"/>
              </a:rPr>
              <a:t>derramemos rosas: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Doña Primavera\Imágenes\375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Doña Primavera\Imágenes\29 - 397299- 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pic>
        <p:nvPicPr>
          <p:cNvPr id="9219" name="Picture 3" descr="E:\PPS  EXCLUSIVOS\- Doña Primavera\Imágenes\3972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3651870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305018"/>
                  </a:outerShdw>
                </a:effectLst>
                <a:latin typeface="ScalaJewel Saphyr" pitchFamily="50" charset="0"/>
              </a:rPr>
              <a:t>Rosas de alegría,</a:t>
            </a:r>
          </a:p>
        </p:txBody>
      </p:sp>
      <p:pic>
        <p:nvPicPr>
          <p:cNvPr id="9218" name="Picture 2" descr="E:\PPS  EXCLUSIVOS\- Doña Primavera\Imágenes\thumbbig-1025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60232" y="483518"/>
            <a:ext cx="22076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FF0066"/>
                </a:solidFill>
                <a:effectLst>
                  <a:outerShdw blurRad="38100" dist="38100" dir="2700000" algn="tl">
                    <a:schemeClr val="accent2">
                      <a:lumMod val="75000"/>
                    </a:schemeClr>
                  </a:outerShdw>
                </a:effectLst>
                <a:latin typeface="ScalaJewel Saphyr" pitchFamily="50" charset="0"/>
              </a:rPr>
              <a:t>Rosas de perdón,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9" presetClass="entr" presetSubtype="0" ac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E:\PPS  EXCLUSIVOS\- Doña Primavera\Imágenes\323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44000" cy="5168900"/>
          </a:xfrm>
          <a:prstGeom prst="rect">
            <a:avLst/>
          </a:prstGeom>
          <a:noFill/>
        </p:spPr>
      </p:pic>
      <p:pic>
        <p:nvPicPr>
          <p:cNvPr id="8193" name="Picture 1" descr="E:\PPS  EXCLUSIVOS\- Doña Primavera\Imágenes\323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483518"/>
            <a:ext cx="3635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ScalaJewel Saphyr" pitchFamily="50" charset="0"/>
              </a:rPr>
              <a:t>Rosas de cariño,</a:t>
            </a:r>
            <a:b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ScalaJewel Saphyr" pitchFamily="50" charset="0"/>
              </a:rPr>
            </a:b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ScalaJewel Saphyr" pitchFamily="50" charset="0"/>
              </a:rPr>
              <a:t>y de exultación.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298B0"/>
            </a:gs>
            <a:gs pos="50000">
              <a:srgbClr val="E7C973"/>
            </a:gs>
            <a:gs pos="100000">
              <a:srgbClr val="A090AE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8663" y="2538413"/>
            <a:ext cx="66675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8663" y="2538413"/>
            <a:ext cx="66675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E:\PPS  EXCLUSIVOS\- Doña Primavera\Imágenes\32 - 230094+sp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6" grpId="0" animBg="1"/>
      <p:bldP spid="6" grpId="1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D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Doña Primavera\Imágenes\692654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7" name="6 Elipse"/>
          <p:cNvSpPr/>
          <p:nvPr/>
        </p:nvSpPr>
        <p:spPr>
          <a:xfrm rot="5400000" flipV="1">
            <a:off x="-1905930" y="1905930"/>
            <a:ext cx="5143500" cy="133164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 rot="10800000">
            <a:off x="1187623" y="4011910"/>
            <a:ext cx="6912767" cy="1131586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043608" y="0"/>
            <a:ext cx="7200800" cy="113159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 rot="5400000">
            <a:off x="5906429" y="1905934"/>
            <a:ext cx="5143500" cy="1331639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187624" y="483518"/>
            <a:ext cx="21146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Marzo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51520" y="1203598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  </a:t>
            </a:r>
            <a:r>
              <a:rPr lang="es-ES" sz="3000" dirty="0" smtClean="0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Música</a:t>
            </a:r>
            <a:r>
              <a:rPr lang="es-ES" sz="3000" dirty="0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: Voces de Primavera</a:t>
            </a:r>
          </a:p>
          <a:p>
            <a:r>
              <a:rPr lang="es-ES" sz="3000" dirty="0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 Orquesta Sinfónica de </a:t>
            </a:r>
            <a:r>
              <a:rPr lang="es-ES" sz="3000" dirty="0" err="1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Slovenia</a:t>
            </a:r>
            <a:endParaRPr lang="es-ES" sz="3000" dirty="0">
              <a:solidFill>
                <a:srgbClr val="FCDE04"/>
              </a:solidFill>
              <a:effectLst>
                <a:outerShdw dist="50800" dir="5400000" algn="ctr" rotWithShape="0">
                  <a:srgbClr val="663300"/>
                </a:outerShdw>
              </a:effectLst>
              <a:latin typeface="ChopinScript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3147814"/>
            <a:ext cx="40878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 err="1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Autora:Gabriela</a:t>
            </a:r>
            <a:r>
              <a:rPr lang="es-ES" sz="3000" dirty="0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 Mistral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020272" y="365187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FCDE04"/>
                </a:solidFill>
                <a:effectLst>
                  <a:outerShdw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Margarita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2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2" grpId="0"/>
      <p:bldP spid="3" grpId="0"/>
      <p:bldP spid="4" grpId="0"/>
      <p:bldP spid="10" grpId="0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1729</TotalTime>
  <Words>123</Words>
  <Application>Microsoft Office PowerPoint</Application>
  <PresentationFormat>Presentación en pantalla (16:9)</PresentationFormat>
  <Paragraphs>33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3" baseType="lpstr">
      <vt:lpstr>Arial</vt:lpstr>
      <vt:lpstr>Kingthings Annex</vt:lpstr>
      <vt:lpstr>Calibri</vt:lpstr>
      <vt:lpstr>ScalaJewel Saphyr</vt:lpstr>
      <vt:lpstr>Harrington</vt:lpstr>
      <vt:lpstr>ChopinScript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</cp:lastModifiedBy>
  <cp:revision>58</cp:revision>
  <dcterms:created xsi:type="dcterms:W3CDTF">2020-09-21T17:42:14Z</dcterms:created>
  <dcterms:modified xsi:type="dcterms:W3CDTF">2023-03-25T15:27:50Z</dcterms:modified>
</cp:coreProperties>
</file>