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98" r:id="rId3"/>
    <p:sldId id="268" r:id="rId4"/>
    <p:sldId id="277" r:id="rId5"/>
    <p:sldId id="256" r:id="rId6"/>
    <p:sldId id="283" r:id="rId7"/>
    <p:sldId id="282" r:id="rId8"/>
    <p:sldId id="281" r:id="rId9"/>
    <p:sldId id="280" r:id="rId10"/>
    <p:sldId id="279" r:id="rId11"/>
    <p:sldId id="290" r:id="rId12"/>
    <p:sldId id="273" r:id="rId13"/>
    <p:sldId id="276" r:id="rId14"/>
    <p:sldId id="267" r:id="rId15"/>
    <p:sldId id="286" r:id="rId16"/>
    <p:sldId id="274" r:id="rId17"/>
    <p:sldId id="293" r:id="rId18"/>
    <p:sldId id="275" r:id="rId19"/>
    <p:sldId id="270" r:id="rId20"/>
    <p:sldId id="272" r:id="rId21"/>
    <p:sldId id="271" r:id="rId22"/>
    <p:sldId id="265" r:id="rId23"/>
    <p:sldId id="261" r:id="rId24"/>
    <p:sldId id="266" r:id="rId25"/>
    <p:sldId id="264" r:id="rId26"/>
    <p:sldId id="291" r:id="rId27"/>
    <p:sldId id="288" r:id="rId28"/>
    <p:sldId id="303" r:id="rId29"/>
    <p:sldId id="289" r:id="rId30"/>
    <p:sldId id="287" r:id="rId31"/>
    <p:sldId id="285" r:id="rId32"/>
    <p:sldId id="284" r:id="rId33"/>
    <p:sldId id="302" r:id="rId34"/>
    <p:sldId id="301" r:id="rId35"/>
    <p:sldId id="300" r:id="rId36"/>
    <p:sldId id="299" r:id="rId37"/>
    <p:sldId id="297" r:id="rId38"/>
    <p:sldId id="296" r:id="rId39"/>
    <p:sldId id="295" r:id="rId40"/>
    <p:sldId id="258" r:id="rId41"/>
    <p:sldId id="292" r:id="rId42"/>
    <p:sldId id="260" r:id="rId43"/>
    <p:sldId id="259" r:id="rId44"/>
    <p:sldId id="304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UoilfUtsARh4gxc1IGxZw" hashData="uyZR1oL7XG/1HyApj2d4/YJwVJ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526F"/>
    <a:srgbClr val="1B4955"/>
    <a:srgbClr val="0000CC"/>
    <a:srgbClr val="008600"/>
    <a:srgbClr val="004800"/>
    <a:srgbClr val="714B25"/>
    <a:srgbClr val="996633"/>
    <a:srgbClr val="39230D"/>
    <a:srgbClr val="DD2F6D"/>
    <a:srgbClr val="6EC4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10" autoAdjust="0"/>
    <p:restoredTop sz="93250" autoAdjust="0"/>
  </p:normalViewPr>
  <p:slideViewPr>
    <p:cSldViewPr>
      <p:cViewPr>
        <p:scale>
          <a:sx n="50" d="100"/>
          <a:sy n="50" d="100"/>
        </p:scale>
        <p:origin x="-582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B82474-24A8-4844-863B-C95608EEB878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387AB-961D-4142-BD97-67BA6C851E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387AB-961D-4142-BD97-67BA6C851E46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387AB-961D-4142-BD97-67BA6C851E46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387AB-961D-4142-BD97-67BA6C851E46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3240A-F3A7-4CB1-84A0-1BE2A57499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C4871-8F9D-4AD5-A269-8532F0438516}" type="datetimeFigureOut">
              <a:rPr lang="es-ES" smtClean="0"/>
              <a:pPr/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B78-BF7C-44E6-8867-559B5B7352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767F1C-81B9-4D30-86B7-ABCFE76529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61878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-Wallpaper-daydreaming-34811101-1024-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3" name="32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110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714480" y="214314"/>
            <a:ext cx="5905500" cy="942976"/>
          </a:xfrm>
          <a:prstGeom prst="rect">
            <a:avLst/>
          </a:prstGeom>
          <a:noFill/>
        </p:spPr>
      </p:pic>
      <p:pic>
        <p:nvPicPr>
          <p:cNvPr id="47112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714480" y="1142984"/>
            <a:ext cx="1771650" cy="866776"/>
          </a:xfrm>
          <a:prstGeom prst="rect">
            <a:avLst/>
          </a:prstGeom>
          <a:noFill/>
        </p:spPr>
      </p:pic>
      <p:pic>
        <p:nvPicPr>
          <p:cNvPr id="47114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857620" y="1142984"/>
            <a:ext cx="3743325" cy="923925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6715140" y="6286520"/>
            <a:ext cx="21450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17 Imagen" descr="Nature-Wallpaper-daydreaming-34811101-1024-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8000">
    <p:sndAc>
      <p:stSnd loop="1">
        <p:snd r:embed="rId2" name="Ernesto Cortazar -Secret feel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árvore-lago-neve-120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785918" y="42860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9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_vershinyi-goryi-sneg-ves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1250160" y="1250157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500436" y="1214436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0" y="0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6187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-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Decisión"/>
          <p:cNvSpPr/>
          <p:nvPr/>
        </p:nvSpPr>
        <p:spPr>
          <a:xfrm>
            <a:off x="0" y="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42860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7857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11429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150019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185736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221457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57174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29289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28610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364331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0" y="400048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0" y="43576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47148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0" y="500063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535782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0" y="571501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0" y="6072206"/>
            <a:ext cx="9144000" cy="428604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0" y="65008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0_lake-coleridge-new-zea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ln>
            <a:noFill/>
          </a:ln>
        </p:spPr>
      </p:pic>
      <p:sp>
        <p:nvSpPr>
          <p:cNvPr id="9" name="8 Rombo"/>
          <p:cNvSpPr/>
          <p:nvPr/>
        </p:nvSpPr>
        <p:spPr>
          <a:xfrm>
            <a:off x="0" y="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0" y="342900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571488" y="1143000"/>
            <a:ext cx="3429024" cy="4572000"/>
          </a:xfrm>
          <a:prstGeom prst="triangle">
            <a:avLst>
              <a:gd name="adj" fmla="val 51785"/>
            </a:avLst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5107769" y="1178719"/>
            <a:ext cx="3571900" cy="4500562"/>
          </a:xfrm>
          <a:prstGeom prst="triangle">
            <a:avLst>
              <a:gd name="adj" fmla="val 51578"/>
            </a:avLst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1357318" y="-1357318"/>
            <a:ext cx="1785926" cy="4500562"/>
          </a:xfrm>
          <a:prstGeom prst="rtTriangle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5400000" flipV="1">
            <a:off x="6005518" y="-1352556"/>
            <a:ext cx="1785926" cy="4491038"/>
          </a:xfrm>
          <a:prstGeom prst="rtTriangle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5400000" flipH="1">
            <a:off x="1393037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5400000" flipH="1" flipV="1">
            <a:off x="6036475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  <a:alpha val="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9230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00x2125_645990_[www.ArtFile.ru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4572008"/>
            <a:ext cx="3071802" cy="2285992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072198" y="4643446"/>
            <a:ext cx="3071802" cy="2214554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35743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72198" y="2357430"/>
            <a:ext cx="3071802" cy="2286016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7180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71868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71934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572000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072066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57213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120334_1024_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pic>
      <p:sp>
        <p:nvSpPr>
          <p:cNvPr id="16" name="1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V="1">
            <a:off x="0" y="0"/>
            <a:ext cx="6500826" cy="6858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5400000" flipH="1" flipV="1">
            <a:off x="2250277" y="-35723"/>
            <a:ext cx="4643446" cy="9144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7360-Se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  <a:ln>
            <a:noFill/>
          </a:ln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785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</p:pic>
      <p:sp>
        <p:nvSpPr>
          <p:cNvPr id="5" name="4 Onda"/>
          <p:cNvSpPr/>
          <p:nvPr/>
        </p:nvSpPr>
        <p:spPr>
          <a:xfrm rot="5400000">
            <a:off x="-1107281" y="1107281"/>
            <a:ext cx="6858000" cy="464343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3500438" y="1214438"/>
            <a:ext cx="6858000" cy="44291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4654"/>
          </a:xfrm>
          <a:prstGeom prst="rect">
            <a:avLst/>
          </a:prstGeom>
          <a:ln>
            <a:noFill/>
          </a:ln>
        </p:spPr>
      </p:pic>
      <p:sp>
        <p:nvSpPr>
          <p:cNvPr id="5" name="4 Paralelogramo"/>
          <p:cNvSpPr/>
          <p:nvPr/>
        </p:nvSpPr>
        <p:spPr>
          <a:xfrm>
            <a:off x="0" y="0"/>
            <a:ext cx="4572000" cy="6858000"/>
          </a:xfrm>
          <a:prstGeom prst="parallelogram">
            <a:avLst>
              <a:gd name="adj" fmla="val 65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70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3000364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5929322" y="0"/>
            <a:ext cx="3214678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3214710" cy="6858000"/>
          </a:xfrm>
          <a:prstGeom prst="rtTriangle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1571604" y="0"/>
            <a:ext cx="3009920" cy="6858000"/>
          </a:xfrm>
          <a:prstGeom prst="rtTriangle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087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509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Pictures-of-Nature-fo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250160" y="1250157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500436" y="1214436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-1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76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42860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7857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11429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150019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185736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221457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257174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9289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328610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64331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400048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43576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7148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0" y="500063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0" y="535782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571501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0" y="6072206"/>
            <a:ext cx="9144000" cy="428604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65008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874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42900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71488" y="1143000"/>
            <a:ext cx="3429024" cy="4572000"/>
          </a:xfrm>
          <a:prstGeom prst="triangle">
            <a:avLst>
              <a:gd name="adj" fmla="val 51785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107769" y="1178719"/>
            <a:ext cx="3571900" cy="4500562"/>
          </a:xfrm>
          <a:prstGeom prst="triangle">
            <a:avLst>
              <a:gd name="adj" fmla="val 51578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1357318" y="-1357318"/>
            <a:ext cx="1785926" cy="450056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6005518" y="-1352556"/>
            <a:ext cx="1785926" cy="4491038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393037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 flipV="1">
            <a:off x="6036475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roda_gory_nebo_ozero_oblaka_81150_140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2008"/>
            <a:ext cx="3071802" cy="2285992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072198" y="4643446"/>
            <a:ext cx="3071802" cy="2214554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35743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2357430"/>
            <a:ext cx="3071802" cy="2286016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7180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868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71934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72066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357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10" name="9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6500826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 flipV="1">
            <a:off x="2250277" y="-35723"/>
            <a:ext cx="4643446" cy="9144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3896709-3116382-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7594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107281" y="1107281"/>
            <a:ext cx="6858000" cy="464343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38" y="1214438"/>
            <a:ext cx="6858000" cy="44291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71982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4572000" cy="6858000"/>
          </a:xfrm>
          <a:prstGeom prst="parallelogram">
            <a:avLst>
              <a:gd name="adj" fmla="val 65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70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3000364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5929322" y="0"/>
            <a:ext cx="3214678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0"/>
            <a:ext cx="3357586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500166" y="0"/>
            <a:ext cx="3071834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na-great-mountains-and-rivers_0003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161878">
                  <a:shade val="67500"/>
                  <a:satMod val="115000"/>
                </a:srgbClr>
              </a:gs>
              <a:gs pos="100000">
                <a:srgbClr val="1618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rgbClr val="0000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download-photos-of-na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m-lake-scenery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250159" y="1250153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500436" y="1214440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-1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qysz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42860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7857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11429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150019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185736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221457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257174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9289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328610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64331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400048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43576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7148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0" y="500063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0" y="535782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571501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0" y="6072206"/>
            <a:ext cx="9144000" cy="428604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65008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42900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71488" y="1143000"/>
            <a:ext cx="3429024" cy="4572000"/>
          </a:xfrm>
          <a:prstGeom prst="triangle">
            <a:avLst>
              <a:gd name="adj" fmla="val 51785"/>
            </a:avLst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107769" y="1178719"/>
            <a:ext cx="3571900" cy="4500562"/>
          </a:xfrm>
          <a:prstGeom prst="triangle">
            <a:avLst>
              <a:gd name="adj" fmla="val 51578"/>
            </a:avLst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1357318" y="-1357318"/>
            <a:ext cx="1785926" cy="4500562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6005518" y="-1352556"/>
            <a:ext cx="1785926" cy="4491038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393037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 flipV="1">
            <a:off x="6036475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nature_38064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6500826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H="1" flipV="1">
            <a:off x="2250277" y="-35723"/>
            <a:ext cx="4643446" cy="9144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 Scenery Wallpapers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2008"/>
            <a:ext cx="3071802" cy="2285992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072198" y="4643446"/>
            <a:ext cx="3071802" cy="2214554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35743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2357430"/>
            <a:ext cx="3071802" cy="2286016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7180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868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71934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72066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_landscapes_nature_forests_grass_mill_rivers_watermill_1024x768_755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man_sydney_australia_2981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107281" y="1107281"/>
            <a:ext cx="6858000" cy="464343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38" y="1214438"/>
            <a:ext cx="6858000" cy="44291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dscapes__priroda_peyzazhi_landshafty___oboi_i_fotografii_wallpapers___okruzhajuschiy_mir_cherez_fotoobektiv_89791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4572000" cy="6858000"/>
          </a:xfrm>
          <a:prstGeom prst="parallelogram">
            <a:avLst>
              <a:gd name="adj" fmla="val 65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70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3000364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5929322" y="0"/>
            <a:ext cx="3214678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0"/>
            <a:ext cx="3286148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500166" y="0"/>
            <a:ext cx="3071834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_germany_rivers_hessen_1024x768_74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rgbClr val="6EC450">
                  <a:shade val="30000"/>
                  <a:satMod val="115000"/>
                  <a:alpha val="0"/>
                </a:srgbClr>
              </a:gs>
              <a:gs pos="50000">
                <a:srgbClr val="6EC450">
                  <a:shade val="67500"/>
                  <a:satMod val="115000"/>
                </a:srgbClr>
              </a:gs>
              <a:gs pos="100000">
                <a:srgbClr val="6EC4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rgbClr val="6EC450">
                  <a:shade val="30000"/>
                  <a:satMod val="115000"/>
                  <a:alpha val="0"/>
                </a:srgbClr>
              </a:gs>
              <a:gs pos="50000">
                <a:srgbClr val="6EC450">
                  <a:shade val="67500"/>
                  <a:satMod val="115000"/>
                </a:srgbClr>
              </a:gs>
              <a:gs pos="100000">
                <a:srgbClr val="6EC4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_lakes_lake_superior_1024x768_187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250159" y="1250153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500436" y="1214440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-1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-landscape-spring-sky-clouds-mountains-lake-grass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42860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7857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11429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150019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185736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2214578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257174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9289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328610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64331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4000480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435769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71488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0" y="500063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0" y="535782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0" y="5715016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0" y="6072206"/>
            <a:ext cx="9144000" cy="428604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0" y="6500834"/>
            <a:ext cx="9144000" cy="357166"/>
          </a:xfrm>
          <a:prstGeom prst="flowChartDecision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-Wallpaper-daydreaming-34811098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429000"/>
            <a:ext cx="9144000" cy="3429000"/>
          </a:xfrm>
          <a:prstGeom prst="diamond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71488" y="1143000"/>
            <a:ext cx="3429024" cy="4572000"/>
          </a:xfrm>
          <a:prstGeom prst="triangle">
            <a:avLst>
              <a:gd name="adj" fmla="val 51785"/>
            </a:avLst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107769" y="1178719"/>
            <a:ext cx="3571900" cy="4500562"/>
          </a:xfrm>
          <a:prstGeom prst="triangle">
            <a:avLst>
              <a:gd name="adj" fmla="val 51578"/>
            </a:avLst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1357318" y="-1357318"/>
            <a:ext cx="1785926" cy="4500562"/>
          </a:xfrm>
          <a:prstGeom prst="rtTriangle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6005518" y="-1352556"/>
            <a:ext cx="1785926" cy="4491038"/>
          </a:xfrm>
          <a:prstGeom prst="rtTriangle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393037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 flipV="1">
            <a:off x="6036475" y="3750475"/>
            <a:ext cx="1714488" cy="4500562"/>
          </a:xfrm>
          <a:prstGeom prst="rtTriangle">
            <a:avLst/>
          </a:prstGeom>
          <a:gradFill flip="none" rotWithShape="1">
            <a:gsLst>
              <a:gs pos="0">
                <a:srgbClr val="DD2F6D">
                  <a:shade val="30000"/>
                  <a:satMod val="115000"/>
                  <a:alpha val="0"/>
                </a:srgbClr>
              </a:gs>
              <a:gs pos="50000">
                <a:srgbClr val="DD2F6D">
                  <a:shade val="67500"/>
                  <a:satMod val="115000"/>
                </a:srgbClr>
              </a:gs>
              <a:gs pos="100000">
                <a:srgbClr val="DD2F6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utsting-relaxing-spot-by-a-pond-3033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714B25">
                  <a:shade val="30000"/>
                  <a:satMod val="115000"/>
                  <a:alpha val="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gradFill flip="none" rotWithShape="1">
            <a:gsLst>
              <a:gs pos="0">
                <a:srgbClr val="714B25">
                  <a:shade val="30000"/>
                  <a:satMod val="115000"/>
                  <a:alpha val="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6500826" cy="6858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H="1" flipV="1">
            <a:off x="2250277" y="-35723"/>
            <a:ext cx="4643446" cy="9144000"/>
          </a:xfrm>
          <a:prstGeom prst="rtTriangle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  <a:alpha val="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k-rocks-bridge-tree-pond-nature-1050x1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2008"/>
            <a:ext cx="3071802" cy="2285992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072198" y="4643446"/>
            <a:ext cx="3071802" cy="2214554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357430"/>
            <a:ext cx="3071802" cy="2357430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2357430"/>
            <a:ext cx="3071802" cy="2286016"/>
          </a:xfrm>
          <a:prstGeom prst="rect">
            <a:avLst/>
          </a:prstGeom>
          <a:gradFill flip="none" rotWithShape="1">
            <a:gsLst>
              <a:gs pos="0">
                <a:srgbClr val="008600">
                  <a:shade val="30000"/>
                  <a:satMod val="115000"/>
                  <a:alpha val="0"/>
                </a:srgb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7180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868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71934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72066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500066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kaz_obr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7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yoming-na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4572000" cy="6858000"/>
          </a:xfrm>
          <a:prstGeom prst="parallelogram">
            <a:avLst>
              <a:gd name="adj" fmla="val 65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7084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3000364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5929322" y="0"/>
            <a:ext cx="3214678" cy="6858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0"/>
            <a:ext cx="3286148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500166" y="0"/>
            <a:ext cx="3071834" cy="6858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zzl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107281" y="1097265"/>
            <a:ext cx="6858000" cy="464343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38" y="1204422"/>
            <a:ext cx="6858000" cy="44291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verside-con-circostante-alberi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3438500"/>
            <a:ext cx="4643438" cy="3419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343850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4643470" cy="3419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4643438" y="0"/>
            <a:ext cx="4500562" cy="3419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429000"/>
            <a:ext cx="4643438" cy="3429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3429000"/>
            <a:ext cx="4500562" cy="34290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OTOFRONTERA.com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250159" y="1250153"/>
            <a:ext cx="6858005" cy="4357686"/>
          </a:xfrm>
          <a:prstGeom prst="triangle">
            <a:avLst/>
          </a:prstGeom>
          <a:gradFill flip="none" rotWithShape="1">
            <a:gsLst>
              <a:gs pos="0">
                <a:srgbClr val="23526F">
                  <a:shade val="30000"/>
                  <a:satMod val="115000"/>
                  <a:alpha val="0"/>
                </a:srgbClr>
              </a:gs>
              <a:gs pos="50000">
                <a:srgbClr val="23526F">
                  <a:shade val="67500"/>
                  <a:satMod val="115000"/>
                </a:srgbClr>
              </a:gs>
              <a:gs pos="100000">
                <a:srgbClr val="23526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500436" y="1214440"/>
            <a:ext cx="6858004" cy="4429124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23526F">
                  <a:shade val="30000"/>
                  <a:satMod val="115000"/>
                  <a:alpha val="0"/>
                </a:srgbClr>
              </a:gs>
              <a:gs pos="50000">
                <a:srgbClr val="23526F">
                  <a:shade val="67500"/>
                  <a:satMod val="115000"/>
                </a:srgbClr>
              </a:gs>
              <a:gs pos="100000">
                <a:srgbClr val="23526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-1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23526F">
                  <a:shade val="30000"/>
                  <a:satMod val="115000"/>
                  <a:alpha val="0"/>
                </a:srgbClr>
              </a:gs>
              <a:gs pos="50000">
                <a:srgbClr val="23526F">
                  <a:shade val="67500"/>
                  <a:satMod val="115000"/>
                </a:srgbClr>
              </a:gs>
              <a:gs pos="100000">
                <a:srgbClr val="23526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gradFill flip="none" rotWithShape="1">
            <a:gsLst>
              <a:gs pos="0">
                <a:srgbClr val="23526F">
                  <a:shade val="30000"/>
                  <a:satMod val="115000"/>
                  <a:alpha val="0"/>
                </a:srgbClr>
              </a:gs>
              <a:gs pos="50000">
                <a:srgbClr val="23526F">
                  <a:shade val="67500"/>
                  <a:satMod val="115000"/>
                </a:srgbClr>
              </a:gs>
              <a:gs pos="100000">
                <a:srgbClr val="23526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243095">
            <a:off x="2357422" y="4643446"/>
            <a:ext cx="2324100" cy="147637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Presentación en pantalla (4:3)</PresentationFormat>
  <Paragraphs>19</Paragraphs>
  <Slides>43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90</cp:revision>
  <dcterms:created xsi:type="dcterms:W3CDTF">2014-07-28T19:48:27Z</dcterms:created>
  <dcterms:modified xsi:type="dcterms:W3CDTF">2014-07-30T14:14:36Z</dcterms:modified>
</cp:coreProperties>
</file>