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62" r:id="rId3"/>
    <p:sldId id="258" r:id="rId4"/>
    <p:sldId id="257" r:id="rId5"/>
    <p:sldId id="259" r:id="rId6"/>
    <p:sldId id="325" r:id="rId7"/>
    <p:sldId id="260" r:id="rId8"/>
    <p:sldId id="261" r:id="rId9"/>
    <p:sldId id="269" r:id="rId10"/>
    <p:sldId id="264" r:id="rId11"/>
    <p:sldId id="265" r:id="rId12"/>
    <p:sldId id="266" r:id="rId13"/>
    <p:sldId id="267" r:id="rId14"/>
    <p:sldId id="268" r:id="rId15"/>
    <p:sldId id="263" r:id="rId16"/>
    <p:sldId id="274" r:id="rId17"/>
    <p:sldId id="270" r:id="rId18"/>
    <p:sldId id="271" r:id="rId19"/>
    <p:sldId id="272" r:id="rId20"/>
    <p:sldId id="273" r:id="rId21"/>
    <p:sldId id="279" r:id="rId22"/>
    <p:sldId id="275" r:id="rId23"/>
    <p:sldId id="276" r:id="rId24"/>
    <p:sldId id="277" r:id="rId25"/>
    <p:sldId id="278" r:id="rId26"/>
    <p:sldId id="283" r:id="rId27"/>
    <p:sldId id="280" r:id="rId28"/>
    <p:sldId id="281" r:id="rId29"/>
    <p:sldId id="282" r:id="rId30"/>
    <p:sldId id="285" r:id="rId31"/>
    <p:sldId id="324" r:id="rId32"/>
    <p:sldId id="286" r:id="rId33"/>
    <p:sldId id="288" r:id="rId34"/>
    <p:sldId id="284" r:id="rId35"/>
    <p:sldId id="317" r:id="rId36"/>
    <p:sldId id="287" r:id="rId37"/>
    <p:sldId id="292" r:id="rId38"/>
    <p:sldId id="293" r:id="rId39"/>
    <p:sldId id="296" r:id="rId40"/>
    <p:sldId id="298" r:id="rId41"/>
    <p:sldId id="301" r:id="rId42"/>
    <p:sldId id="297" r:id="rId43"/>
    <p:sldId id="303" r:id="rId44"/>
    <p:sldId id="311" r:id="rId45"/>
    <p:sldId id="302" r:id="rId46"/>
    <p:sldId id="312" r:id="rId47"/>
    <p:sldId id="308" r:id="rId48"/>
    <p:sldId id="310" r:id="rId49"/>
    <p:sldId id="318" r:id="rId50"/>
    <p:sldId id="320" r:id="rId51"/>
    <p:sldId id="322" r:id="rId52"/>
    <p:sldId id="326" r:id="rId53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R9VzlMbhaUh3wuwM5E/Zg" hashData="yFh5ttRsGPlBzovaqU82TJ+vYL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4E16"/>
    <a:srgbClr val="002E8A"/>
    <a:srgbClr val="FFCCFF"/>
    <a:srgbClr val="FF0066"/>
    <a:srgbClr val="3366FF"/>
    <a:srgbClr val="001236"/>
    <a:srgbClr val="FF6600"/>
    <a:srgbClr val="0060EE"/>
    <a:srgbClr val="301702"/>
    <a:srgbClr val="5C2C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30" d="100"/>
          <a:sy n="130" d="100"/>
        </p:scale>
        <p:origin x="1308" y="13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651BD9-92B0-4AE4-8AF3-ED283E6A7AD3}" type="datetimeFigureOut">
              <a:rPr lang="es-ES" smtClean="0"/>
              <a:t>20/03/2016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192A65-7079-49F6-80D8-F1702377A784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192A65-7079-49F6-80D8-F1702377A784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43A2-7EA9-4B6F-A650-92D1EB06CCDB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92D4-4927-4757-829A-F6CC0B65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43A2-7EA9-4B6F-A650-92D1EB06CCDB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92D4-4927-4757-829A-F6CC0B65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43A2-7EA9-4B6F-A650-92D1EB06CCDB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92D4-4927-4757-829A-F6CC0B65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43A2-7EA9-4B6F-A650-92D1EB06CCDB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92D4-4927-4757-829A-F6CC0B65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43A2-7EA9-4B6F-A650-92D1EB06CCDB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92D4-4927-4757-829A-F6CC0B65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43A2-7EA9-4B6F-A650-92D1EB06CCDB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92D4-4927-4757-829A-F6CC0B65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43A2-7EA9-4B6F-A650-92D1EB06CCDB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92D4-4927-4757-829A-F6CC0B65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43A2-7EA9-4B6F-A650-92D1EB06CCDB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92D4-4927-4757-829A-F6CC0B65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43A2-7EA9-4B6F-A650-92D1EB06CCDB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92D4-4927-4757-829A-F6CC0B65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43A2-7EA9-4B6F-A650-92D1EB06CCDB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92D4-4927-4757-829A-F6CC0B65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743A2-7EA9-4B6F-A650-92D1EB06CCDB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792D4-4927-4757-829A-F6CC0B65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743A2-7EA9-4B6F-A650-92D1EB06CCDB}" type="datetimeFigureOut">
              <a:rPr lang="es-ES" smtClean="0"/>
              <a:pPr/>
              <a:t>20/03/2016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792D4-4927-4757-829A-F6CC0B65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3.png"/><Relationship Id="rId11" Type="http://schemas.openxmlformats.org/officeDocument/2006/relationships/image" Target="../media/image7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2.png"/><Relationship Id="rId9" Type="http://schemas.openxmlformats.org/officeDocument/2006/relationships/image" Target="../media/image7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3668_kobieta-bukiet-kwiatow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1270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gn-39992_640.png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3214686"/>
            <a:ext cx="2807345" cy="3000396"/>
          </a:xfrm>
          <a:prstGeom prst="rect">
            <a:avLst/>
          </a:prstGeom>
          <a:effectLst/>
        </p:spPr>
      </p:pic>
      <p:pic>
        <p:nvPicPr>
          <p:cNvPr id="4" name="3 Imagen" descr="sign-39992_640.png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668110" y="1689420"/>
            <a:ext cx="2807345" cy="3000358"/>
          </a:xfrm>
          <a:prstGeom prst="rect">
            <a:avLst/>
          </a:prstGeom>
          <a:effectLst/>
        </p:spPr>
      </p:pic>
      <p:pic>
        <p:nvPicPr>
          <p:cNvPr id="5" name="4 Imagen" descr="sign-39992_640.png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286116" y="285728"/>
            <a:ext cx="2807345" cy="3000358"/>
          </a:xfrm>
          <a:prstGeom prst="rect">
            <a:avLst/>
          </a:prstGeom>
          <a:effectLst/>
        </p:spPr>
      </p:pic>
      <p:pic>
        <p:nvPicPr>
          <p:cNvPr id="6" name="5 Imagen" descr="sign-39992_640.png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652052">
            <a:off x="4439888" y="1839834"/>
            <a:ext cx="2807345" cy="2914568"/>
          </a:xfrm>
          <a:prstGeom prst="rect">
            <a:avLst/>
          </a:prstGeom>
          <a:effectLst/>
        </p:spPr>
      </p:pic>
      <p:pic>
        <p:nvPicPr>
          <p:cNvPr id="51206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286248" y="0"/>
            <a:ext cx="2295525" cy="1000125"/>
          </a:xfrm>
          <a:prstGeom prst="rect">
            <a:avLst/>
          </a:prstGeom>
          <a:noFill/>
        </p:spPr>
      </p:pic>
      <p:pic>
        <p:nvPicPr>
          <p:cNvPr id="51208" name="Picture 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6858016" y="142852"/>
            <a:ext cx="1390650" cy="866776"/>
          </a:xfrm>
          <a:prstGeom prst="rect">
            <a:avLst/>
          </a:prstGeom>
          <a:noFill/>
        </p:spPr>
      </p:pic>
      <p:pic>
        <p:nvPicPr>
          <p:cNvPr id="51210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4214810" y="1071546"/>
            <a:ext cx="2095500" cy="1028701"/>
          </a:xfrm>
          <a:prstGeom prst="rect">
            <a:avLst/>
          </a:prstGeom>
          <a:noFill/>
        </p:spPr>
      </p:pic>
      <p:pic>
        <p:nvPicPr>
          <p:cNvPr id="51212" name="Picture 12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5743575" y="5572140"/>
            <a:ext cx="3400425" cy="428626"/>
          </a:xfrm>
          <a:prstGeom prst="rect">
            <a:avLst/>
          </a:prstGeom>
          <a:noFill/>
        </p:spPr>
      </p:pic>
      <p:pic>
        <p:nvPicPr>
          <p:cNvPr id="13" name="12 Imagen" descr="143668_kobieta-bukiet-kwiatow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684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4000">
    <p:sndAc>
      <p:stSnd loop="1">
        <p:snd r:embed="rId3" name="paisajes y flor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000"/>
                            </p:stCondLst>
                            <p:childTnLst>
                              <p:par>
                                <p:cTn id="9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51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9" dur="2000"/>
                                        <p:tgtEl>
                                          <p:spTgt spid="5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5348_bukiet-kwiatow-wisnie-ksiaz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857232"/>
            <a:ext cx="1928826" cy="1928826"/>
          </a:xfrm>
          <a:prstGeom prst="rect">
            <a:avLst/>
          </a:prstGeom>
          <a:effectLst/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2214554"/>
            <a:ext cx="1928826" cy="1928826"/>
          </a:xfrm>
          <a:prstGeom prst="rect">
            <a:avLst/>
          </a:prstGeom>
          <a:effectLst/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500438"/>
            <a:ext cx="1928826" cy="1928826"/>
          </a:xfrm>
          <a:prstGeom prst="rect">
            <a:avLst/>
          </a:prstGeom>
          <a:effectLst/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282" y="4572008"/>
            <a:ext cx="1928826" cy="1928826"/>
          </a:xfrm>
          <a:prstGeom prst="rect">
            <a:avLst/>
          </a:prstGeom>
          <a:effectLst/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500098" y="5572140"/>
            <a:ext cx="1928826" cy="1928826"/>
          </a:xfrm>
          <a:prstGeom prst="rect">
            <a:avLst/>
          </a:prstGeom>
          <a:effectLst/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928670"/>
            <a:ext cx="1928826" cy="1928826"/>
          </a:xfrm>
          <a:prstGeom prst="rect">
            <a:avLst/>
          </a:prstGeom>
          <a:effectLst/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2000240"/>
            <a:ext cx="1928826" cy="1928826"/>
          </a:xfrm>
          <a:prstGeom prst="rect">
            <a:avLst/>
          </a:prstGeom>
          <a:effectLst/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3286124"/>
            <a:ext cx="1928826" cy="1928826"/>
          </a:xfrm>
          <a:prstGeom prst="rect">
            <a:avLst/>
          </a:prstGeom>
          <a:effectLst/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4429132"/>
            <a:ext cx="1928826" cy="1928826"/>
          </a:xfrm>
          <a:prstGeom prst="rect">
            <a:avLst/>
          </a:prstGeom>
          <a:effectLst/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5500702"/>
            <a:ext cx="2071702" cy="2071702"/>
          </a:xfrm>
          <a:prstGeom prst="rect">
            <a:avLst/>
          </a:prstGeom>
          <a:effectLst/>
        </p:spPr>
      </p:pic>
      <p:sp>
        <p:nvSpPr>
          <p:cNvPr id="16" name="15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5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9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3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5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9" dur="2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3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7951_bukiet-roze-biale-kwiaty-wstaz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1714488"/>
            <a:ext cx="1657350" cy="1704975"/>
          </a:xfrm>
          <a:prstGeom prst="rect">
            <a:avLst/>
          </a:prstGeom>
        </p:spPr>
      </p:pic>
      <p:pic>
        <p:nvPicPr>
          <p:cNvPr id="4" name="3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1657350" cy="1704975"/>
          </a:xfrm>
          <a:prstGeom prst="rect">
            <a:avLst/>
          </a:prstGeom>
        </p:spPr>
      </p:pic>
      <p:pic>
        <p:nvPicPr>
          <p:cNvPr id="5" name="4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3500438"/>
            <a:ext cx="1657350" cy="1704975"/>
          </a:xfrm>
          <a:prstGeom prst="rect">
            <a:avLst/>
          </a:prstGeom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14810" y="214290"/>
            <a:ext cx="1657350" cy="1704975"/>
          </a:xfrm>
          <a:prstGeom prst="rect">
            <a:avLst/>
          </a:prstGeom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46" y="1142984"/>
            <a:ext cx="1657350" cy="1704975"/>
          </a:xfrm>
          <a:prstGeom prst="rect">
            <a:avLst/>
          </a:prstGeom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4643446"/>
            <a:ext cx="1657350" cy="1704975"/>
          </a:xfrm>
          <a:prstGeom prst="rect">
            <a:avLst/>
          </a:prstGeom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4929198"/>
            <a:ext cx="1657350" cy="1704975"/>
          </a:xfrm>
          <a:prstGeom prst="rect">
            <a:avLst/>
          </a:prstGeom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4286256"/>
            <a:ext cx="1657350" cy="1704975"/>
          </a:xfrm>
          <a:prstGeom prst="rect">
            <a:avLst/>
          </a:prstGeom>
        </p:spPr>
      </p:pic>
      <p:pic>
        <p:nvPicPr>
          <p:cNvPr id="11" name="10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15074" y="2857496"/>
            <a:ext cx="1657350" cy="1704975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2428868"/>
            <a:ext cx="2286016" cy="204787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503_bukiet-fioletowego-bz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913504">
            <a:off x="4251345" y="1280002"/>
            <a:ext cx="3516365" cy="2403115"/>
          </a:xfrm>
          <a:prstGeom prst="rect">
            <a:avLst/>
          </a:prstGeom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913504">
            <a:off x="1536701" y="2923076"/>
            <a:ext cx="3516365" cy="2403115"/>
          </a:xfrm>
          <a:prstGeom prst="rect">
            <a:avLst/>
          </a:prstGeom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956511">
            <a:off x="3839046" y="3507773"/>
            <a:ext cx="3516365" cy="2403115"/>
          </a:xfrm>
          <a:prstGeom prst="rect">
            <a:avLst/>
          </a:prstGeom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347093">
            <a:off x="1857087" y="1149221"/>
            <a:ext cx="3516365" cy="240311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754_kobieta-bizuteria-makijaz-bukiet-kwiato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3714744" y="0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3714744" y="3357562"/>
            <a:ext cx="1866447" cy="3500438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2102847" y="1683311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5388996" y="1683311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8890922">
            <a:off x="2897947" y="436499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8890922">
            <a:off x="5398279" y="2936829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694977">
            <a:off x="5369575" y="460132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694977">
            <a:off x="2894555" y="2940230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48_roze-niebieskie-bukie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1000108"/>
            <a:ext cx="4714908" cy="471490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3638_bukiet-polnych-kwiatow-waz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3888">
            <a:off x="-617115" y="515119"/>
            <a:ext cx="6595952" cy="62923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6280" flipV="1">
            <a:off x="3001623" y="378984"/>
            <a:ext cx="6710715" cy="65276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2155_bukiet-bialych-ro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1500174"/>
            <a:ext cx="2143140" cy="2143140"/>
          </a:xfrm>
          <a:prstGeom prst="rect">
            <a:avLst/>
          </a:prstGeom>
        </p:spPr>
      </p:pic>
      <p:pic>
        <p:nvPicPr>
          <p:cNvPr id="4" name="3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57166"/>
            <a:ext cx="2143140" cy="2143140"/>
          </a:xfrm>
          <a:prstGeom prst="rect">
            <a:avLst/>
          </a:prstGeom>
        </p:spPr>
      </p:pic>
      <p:pic>
        <p:nvPicPr>
          <p:cNvPr id="5" name="4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0"/>
            <a:ext cx="2143140" cy="2143140"/>
          </a:xfrm>
          <a:prstGeom prst="rect">
            <a:avLst/>
          </a:prstGeom>
        </p:spPr>
      </p:pic>
      <p:pic>
        <p:nvPicPr>
          <p:cNvPr id="6" name="5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928670"/>
            <a:ext cx="2143140" cy="2143140"/>
          </a:xfrm>
          <a:prstGeom prst="rect">
            <a:avLst/>
          </a:prstGeom>
        </p:spPr>
      </p:pic>
      <p:pic>
        <p:nvPicPr>
          <p:cNvPr id="7" name="6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2786058"/>
            <a:ext cx="2143140" cy="2143140"/>
          </a:xfrm>
          <a:prstGeom prst="rect">
            <a:avLst/>
          </a:prstGeom>
        </p:spPr>
      </p:pic>
      <p:pic>
        <p:nvPicPr>
          <p:cNvPr id="8" name="7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4214818"/>
            <a:ext cx="2143140" cy="2143140"/>
          </a:xfrm>
          <a:prstGeom prst="rect">
            <a:avLst/>
          </a:prstGeom>
        </p:spPr>
      </p:pic>
      <p:pic>
        <p:nvPicPr>
          <p:cNvPr id="9" name="8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4929198"/>
            <a:ext cx="2143140" cy="2143140"/>
          </a:xfrm>
          <a:prstGeom prst="rect">
            <a:avLst/>
          </a:prstGeom>
        </p:spPr>
      </p:pic>
      <p:pic>
        <p:nvPicPr>
          <p:cNvPr id="10" name="9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32" y="4714860"/>
            <a:ext cx="2143140" cy="2143140"/>
          </a:xfrm>
          <a:prstGeom prst="rect">
            <a:avLst/>
          </a:prstGeom>
        </p:spPr>
      </p:pic>
      <p:pic>
        <p:nvPicPr>
          <p:cNvPr id="11" name="10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3071810"/>
            <a:ext cx="2143140" cy="2143140"/>
          </a:xfrm>
          <a:prstGeom prst="rect">
            <a:avLst/>
          </a:prstGeom>
        </p:spPr>
      </p:pic>
      <p:pic>
        <p:nvPicPr>
          <p:cNvPr id="12" name="11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2428868"/>
            <a:ext cx="1500198" cy="1500198"/>
          </a:xfrm>
          <a:prstGeom prst="rect">
            <a:avLst/>
          </a:prstGeom>
        </p:spPr>
      </p:pic>
      <p:pic>
        <p:nvPicPr>
          <p:cNvPr id="13" name="12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3571876"/>
            <a:ext cx="1500198" cy="1500198"/>
          </a:xfrm>
          <a:prstGeom prst="rect">
            <a:avLst/>
          </a:prstGeom>
        </p:spPr>
      </p:pic>
      <p:pic>
        <p:nvPicPr>
          <p:cNvPr id="14" name="13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2357430"/>
            <a:ext cx="1500198" cy="1500198"/>
          </a:xfrm>
          <a:prstGeom prst="rect">
            <a:avLst/>
          </a:prstGeom>
        </p:spPr>
      </p:pic>
      <p:pic>
        <p:nvPicPr>
          <p:cNvPr id="15" name="14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143372" y="1785926"/>
            <a:ext cx="1500198" cy="1500198"/>
          </a:xfrm>
          <a:prstGeom prst="rect">
            <a:avLst/>
          </a:prstGeom>
        </p:spPr>
      </p:pic>
      <p:pic>
        <p:nvPicPr>
          <p:cNvPr id="16" name="15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3571876"/>
            <a:ext cx="1500198" cy="150019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6570_bukiet-kwiatow-wazon-stoli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1000108"/>
            <a:ext cx="1071538" cy="5072074"/>
          </a:xfrm>
          <a:prstGeom prst="rect">
            <a:avLst/>
          </a:prstGeom>
          <a:effectLst/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071538" y="1000108"/>
            <a:ext cx="1214446" cy="5072074"/>
          </a:xfrm>
          <a:prstGeom prst="rect">
            <a:avLst/>
          </a:prstGeom>
          <a:effectLst/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285984" y="1000108"/>
            <a:ext cx="1285884" cy="5072074"/>
          </a:xfrm>
          <a:prstGeom prst="rect">
            <a:avLst/>
          </a:prstGeom>
          <a:effectLst/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71868" y="928670"/>
            <a:ext cx="1214446" cy="5072074"/>
          </a:xfrm>
          <a:prstGeom prst="rect">
            <a:avLst/>
          </a:prstGeom>
          <a:effectLst/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786314" y="1000108"/>
            <a:ext cx="1071570" cy="5072074"/>
          </a:xfrm>
          <a:prstGeom prst="rect">
            <a:avLst/>
          </a:prstGeom>
          <a:effectLst/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857884" y="1000108"/>
            <a:ext cx="1143008" cy="5072074"/>
          </a:xfrm>
          <a:prstGeom prst="rect">
            <a:avLst/>
          </a:prstGeom>
          <a:effectLst/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929454" y="928670"/>
            <a:ext cx="1143008" cy="5072074"/>
          </a:xfrm>
          <a:prstGeom prst="rect">
            <a:avLst/>
          </a:prstGeom>
          <a:effectLst/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000992" y="1000108"/>
            <a:ext cx="1143008" cy="5072074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11186_kobieta-czerwona-ro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028403" y="2258085"/>
            <a:ext cx="3187451" cy="2528886"/>
          </a:xfrm>
          <a:prstGeom prst="rect">
            <a:avLst/>
          </a:prstGeom>
        </p:spPr>
      </p:pic>
      <p:pic>
        <p:nvPicPr>
          <p:cNvPr id="5" name="4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66720" y="924007"/>
            <a:ext cx="3187451" cy="2528886"/>
          </a:xfrm>
          <a:prstGeom prst="rect">
            <a:avLst/>
          </a:prstGeom>
        </p:spPr>
      </p:pic>
      <p:pic>
        <p:nvPicPr>
          <p:cNvPr id="6" name="5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713435">
            <a:off x="2957258" y="3218805"/>
            <a:ext cx="3187451" cy="2528886"/>
          </a:xfrm>
          <a:prstGeom prst="rect">
            <a:avLst/>
          </a:prstGeom>
        </p:spPr>
      </p:pic>
      <p:pic>
        <p:nvPicPr>
          <p:cNvPr id="7" name="6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1670951" y="2043771"/>
            <a:ext cx="3187451" cy="2528886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9016_bukiet-roze-kor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0" y="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0" y="550071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4" cstate="print">
            <a:lum bright="10000" contrast="40000"/>
          </a:blip>
          <a:stretch>
            <a:fillRect/>
          </a:stretch>
        </p:blipFill>
        <p:spPr>
          <a:xfrm>
            <a:off x="6786578" y="785794"/>
            <a:ext cx="1357290" cy="12280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7786710" y="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1142976" y="64291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1142976" y="4643446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2143108" y="378619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2214546" y="128586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3071802" y="307181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3286116" y="19288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7786702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5715008" y="150017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5072066" y="328612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6072198" y="407194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7072330" y="485776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4714876" y="207167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01702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9366_bukiet-pieknych-kwiato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1928794" y="1071546"/>
            <a:ext cx="1720019" cy="1714488"/>
          </a:xfrm>
          <a:prstGeom prst="rec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357554" y="285728"/>
            <a:ext cx="1720019" cy="1714488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1428728" y="2714620"/>
            <a:ext cx="1720019" cy="1714488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2143108" y="4214818"/>
            <a:ext cx="1720019" cy="171448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643306" y="4786322"/>
            <a:ext cx="1720019" cy="171448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4929190" y="428604"/>
            <a:ext cx="1720019" cy="171448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6000760" y="1643050"/>
            <a:ext cx="1720019" cy="171448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6072198" y="3286124"/>
            <a:ext cx="1720019" cy="171448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5143504" y="4572008"/>
            <a:ext cx="1720019" cy="1714488"/>
          </a:xfrm>
          <a:prstGeom prst="rect">
            <a:avLst/>
          </a:prstGeom>
        </p:spPr>
      </p:pic>
      <p:pic>
        <p:nvPicPr>
          <p:cNvPr id="12" name="11 Imagen" descr="círculos, efectos  (14)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2000240"/>
            <a:ext cx="2738446" cy="273844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9493_tulipany-bukiet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3214686"/>
            <a:ext cx="2807345" cy="3000396"/>
          </a:xfrm>
          <a:prstGeom prst="rect">
            <a:avLst/>
          </a:prstGeom>
          <a:effectLst/>
        </p:spPr>
      </p:pic>
      <p:pic>
        <p:nvPicPr>
          <p:cNvPr id="4" name="3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668110" y="1689420"/>
            <a:ext cx="2807345" cy="3000358"/>
          </a:xfrm>
          <a:prstGeom prst="rect">
            <a:avLst/>
          </a:prstGeom>
          <a:effectLst/>
        </p:spPr>
      </p:pic>
      <p:pic>
        <p:nvPicPr>
          <p:cNvPr id="5" name="4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286116" y="285728"/>
            <a:ext cx="2807345" cy="3000358"/>
          </a:xfrm>
          <a:prstGeom prst="rect">
            <a:avLst/>
          </a:prstGeom>
          <a:effectLst/>
        </p:spPr>
      </p:pic>
      <p:pic>
        <p:nvPicPr>
          <p:cNvPr id="6" name="5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652052">
            <a:off x="4439888" y="1839834"/>
            <a:ext cx="2807345" cy="2914568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8803_kwiaty-bukiet-roze-gipsow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857232"/>
            <a:ext cx="1928826" cy="1928826"/>
          </a:xfrm>
          <a:prstGeom prst="rect">
            <a:avLst/>
          </a:prstGeom>
          <a:effectLst/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2214554"/>
            <a:ext cx="1928826" cy="1928826"/>
          </a:xfrm>
          <a:prstGeom prst="rect">
            <a:avLst/>
          </a:prstGeom>
          <a:effectLst/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500438"/>
            <a:ext cx="1928826" cy="1928826"/>
          </a:xfrm>
          <a:prstGeom prst="rect">
            <a:avLst/>
          </a:prstGeom>
          <a:effectLst/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282" y="4572008"/>
            <a:ext cx="1928826" cy="1928826"/>
          </a:xfrm>
          <a:prstGeom prst="rect">
            <a:avLst/>
          </a:prstGeom>
          <a:effectLst/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500098" y="5572140"/>
            <a:ext cx="1928826" cy="1928826"/>
          </a:xfrm>
          <a:prstGeom prst="rect">
            <a:avLst/>
          </a:prstGeom>
          <a:effectLst/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928670"/>
            <a:ext cx="1928826" cy="1928826"/>
          </a:xfrm>
          <a:prstGeom prst="rect">
            <a:avLst/>
          </a:prstGeom>
          <a:effectLst/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2000240"/>
            <a:ext cx="1928826" cy="1928826"/>
          </a:xfrm>
          <a:prstGeom prst="rect">
            <a:avLst/>
          </a:prstGeom>
          <a:effectLst/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3286124"/>
            <a:ext cx="1928826" cy="1928826"/>
          </a:xfrm>
          <a:prstGeom prst="rect">
            <a:avLst/>
          </a:prstGeom>
          <a:effectLst/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4429132"/>
            <a:ext cx="1928826" cy="1928826"/>
          </a:xfrm>
          <a:prstGeom prst="rect">
            <a:avLst/>
          </a:prstGeom>
          <a:effectLst/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5500702"/>
            <a:ext cx="2071702" cy="2071702"/>
          </a:xfrm>
          <a:prstGeom prst="rect">
            <a:avLst/>
          </a:prstGeom>
          <a:effectLst/>
        </p:spPr>
      </p:pic>
      <p:sp>
        <p:nvSpPr>
          <p:cNvPr id="16" name="15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5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9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3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5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9" dur="2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3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10467_olte-kwiaty-twarz-ocz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1714488"/>
            <a:ext cx="1657350" cy="1704975"/>
          </a:xfrm>
          <a:prstGeom prst="rect">
            <a:avLst/>
          </a:prstGeom>
        </p:spPr>
      </p:pic>
      <p:pic>
        <p:nvPicPr>
          <p:cNvPr id="5" name="4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1657350" cy="1704975"/>
          </a:xfrm>
          <a:prstGeom prst="rect">
            <a:avLst/>
          </a:prstGeom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3500438"/>
            <a:ext cx="1657350" cy="1704975"/>
          </a:xfrm>
          <a:prstGeom prst="rect">
            <a:avLst/>
          </a:prstGeom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14810" y="214290"/>
            <a:ext cx="1657350" cy="1704975"/>
          </a:xfrm>
          <a:prstGeom prst="rect">
            <a:avLst/>
          </a:prstGeom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46" y="1142984"/>
            <a:ext cx="1657350" cy="1704975"/>
          </a:xfrm>
          <a:prstGeom prst="rect">
            <a:avLst/>
          </a:prstGeom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4643446"/>
            <a:ext cx="1657350" cy="1704975"/>
          </a:xfrm>
          <a:prstGeom prst="rect">
            <a:avLst/>
          </a:prstGeom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4929198"/>
            <a:ext cx="1657350" cy="1704975"/>
          </a:xfrm>
          <a:prstGeom prst="rect">
            <a:avLst/>
          </a:prstGeom>
        </p:spPr>
      </p:pic>
      <p:pic>
        <p:nvPicPr>
          <p:cNvPr id="11" name="10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4286256"/>
            <a:ext cx="1657350" cy="1704975"/>
          </a:xfrm>
          <a:prstGeom prst="rect">
            <a:avLst/>
          </a:prstGeom>
        </p:spPr>
      </p:pic>
      <p:pic>
        <p:nvPicPr>
          <p:cNvPr id="12" name="11 Imagen" descr="aa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15074" y="2857496"/>
            <a:ext cx="1657350" cy="1704975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2428868"/>
            <a:ext cx="2286016" cy="2047876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2921_bukiet-kwiaty-dalie-ro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913504">
            <a:off x="3679841" y="1137126"/>
            <a:ext cx="3516365" cy="2403115"/>
          </a:xfrm>
          <a:prstGeom prst="rect">
            <a:avLst/>
          </a:prstGeom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51142" flipV="1">
            <a:off x="1693734" y="3008565"/>
            <a:ext cx="3516365" cy="2456987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910322">
            <a:off x="3410417" y="3222021"/>
            <a:ext cx="3516365" cy="2403115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308471" flipV="1">
            <a:off x="1631862" y="1010063"/>
            <a:ext cx="3516365" cy="1653301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397_bukiety-kwiatow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3714744" y="0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3714744" y="3357562"/>
            <a:ext cx="1866447" cy="3500438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2102847" y="1683311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5388996" y="1683311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8890922">
            <a:off x="2897947" y="436499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8890922">
            <a:off x="5398279" y="2936829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694977">
            <a:off x="5369575" y="460132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694977">
            <a:off x="2894555" y="2940230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0060EE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591_bukiet-kolorowych-kwiatow-bratki-dal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13694966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14546" y="1000108"/>
            <a:ext cx="4714908" cy="471490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714_kwiaty-mimozy-bukiet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3888">
            <a:off x="-617115" y="515119"/>
            <a:ext cx="6595952" cy="62923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6280" flipV="1">
            <a:off x="3001623" y="378984"/>
            <a:ext cx="6710715" cy="65276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C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3456_blondynka-usmiech-bukiet-ro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071538" y="1500174"/>
            <a:ext cx="2143140" cy="2143140"/>
          </a:xfrm>
          <a:prstGeom prst="rect">
            <a:avLst/>
          </a:prstGeom>
        </p:spPr>
      </p:pic>
      <p:pic>
        <p:nvPicPr>
          <p:cNvPr id="4" name="3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00298" y="357166"/>
            <a:ext cx="2143140" cy="2143140"/>
          </a:xfrm>
          <a:prstGeom prst="rect">
            <a:avLst/>
          </a:prstGeom>
        </p:spPr>
      </p:pic>
      <p:pic>
        <p:nvPicPr>
          <p:cNvPr id="5" name="4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357686" y="0"/>
            <a:ext cx="2143140" cy="2143140"/>
          </a:xfrm>
          <a:prstGeom prst="rect">
            <a:avLst/>
          </a:prstGeom>
        </p:spPr>
      </p:pic>
      <p:pic>
        <p:nvPicPr>
          <p:cNvPr id="6" name="5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000760" y="928670"/>
            <a:ext cx="2143140" cy="2143140"/>
          </a:xfrm>
          <a:prstGeom prst="rect">
            <a:avLst/>
          </a:prstGeom>
        </p:spPr>
      </p:pic>
      <p:pic>
        <p:nvPicPr>
          <p:cNvPr id="7" name="6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286512" y="2786058"/>
            <a:ext cx="2143140" cy="2143140"/>
          </a:xfrm>
          <a:prstGeom prst="rect">
            <a:avLst/>
          </a:prstGeom>
        </p:spPr>
      </p:pic>
      <p:pic>
        <p:nvPicPr>
          <p:cNvPr id="8" name="7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500694" y="4214818"/>
            <a:ext cx="2143140" cy="2143140"/>
          </a:xfrm>
          <a:prstGeom prst="rect">
            <a:avLst/>
          </a:prstGeom>
        </p:spPr>
      </p:pic>
      <p:pic>
        <p:nvPicPr>
          <p:cNvPr id="9" name="8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786182" y="4929198"/>
            <a:ext cx="2143140" cy="2143140"/>
          </a:xfrm>
          <a:prstGeom prst="rect">
            <a:avLst/>
          </a:prstGeom>
        </p:spPr>
      </p:pic>
      <p:pic>
        <p:nvPicPr>
          <p:cNvPr id="10" name="9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000232" y="4714860"/>
            <a:ext cx="2143140" cy="2143140"/>
          </a:xfrm>
          <a:prstGeom prst="rect">
            <a:avLst/>
          </a:prstGeom>
        </p:spPr>
      </p:pic>
      <p:pic>
        <p:nvPicPr>
          <p:cNvPr id="11" name="10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000100" y="3071810"/>
            <a:ext cx="2143140" cy="2143140"/>
          </a:xfrm>
          <a:prstGeom prst="rect">
            <a:avLst/>
          </a:prstGeom>
        </p:spPr>
      </p:pic>
      <p:pic>
        <p:nvPicPr>
          <p:cNvPr id="12" name="11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214942" y="2428868"/>
            <a:ext cx="1500198" cy="1500198"/>
          </a:xfrm>
          <a:prstGeom prst="rect">
            <a:avLst/>
          </a:prstGeom>
        </p:spPr>
      </p:pic>
      <p:pic>
        <p:nvPicPr>
          <p:cNvPr id="13" name="12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357554" y="3571876"/>
            <a:ext cx="1500198" cy="1500198"/>
          </a:xfrm>
          <a:prstGeom prst="rect">
            <a:avLst/>
          </a:prstGeom>
        </p:spPr>
      </p:pic>
      <p:pic>
        <p:nvPicPr>
          <p:cNvPr id="14" name="13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786050" y="2357430"/>
            <a:ext cx="1500198" cy="1500198"/>
          </a:xfrm>
          <a:prstGeom prst="rect">
            <a:avLst/>
          </a:prstGeom>
        </p:spPr>
      </p:pic>
      <p:pic>
        <p:nvPicPr>
          <p:cNvPr id="15" name="14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143372" y="1785926"/>
            <a:ext cx="1500198" cy="1500198"/>
          </a:xfrm>
          <a:prstGeom prst="rect">
            <a:avLst/>
          </a:prstGeom>
        </p:spPr>
      </p:pic>
      <p:pic>
        <p:nvPicPr>
          <p:cNvPr id="16" name="15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714876" y="3571876"/>
            <a:ext cx="1500198" cy="150019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5559_bukiet-tulipanow-koszyk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1000108"/>
            <a:ext cx="1071538" cy="5072074"/>
          </a:xfrm>
          <a:prstGeom prst="rect">
            <a:avLst/>
          </a:prstGeom>
          <a:effectLst/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071538" y="1000108"/>
            <a:ext cx="1214446" cy="5072074"/>
          </a:xfrm>
          <a:prstGeom prst="rect">
            <a:avLst/>
          </a:prstGeom>
          <a:effectLst/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285984" y="1000108"/>
            <a:ext cx="1285884" cy="5072074"/>
          </a:xfrm>
          <a:prstGeom prst="rect">
            <a:avLst/>
          </a:prstGeom>
          <a:effectLst/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71868" y="928670"/>
            <a:ext cx="1214446" cy="5072074"/>
          </a:xfrm>
          <a:prstGeom prst="rect">
            <a:avLst/>
          </a:prstGeom>
          <a:effectLst/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786314" y="1000108"/>
            <a:ext cx="1071570" cy="5072074"/>
          </a:xfrm>
          <a:prstGeom prst="rect">
            <a:avLst/>
          </a:prstGeom>
          <a:effectLst/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857884" y="1000108"/>
            <a:ext cx="1143008" cy="5072074"/>
          </a:xfrm>
          <a:prstGeom prst="rect">
            <a:avLst/>
          </a:prstGeom>
          <a:effectLst/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929454" y="928670"/>
            <a:ext cx="1143008" cy="5072074"/>
          </a:xfrm>
          <a:prstGeom prst="rect">
            <a:avLst/>
          </a:prstGeom>
          <a:effectLst/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000992" y="1000108"/>
            <a:ext cx="1143008" cy="5072074"/>
          </a:xfrm>
          <a:prstGeom prst="rect">
            <a:avLst/>
          </a:prstGeom>
          <a:effectLst/>
        </p:spPr>
      </p:pic>
      <p:sp>
        <p:nvSpPr>
          <p:cNvPr id="19" name="18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5591_bukiet-polnych-kwiatow-czeresnie-truskaw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zul-intenso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028403" y="2258085"/>
            <a:ext cx="3187451" cy="2528886"/>
          </a:xfrm>
          <a:prstGeom prst="rect">
            <a:avLst/>
          </a:prstGeom>
        </p:spPr>
      </p:pic>
      <p:pic>
        <p:nvPicPr>
          <p:cNvPr id="4" name="3 Imagen" descr="azul-intenso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6720" y="924007"/>
            <a:ext cx="3187451" cy="2528886"/>
          </a:xfrm>
          <a:prstGeom prst="rect">
            <a:avLst/>
          </a:prstGeom>
        </p:spPr>
      </p:pic>
      <p:pic>
        <p:nvPicPr>
          <p:cNvPr id="5" name="4 Imagen" descr="azul-intenso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713435">
            <a:off x="2957258" y="3218805"/>
            <a:ext cx="3187451" cy="2528886"/>
          </a:xfrm>
          <a:prstGeom prst="rect">
            <a:avLst/>
          </a:prstGeom>
        </p:spPr>
      </p:pic>
      <p:pic>
        <p:nvPicPr>
          <p:cNvPr id="6" name="5 Imagen" descr="azul-intenso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670951" y="2043771"/>
            <a:ext cx="3187451" cy="252888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1818_bukiet-tulipano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5875"/>
            <a:ext cx="9144000" cy="684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50071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86578" y="785794"/>
            <a:ext cx="1357290" cy="12280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64291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4643446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78619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128586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07181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9288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02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150017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328612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407194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485776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207167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2351_bukiet-kolorowych-tulipano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928794" y="1071546"/>
            <a:ext cx="1720019" cy="1714488"/>
          </a:xfrm>
          <a:prstGeom prst="rec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357554" y="285728"/>
            <a:ext cx="1720019" cy="1714488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428728" y="2714620"/>
            <a:ext cx="1720019" cy="1714488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143108" y="4214818"/>
            <a:ext cx="1720019" cy="171448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643306" y="4786322"/>
            <a:ext cx="1720019" cy="171448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929190" y="428604"/>
            <a:ext cx="1720019" cy="171448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000760" y="1643050"/>
            <a:ext cx="1720019" cy="171448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072198" y="3286124"/>
            <a:ext cx="1720019" cy="171448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143504" y="4572008"/>
            <a:ext cx="1720019" cy="1714488"/>
          </a:xfrm>
          <a:prstGeom prst="rect">
            <a:avLst/>
          </a:prstGeom>
        </p:spPr>
      </p:pic>
      <p:pic>
        <p:nvPicPr>
          <p:cNvPr id="12" name="11 Imagen" descr="círculos, efectos  (14)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86116" y="2000240"/>
            <a:ext cx="2738446" cy="273844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7043_kobieta-bukiet-czerwone-roze-plat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3214686"/>
            <a:ext cx="2807345" cy="3000396"/>
          </a:xfrm>
          <a:prstGeom prst="rect">
            <a:avLst/>
          </a:prstGeom>
          <a:effectLst/>
        </p:spPr>
      </p:pic>
      <p:pic>
        <p:nvPicPr>
          <p:cNvPr id="4" name="3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668110" y="1689420"/>
            <a:ext cx="2807345" cy="3000358"/>
          </a:xfrm>
          <a:prstGeom prst="rect">
            <a:avLst/>
          </a:prstGeom>
          <a:effectLst/>
        </p:spPr>
      </p:pic>
      <p:pic>
        <p:nvPicPr>
          <p:cNvPr id="5" name="4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286116" y="285728"/>
            <a:ext cx="2807345" cy="3000358"/>
          </a:xfrm>
          <a:prstGeom prst="rect">
            <a:avLst/>
          </a:prstGeom>
          <a:effectLst/>
        </p:spPr>
      </p:pic>
      <p:pic>
        <p:nvPicPr>
          <p:cNvPr id="6" name="5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652052">
            <a:off x="4439888" y="1839834"/>
            <a:ext cx="2807345" cy="2914568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038_bukiet-kwiatow-pie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857232"/>
            <a:ext cx="1928826" cy="1928826"/>
          </a:xfrm>
          <a:prstGeom prst="rect">
            <a:avLst/>
          </a:prstGeom>
          <a:effectLst/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2214554"/>
            <a:ext cx="1928826" cy="1928826"/>
          </a:xfrm>
          <a:prstGeom prst="rect">
            <a:avLst/>
          </a:prstGeom>
          <a:effectLst/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500438"/>
            <a:ext cx="1928826" cy="1928826"/>
          </a:xfrm>
          <a:prstGeom prst="rect">
            <a:avLst/>
          </a:prstGeom>
          <a:effectLst/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282" y="4572008"/>
            <a:ext cx="1928826" cy="1928826"/>
          </a:xfrm>
          <a:prstGeom prst="rect">
            <a:avLst/>
          </a:prstGeom>
          <a:effectLst/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500098" y="5572140"/>
            <a:ext cx="1928826" cy="1928826"/>
          </a:xfrm>
          <a:prstGeom prst="rect">
            <a:avLst/>
          </a:prstGeom>
          <a:effectLst/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928670"/>
            <a:ext cx="1928826" cy="1928826"/>
          </a:xfrm>
          <a:prstGeom prst="rect">
            <a:avLst/>
          </a:prstGeom>
          <a:effectLst/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2000240"/>
            <a:ext cx="1928826" cy="1928826"/>
          </a:xfrm>
          <a:prstGeom prst="rect">
            <a:avLst/>
          </a:prstGeom>
          <a:effectLst/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3286124"/>
            <a:ext cx="1928826" cy="1928826"/>
          </a:xfrm>
          <a:prstGeom prst="rect">
            <a:avLst/>
          </a:prstGeom>
          <a:effectLst/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4429132"/>
            <a:ext cx="1928826" cy="1928826"/>
          </a:xfrm>
          <a:prstGeom prst="rect">
            <a:avLst/>
          </a:prstGeom>
          <a:effectLst/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5500702"/>
            <a:ext cx="2071702" cy="2071702"/>
          </a:xfrm>
          <a:prstGeom prst="rect">
            <a:avLst/>
          </a:prstGeom>
          <a:effectLst/>
        </p:spPr>
      </p:pic>
      <p:sp>
        <p:nvSpPr>
          <p:cNvPr id="16" name="15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5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9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3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5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9" dur="2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3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102_bukiety-kwiatow-maki-wazon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437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214414" y="1714488"/>
            <a:ext cx="1657350" cy="1704975"/>
          </a:xfrm>
          <a:prstGeom prst="rect">
            <a:avLst/>
          </a:prstGeom>
        </p:spPr>
      </p:pic>
      <p:pic>
        <p:nvPicPr>
          <p:cNvPr id="4" name="3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571736" y="428604"/>
            <a:ext cx="1657350" cy="1704975"/>
          </a:xfrm>
          <a:prstGeom prst="rect">
            <a:avLst/>
          </a:prstGeom>
        </p:spPr>
      </p:pic>
      <p:pic>
        <p:nvPicPr>
          <p:cNvPr id="5" name="4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214414" y="3500438"/>
            <a:ext cx="1657350" cy="1704975"/>
          </a:xfrm>
          <a:prstGeom prst="rect">
            <a:avLst/>
          </a:prstGeom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214810" y="214290"/>
            <a:ext cx="1657350" cy="1704975"/>
          </a:xfrm>
          <a:prstGeom prst="rect">
            <a:avLst/>
          </a:prstGeom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786446" y="1142984"/>
            <a:ext cx="1657350" cy="1704975"/>
          </a:xfrm>
          <a:prstGeom prst="rect">
            <a:avLst/>
          </a:prstGeom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357422" y="4643446"/>
            <a:ext cx="1657350" cy="1704975"/>
          </a:xfrm>
          <a:prstGeom prst="rect">
            <a:avLst/>
          </a:prstGeom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86182" y="4929198"/>
            <a:ext cx="1657350" cy="1704975"/>
          </a:xfrm>
          <a:prstGeom prst="rect">
            <a:avLst/>
          </a:prstGeom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429256" y="4286256"/>
            <a:ext cx="1657350" cy="1704975"/>
          </a:xfrm>
          <a:prstGeom prst="rect">
            <a:avLst/>
          </a:prstGeom>
        </p:spPr>
      </p:pic>
      <p:pic>
        <p:nvPicPr>
          <p:cNvPr id="11" name="10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215074" y="2857496"/>
            <a:ext cx="1657350" cy="1704975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00430" y="2428868"/>
            <a:ext cx="2286016" cy="204787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963_bukiet-chabrow-ko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2700"/>
            <a:ext cx="9144000" cy="6831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913504">
            <a:off x="4251345" y="1280002"/>
            <a:ext cx="3516365" cy="2403115"/>
          </a:xfrm>
          <a:prstGeom prst="rect">
            <a:avLst/>
          </a:prstGeom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913504">
            <a:off x="1536701" y="2923076"/>
            <a:ext cx="3516365" cy="2403115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956511">
            <a:off x="3839046" y="3507773"/>
            <a:ext cx="3516365" cy="2403115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347093">
            <a:off x="1857087" y="1149221"/>
            <a:ext cx="3516365" cy="240311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3501_bukiet-ro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3714744" y="0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3714744" y="3357562"/>
            <a:ext cx="1866447" cy="3500438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2102847" y="1683311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5388996" y="1683311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8890922">
            <a:off x="2897947" y="436499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8890922">
            <a:off x="5398279" y="2936829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2694977">
            <a:off x="5369575" y="460132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694977">
            <a:off x="2894555" y="2940230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1236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902_bukiet-kwiatow-kosz-awka-ogro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4"/>
            <a:ext cx="9144000" cy="6854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14546" y="1000108"/>
            <a:ext cx="4714908" cy="471490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3862_kompozycja-bukiety-kwiatow-bez-konwal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3888">
            <a:off x="-617115" y="515119"/>
            <a:ext cx="6595952" cy="62923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6280" flipV="1">
            <a:off x="3001623" y="378984"/>
            <a:ext cx="6710715" cy="65276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6180_chabry-stokrotki-bukie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000108"/>
            <a:ext cx="1071538" cy="5072074"/>
          </a:xfrm>
          <a:prstGeom prst="rect">
            <a:avLst/>
          </a:prstGeom>
          <a:effectLst/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1000108"/>
            <a:ext cx="1214446" cy="5072074"/>
          </a:xfrm>
          <a:prstGeom prst="rect">
            <a:avLst/>
          </a:prstGeom>
          <a:effectLst/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1000108"/>
            <a:ext cx="1285884" cy="5072074"/>
          </a:xfrm>
          <a:prstGeom prst="rect">
            <a:avLst/>
          </a:prstGeom>
          <a:effectLst/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928670"/>
            <a:ext cx="1214446" cy="5072074"/>
          </a:xfrm>
          <a:prstGeom prst="rect">
            <a:avLst/>
          </a:prstGeom>
          <a:effectLst/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314" y="1000108"/>
            <a:ext cx="1071570" cy="5072074"/>
          </a:xfrm>
          <a:prstGeom prst="rect">
            <a:avLst/>
          </a:prstGeom>
          <a:effectLst/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857884" y="1000108"/>
            <a:ext cx="1143008" cy="5072074"/>
          </a:xfrm>
          <a:prstGeom prst="rect">
            <a:avLst/>
          </a:prstGeom>
          <a:effectLst/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928670"/>
            <a:ext cx="1143008" cy="5072074"/>
          </a:xfrm>
          <a:prstGeom prst="rect">
            <a:avLst/>
          </a:prstGeom>
          <a:effectLst/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00992" y="1000108"/>
            <a:ext cx="1143008" cy="5072074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9776_kobieta-kwiat-we-wlosach-makijaz-krzew-rozy-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4" name="3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071538" y="1500174"/>
            <a:ext cx="2143140" cy="2143140"/>
          </a:xfrm>
          <a:prstGeom prst="rect">
            <a:avLst/>
          </a:prstGeom>
        </p:spPr>
      </p:pic>
      <p:pic>
        <p:nvPicPr>
          <p:cNvPr id="5" name="4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357166"/>
            <a:ext cx="2143140" cy="2143140"/>
          </a:xfrm>
          <a:prstGeom prst="rect">
            <a:avLst/>
          </a:prstGeom>
        </p:spPr>
      </p:pic>
      <p:pic>
        <p:nvPicPr>
          <p:cNvPr id="6" name="5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357686" y="0"/>
            <a:ext cx="2143140" cy="2143140"/>
          </a:xfrm>
          <a:prstGeom prst="rect">
            <a:avLst/>
          </a:prstGeom>
        </p:spPr>
      </p:pic>
      <p:pic>
        <p:nvPicPr>
          <p:cNvPr id="7" name="6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000760" y="928670"/>
            <a:ext cx="2143140" cy="2143140"/>
          </a:xfrm>
          <a:prstGeom prst="rect">
            <a:avLst/>
          </a:prstGeom>
        </p:spPr>
      </p:pic>
      <p:pic>
        <p:nvPicPr>
          <p:cNvPr id="8" name="7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286512" y="2786058"/>
            <a:ext cx="2143140" cy="2143140"/>
          </a:xfrm>
          <a:prstGeom prst="rect">
            <a:avLst/>
          </a:prstGeom>
        </p:spPr>
      </p:pic>
      <p:pic>
        <p:nvPicPr>
          <p:cNvPr id="9" name="8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00694" y="4214818"/>
            <a:ext cx="2143140" cy="2143140"/>
          </a:xfrm>
          <a:prstGeom prst="rect">
            <a:avLst/>
          </a:prstGeom>
        </p:spPr>
      </p:pic>
      <p:pic>
        <p:nvPicPr>
          <p:cNvPr id="10" name="9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86182" y="4929198"/>
            <a:ext cx="2143140" cy="2143140"/>
          </a:xfrm>
          <a:prstGeom prst="rect">
            <a:avLst/>
          </a:prstGeom>
        </p:spPr>
      </p:pic>
      <p:pic>
        <p:nvPicPr>
          <p:cNvPr id="11" name="10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00232" y="4714860"/>
            <a:ext cx="2143140" cy="2143140"/>
          </a:xfrm>
          <a:prstGeom prst="rect">
            <a:avLst/>
          </a:prstGeom>
        </p:spPr>
      </p:pic>
      <p:pic>
        <p:nvPicPr>
          <p:cNvPr id="12" name="11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000100" y="3071810"/>
            <a:ext cx="2143140" cy="2143140"/>
          </a:xfrm>
          <a:prstGeom prst="rect">
            <a:avLst/>
          </a:prstGeom>
        </p:spPr>
      </p:pic>
      <p:pic>
        <p:nvPicPr>
          <p:cNvPr id="13" name="12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214942" y="2428868"/>
            <a:ext cx="1500198" cy="1500198"/>
          </a:xfrm>
          <a:prstGeom prst="rect">
            <a:avLst/>
          </a:prstGeom>
        </p:spPr>
      </p:pic>
      <p:pic>
        <p:nvPicPr>
          <p:cNvPr id="14" name="13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357554" y="3571876"/>
            <a:ext cx="1500198" cy="1500198"/>
          </a:xfrm>
          <a:prstGeom prst="rect">
            <a:avLst/>
          </a:prstGeom>
        </p:spPr>
      </p:pic>
      <p:pic>
        <p:nvPicPr>
          <p:cNvPr id="15" name="14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86050" y="2357430"/>
            <a:ext cx="1500198" cy="1500198"/>
          </a:xfrm>
          <a:prstGeom prst="rect">
            <a:avLst/>
          </a:prstGeom>
        </p:spPr>
      </p:pic>
      <p:pic>
        <p:nvPicPr>
          <p:cNvPr id="16" name="15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143372" y="1785926"/>
            <a:ext cx="1500198" cy="1500198"/>
          </a:xfrm>
          <a:prstGeom prst="rect">
            <a:avLst/>
          </a:prstGeom>
        </p:spPr>
      </p:pic>
      <p:pic>
        <p:nvPicPr>
          <p:cNvPr id="17" name="16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714876" y="3571876"/>
            <a:ext cx="1500198" cy="1500198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596_bukiet-biale-stokrotki-wazon-tkanina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zul-intenso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028403" y="2258085"/>
            <a:ext cx="3187451" cy="2528886"/>
          </a:xfrm>
          <a:prstGeom prst="rect">
            <a:avLst/>
          </a:prstGeom>
        </p:spPr>
      </p:pic>
      <p:pic>
        <p:nvPicPr>
          <p:cNvPr id="4" name="3 Imagen" descr="azul-intenso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6720" y="924007"/>
            <a:ext cx="3187451" cy="2528886"/>
          </a:xfrm>
          <a:prstGeom prst="rect">
            <a:avLst/>
          </a:prstGeom>
        </p:spPr>
      </p:pic>
      <p:pic>
        <p:nvPicPr>
          <p:cNvPr id="5" name="4 Imagen" descr="azul-intenso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713435">
            <a:off x="2957258" y="3218805"/>
            <a:ext cx="3187451" cy="2528886"/>
          </a:xfrm>
          <a:prstGeom prst="rect">
            <a:avLst/>
          </a:prstGeom>
        </p:spPr>
      </p:pic>
      <p:pic>
        <p:nvPicPr>
          <p:cNvPr id="6" name="5 Imagen" descr="azul-intensou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670951" y="2043771"/>
            <a:ext cx="3187451" cy="252888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66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4135_piwonie-bukiety-koszyk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50071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86578" y="785794"/>
            <a:ext cx="1357290" cy="12280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64291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4643446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78619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128586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07181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9288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02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150017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328612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407194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485776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207167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CFF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480_bukiet-dzwonek-petun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928794" y="1071546"/>
            <a:ext cx="1720019" cy="1714488"/>
          </a:xfrm>
          <a:prstGeom prst="rec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357554" y="285728"/>
            <a:ext cx="1720019" cy="1714488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428728" y="2714620"/>
            <a:ext cx="1720019" cy="1714488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143108" y="4214818"/>
            <a:ext cx="1720019" cy="171448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643306" y="4786322"/>
            <a:ext cx="1720019" cy="171448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929190" y="428604"/>
            <a:ext cx="1720019" cy="171448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000760" y="1643050"/>
            <a:ext cx="1720019" cy="171448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072198" y="3286124"/>
            <a:ext cx="1720019" cy="171448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143504" y="4572008"/>
            <a:ext cx="1720019" cy="1714488"/>
          </a:xfrm>
          <a:prstGeom prst="rect">
            <a:avLst/>
          </a:prstGeom>
        </p:spPr>
      </p:pic>
      <p:pic>
        <p:nvPicPr>
          <p:cNvPr id="12" name="11 Imagen" descr="círculos, efectos 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6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000240"/>
            <a:ext cx="2738446" cy="273844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5479_kobieta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51316"/>
          </a:xfrm>
          <a:prstGeom prst="rect">
            <a:avLst/>
          </a:prstGeom>
        </p:spPr>
      </p:pic>
      <p:pic>
        <p:nvPicPr>
          <p:cNvPr id="4" name="3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3214686"/>
            <a:ext cx="2807345" cy="3000396"/>
          </a:xfrm>
          <a:prstGeom prst="rect">
            <a:avLst/>
          </a:prstGeom>
          <a:effectLst/>
        </p:spPr>
      </p:pic>
      <p:pic>
        <p:nvPicPr>
          <p:cNvPr id="5" name="4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668110" y="1689420"/>
            <a:ext cx="2807345" cy="3000358"/>
          </a:xfrm>
          <a:prstGeom prst="rect">
            <a:avLst/>
          </a:prstGeom>
          <a:effectLst/>
        </p:spPr>
      </p:pic>
      <p:pic>
        <p:nvPicPr>
          <p:cNvPr id="6" name="5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0800000">
            <a:off x="3286116" y="285728"/>
            <a:ext cx="2807345" cy="3000358"/>
          </a:xfrm>
          <a:prstGeom prst="rect">
            <a:avLst/>
          </a:prstGeom>
          <a:effectLst/>
        </p:spPr>
      </p:pic>
      <p:pic>
        <p:nvPicPr>
          <p:cNvPr id="7" name="6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652052">
            <a:off x="4439888" y="1839834"/>
            <a:ext cx="2807345" cy="2914568"/>
          </a:xfrm>
          <a:prstGeom prst="rect">
            <a:avLst/>
          </a:prstGeom>
          <a:effectLst/>
        </p:spPr>
      </p:pic>
      <p:sp>
        <p:nvSpPr>
          <p:cNvPr id="8" name="7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9306_bukiet-kwiatow-roze-frezj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857232"/>
            <a:ext cx="1928826" cy="1928826"/>
          </a:xfrm>
          <a:prstGeom prst="rect">
            <a:avLst/>
          </a:prstGeom>
          <a:effectLst/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2214554"/>
            <a:ext cx="1928826" cy="1928826"/>
          </a:xfrm>
          <a:prstGeom prst="rect">
            <a:avLst/>
          </a:prstGeom>
          <a:effectLst/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500438"/>
            <a:ext cx="1928826" cy="1928826"/>
          </a:xfrm>
          <a:prstGeom prst="rect">
            <a:avLst/>
          </a:prstGeom>
          <a:effectLst/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282" y="4572008"/>
            <a:ext cx="1928826" cy="1928826"/>
          </a:xfrm>
          <a:prstGeom prst="rect">
            <a:avLst/>
          </a:prstGeom>
          <a:effectLst/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500098" y="5572140"/>
            <a:ext cx="1928826" cy="1928826"/>
          </a:xfrm>
          <a:prstGeom prst="rect">
            <a:avLst/>
          </a:prstGeom>
          <a:effectLst/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928670"/>
            <a:ext cx="1928826" cy="1928826"/>
          </a:xfrm>
          <a:prstGeom prst="rect">
            <a:avLst/>
          </a:prstGeom>
          <a:effectLst/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2000240"/>
            <a:ext cx="1928826" cy="1928826"/>
          </a:xfrm>
          <a:prstGeom prst="rect">
            <a:avLst/>
          </a:prstGeom>
          <a:effectLst/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3286124"/>
            <a:ext cx="1928826" cy="1928826"/>
          </a:xfrm>
          <a:prstGeom prst="rect">
            <a:avLst/>
          </a:prstGeom>
          <a:effectLst/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4429132"/>
            <a:ext cx="1928826" cy="1928826"/>
          </a:xfrm>
          <a:prstGeom prst="rect">
            <a:avLst/>
          </a:prstGeom>
          <a:effectLst/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5500702"/>
            <a:ext cx="2071702" cy="2071702"/>
          </a:xfrm>
          <a:prstGeom prst="rect">
            <a:avLst/>
          </a:prstGeom>
          <a:effectLst/>
        </p:spPr>
      </p:pic>
      <p:sp>
        <p:nvSpPr>
          <p:cNvPr id="16" name="15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5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9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3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5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9" dur="2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3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66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746_bukiet-kwiatow-chryzantem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214414" y="1714488"/>
            <a:ext cx="1657350" cy="1704975"/>
          </a:xfrm>
          <a:prstGeom prst="rect">
            <a:avLst/>
          </a:prstGeom>
        </p:spPr>
      </p:pic>
      <p:pic>
        <p:nvPicPr>
          <p:cNvPr id="4" name="3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571736" y="428604"/>
            <a:ext cx="1657350" cy="1704975"/>
          </a:xfrm>
          <a:prstGeom prst="rect">
            <a:avLst/>
          </a:prstGeom>
        </p:spPr>
      </p:pic>
      <p:pic>
        <p:nvPicPr>
          <p:cNvPr id="5" name="4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214414" y="3500438"/>
            <a:ext cx="1657350" cy="1704975"/>
          </a:xfrm>
          <a:prstGeom prst="rect">
            <a:avLst/>
          </a:prstGeom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214810" y="214290"/>
            <a:ext cx="1657350" cy="1704975"/>
          </a:xfrm>
          <a:prstGeom prst="rect">
            <a:avLst/>
          </a:prstGeom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786446" y="1142984"/>
            <a:ext cx="1657350" cy="1704975"/>
          </a:xfrm>
          <a:prstGeom prst="rect">
            <a:avLst/>
          </a:prstGeom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357422" y="4643446"/>
            <a:ext cx="1657350" cy="1704975"/>
          </a:xfrm>
          <a:prstGeom prst="rect">
            <a:avLst/>
          </a:prstGeom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786182" y="4929198"/>
            <a:ext cx="1657350" cy="1704975"/>
          </a:xfrm>
          <a:prstGeom prst="rect">
            <a:avLst/>
          </a:prstGeom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429256" y="4286256"/>
            <a:ext cx="1657350" cy="1704975"/>
          </a:xfrm>
          <a:prstGeom prst="rect">
            <a:avLst/>
          </a:prstGeom>
        </p:spPr>
      </p:pic>
      <p:pic>
        <p:nvPicPr>
          <p:cNvPr id="11" name="10 Imagen" descr="aa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215074" y="2857496"/>
            <a:ext cx="1657350" cy="1704975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C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2428868"/>
            <a:ext cx="2286016" cy="204787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851_bukiety-polnych-kwiatow-morele-margeryt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913504">
            <a:off x="4251345" y="1280002"/>
            <a:ext cx="3516365" cy="2403115"/>
          </a:xfrm>
          <a:prstGeom prst="rect">
            <a:avLst/>
          </a:prstGeom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913504">
            <a:off x="1536701" y="2923076"/>
            <a:ext cx="3516365" cy="2403115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956511">
            <a:off x="3839046" y="3507773"/>
            <a:ext cx="3516365" cy="2403115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0E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347093">
            <a:off x="1857087" y="1149221"/>
            <a:ext cx="3516365" cy="2403115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11743_barbara-palvin-biala-ro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4" name="3 Rombo"/>
          <p:cNvSpPr/>
          <p:nvPr/>
        </p:nvSpPr>
        <p:spPr>
          <a:xfrm>
            <a:off x="3714744" y="0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3714744" y="3357562"/>
            <a:ext cx="1866447" cy="3500438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2102847" y="1683311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5388996" y="1683311"/>
            <a:ext cx="1866447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8890922">
            <a:off x="2897947" y="436499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890922">
            <a:off x="5398279" y="2936829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2694977">
            <a:off x="5369575" y="460132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2694977">
            <a:off x="2894555" y="2940230"/>
            <a:ext cx="1015163" cy="3357562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E8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533_jasmin-bukiet-szyba-deszc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13694966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214546" y="1000108"/>
            <a:ext cx="4714908" cy="471490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811_kompozycja-mniszek-bukiet-dekoracyjny-rower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5763888">
            <a:off x="-617115" y="515119"/>
            <a:ext cx="6595952" cy="62923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876280" flipV="1">
            <a:off x="3001623" y="378984"/>
            <a:ext cx="6710715" cy="65276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4835_usmiechnieta-dziewczyna-makijaz-aka-koszy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0" y="1000108"/>
            <a:ext cx="1071538" cy="5072074"/>
          </a:xfrm>
          <a:prstGeom prst="rect">
            <a:avLst/>
          </a:prstGeom>
          <a:effectLst/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071538" y="1000108"/>
            <a:ext cx="1214446" cy="5072074"/>
          </a:xfrm>
          <a:prstGeom prst="rect">
            <a:avLst/>
          </a:prstGeom>
          <a:effectLst/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285984" y="1000108"/>
            <a:ext cx="1285884" cy="5072074"/>
          </a:xfrm>
          <a:prstGeom prst="rect">
            <a:avLst/>
          </a:prstGeom>
          <a:effectLst/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71868" y="928670"/>
            <a:ext cx="1214446" cy="5072074"/>
          </a:xfrm>
          <a:prstGeom prst="rect">
            <a:avLst/>
          </a:prstGeom>
          <a:effectLst/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786314" y="1000108"/>
            <a:ext cx="1071570" cy="5072074"/>
          </a:xfrm>
          <a:prstGeom prst="rect">
            <a:avLst/>
          </a:prstGeom>
          <a:effectLst/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857884" y="1000108"/>
            <a:ext cx="1143008" cy="5072074"/>
          </a:xfrm>
          <a:prstGeom prst="rect">
            <a:avLst/>
          </a:prstGeom>
          <a:effectLst/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929454" y="928670"/>
            <a:ext cx="1143008" cy="5072074"/>
          </a:xfrm>
          <a:prstGeom prst="rect">
            <a:avLst/>
          </a:prstGeom>
          <a:effectLst/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8000992" y="1000108"/>
            <a:ext cx="1143008" cy="5072074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959_bukiet-kwiatow-sloneczn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071538" y="1500174"/>
            <a:ext cx="2143140" cy="2143140"/>
          </a:xfrm>
          <a:prstGeom prst="rect">
            <a:avLst/>
          </a:prstGeom>
        </p:spPr>
      </p:pic>
      <p:pic>
        <p:nvPicPr>
          <p:cNvPr id="4" name="3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500298" y="357166"/>
            <a:ext cx="2143140" cy="2143140"/>
          </a:xfrm>
          <a:prstGeom prst="rect">
            <a:avLst/>
          </a:prstGeom>
        </p:spPr>
      </p:pic>
      <p:pic>
        <p:nvPicPr>
          <p:cNvPr id="5" name="4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357686" y="0"/>
            <a:ext cx="2143140" cy="2143140"/>
          </a:xfrm>
          <a:prstGeom prst="rect">
            <a:avLst/>
          </a:prstGeom>
        </p:spPr>
      </p:pic>
      <p:pic>
        <p:nvPicPr>
          <p:cNvPr id="6" name="5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000760" y="928670"/>
            <a:ext cx="2143140" cy="2143140"/>
          </a:xfrm>
          <a:prstGeom prst="rect">
            <a:avLst/>
          </a:prstGeom>
        </p:spPr>
      </p:pic>
      <p:pic>
        <p:nvPicPr>
          <p:cNvPr id="7" name="6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286512" y="2786058"/>
            <a:ext cx="2143140" cy="2143140"/>
          </a:xfrm>
          <a:prstGeom prst="rect">
            <a:avLst/>
          </a:prstGeom>
        </p:spPr>
      </p:pic>
      <p:pic>
        <p:nvPicPr>
          <p:cNvPr id="8" name="7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500694" y="4214818"/>
            <a:ext cx="2143140" cy="2143140"/>
          </a:xfrm>
          <a:prstGeom prst="rect">
            <a:avLst/>
          </a:prstGeom>
        </p:spPr>
      </p:pic>
      <p:pic>
        <p:nvPicPr>
          <p:cNvPr id="9" name="8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786182" y="4929198"/>
            <a:ext cx="2143140" cy="2143140"/>
          </a:xfrm>
          <a:prstGeom prst="rect">
            <a:avLst/>
          </a:prstGeom>
        </p:spPr>
      </p:pic>
      <p:pic>
        <p:nvPicPr>
          <p:cNvPr id="10" name="9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000232" y="4714860"/>
            <a:ext cx="2143140" cy="2143140"/>
          </a:xfrm>
          <a:prstGeom prst="rect">
            <a:avLst/>
          </a:prstGeom>
        </p:spPr>
      </p:pic>
      <p:pic>
        <p:nvPicPr>
          <p:cNvPr id="11" name="10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000100" y="3071810"/>
            <a:ext cx="2143140" cy="2143140"/>
          </a:xfrm>
          <a:prstGeom prst="rect">
            <a:avLst/>
          </a:prstGeom>
        </p:spPr>
      </p:pic>
      <p:pic>
        <p:nvPicPr>
          <p:cNvPr id="12" name="11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214942" y="2428868"/>
            <a:ext cx="1500198" cy="1500198"/>
          </a:xfrm>
          <a:prstGeom prst="rect">
            <a:avLst/>
          </a:prstGeom>
        </p:spPr>
      </p:pic>
      <p:pic>
        <p:nvPicPr>
          <p:cNvPr id="13" name="12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357554" y="3571876"/>
            <a:ext cx="1500198" cy="1500198"/>
          </a:xfrm>
          <a:prstGeom prst="rect">
            <a:avLst/>
          </a:prstGeom>
        </p:spPr>
      </p:pic>
      <p:pic>
        <p:nvPicPr>
          <p:cNvPr id="14" name="13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786050" y="2357430"/>
            <a:ext cx="1500198" cy="1500198"/>
          </a:xfrm>
          <a:prstGeom prst="rect">
            <a:avLst/>
          </a:prstGeom>
        </p:spPr>
      </p:pic>
      <p:pic>
        <p:nvPicPr>
          <p:cNvPr id="15" name="14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143372" y="1785926"/>
            <a:ext cx="1500198" cy="1500198"/>
          </a:xfrm>
          <a:prstGeom prst="rect">
            <a:avLst/>
          </a:prstGeom>
        </p:spPr>
      </p:pic>
      <p:pic>
        <p:nvPicPr>
          <p:cNvPr id="16" name="15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714876" y="3571876"/>
            <a:ext cx="1500198" cy="150019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336_lato-aka-ogrodzenie-bukiet-kwiaty-astry-ciez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028403" y="2258085"/>
            <a:ext cx="3187451" cy="2528886"/>
          </a:xfrm>
          <a:prstGeom prst="rect">
            <a:avLst/>
          </a:prstGeom>
        </p:spPr>
      </p:pic>
      <p:pic>
        <p:nvPicPr>
          <p:cNvPr id="4" name="3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66720" y="924007"/>
            <a:ext cx="3187451" cy="2528886"/>
          </a:xfrm>
          <a:prstGeom prst="rect">
            <a:avLst/>
          </a:prstGeom>
        </p:spPr>
      </p:pic>
      <p:pic>
        <p:nvPicPr>
          <p:cNvPr id="5" name="4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713435">
            <a:off x="2957258" y="3218805"/>
            <a:ext cx="3187451" cy="2528886"/>
          </a:xfrm>
          <a:prstGeom prst="rect">
            <a:avLst/>
          </a:prstGeom>
        </p:spPr>
      </p:pic>
      <p:pic>
        <p:nvPicPr>
          <p:cNvPr id="6" name="5 Imagen" descr="azul-intensou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1670951" y="2043771"/>
            <a:ext cx="3187451" cy="252888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521_dzbanek-bukiet-slonecznikow-awka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50071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86578" y="785794"/>
            <a:ext cx="1357290" cy="12280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64291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4643446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78619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128586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07181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9288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02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150017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328612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407194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485776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207167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64E16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12565_brunetka-ogrod-lotos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51316"/>
          </a:xfrm>
          <a:prstGeom prst="rect">
            <a:avLst/>
          </a:prstGeom>
        </p:spPr>
      </p:pic>
      <p:pic>
        <p:nvPicPr>
          <p:cNvPr id="4" name="3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071546"/>
            <a:ext cx="1720019" cy="1714488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285728"/>
            <a:ext cx="1720019" cy="1714488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2714620"/>
            <a:ext cx="1720019" cy="171448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4214818"/>
            <a:ext cx="1720019" cy="171448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4786322"/>
            <a:ext cx="1720019" cy="171448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428604"/>
            <a:ext cx="1720019" cy="171448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1643050"/>
            <a:ext cx="1720019" cy="171448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3286124"/>
            <a:ext cx="1720019" cy="1714488"/>
          </a:xfrm>
          <a:prstGeom prst="rect">
            <a:avLst/>
          </a:prstGeom>
        </p:spPr>
      </p:pic>
      <p:pic>
        <p:nvPicPr>
          <p:cNvPr id="12" name="11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4572008"/>
            <a:ext cx="1720019" cy="1714488"/>
          </a:xfrm>
          <a:prstGeom prst="rect">
            <a:avLst/>
          </a:prstGeom>
        </p:spPr>
      </p:pic>
      <p:pic>
        <p:nvPicPr>
          <p:cNvPr id="13" name="12 Imagen" descr="círculos, efectos 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0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2000240"/>
            <a:ext cx="2738446" cy="2738446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269_bukiet-gerbery-lil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3214686"/>
            <a:ext cx="2807345" cy="3000396"/>
          </a:xfrm>
          <a:prstGeom prst="rect">
            <a:avLst/>
          </a:prstGeom>
          <a:effectLst/>
        </p:spPr>
      </p:pic>
      <p:pic>
        <p:nvPicPr>
          <p:cNvPr id="4" name="3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668110" y="1689420"/>
            <a:ext cx="2807345" cy="3000358"/>
          </a:xfrm>
          <a:prstGeom prst="rect">
            <a:avLst/>
          </a:prstGeom>
          <a:effectLst/>
        </p:spPr>
      </p:pic>
      <p:pic>
        <p:nvPicPr>
          <p:cNvPr id="5" name="4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286116" y="285728"/>
            <a:ext cx="2807345" cy="3000358"/>
          </a:xfrm>
          <a:prstGeom prst="rect">
            <a:avLst/>
          </a:prstGeom>
          <a:effectLst/>
        </p:spPr>
      </p:pic>
      <p:pic>
        <p:nvPicPr>
          <p:cNvPr id="6" name="5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652052">
            <a:off x="4439888" y="1839834"/>
            <a:ext cx="2807345" cy="2914568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357_bukiet-kwiatow-olte-chryzantemy-koszycz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857232"/>
            <a:ext cx="1928826" cy="1928826"/>
          </a:xfrm>
          <a:prstGeom prst="rect">
            <a:avLst/>
          </a:prstGeom>
          <a:effectLst/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2214554"/>
            <a:ext cx="1928826" cy="1928826"/>
          </a:xfrm>
          <a:prstGeom prst="rect">
            <a:avLst/>
          </a:prstGeom>
          <a:effectLst/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500438"/>
            <a:ext cx="1928826" cy="1928826"/>
          </a:xfrm>
          <a:prstGeom prst="rect">
            <a:avLst/>
          </a:prstGeom>
          <a:effectLst/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282" y="4572008"/>
            <a:ext cx="1928826" cy="1928826"/>
          </a:xfrm>
          <a:prstGeom prst="rect">
            <a:avLst/>
          </a:prstGeom>
          <a:effectLst/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500098" y="5572140"/>
            <a:ext cx="1928826" cy="1928826"/>
          </a:xfrm>
          <a:prstGeom prst="rect">
            <a:avLst/>
          </a:prstGeom>
          <a:effectLst/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928670"/>
            <a:ext cx="1928826" cy="1928826"/>
          </a:xfrm>
          <a:prstGeom prst="rect">
            <a:avLst/>
          </a:prstGeom>
          <a:effectLst/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72132" y="2000240"/>
            <a:ext cx="1928826" cy="1928826"/>
          </a:xfrm>
          <a:prstGeom prst="rect">
            <a:avLst/>
          </a:prstGeom>
          <a:effectLst/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3286124"/>
            <a:ext cx="1928826" cy="1928826"/>
          </a:xfrm>
          <a:prstGeom prst="rect">
            <a:avLst/>
          </a:prstGeom>
          <a:effectLst/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4429132"/>
            <a:ext cx="1928826" cy="1928826"/>
          </a:xfrm>
          <a:prstGeom prst="rect">
            <a:avLst/>
          </a:prstGeom>
          <a:effectLst/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5500702"/>
            <a:ext cx="2071702" cy="2071702"/>
          </a:xfrm>
          <a:prstGeom prst="rect">
            <a:avLst/>
          </a:prstGeom>
          <a:effectLst/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 rot="20289354">
            <a:off x="5846243" y="3105437"/>
            <a:ext cx="2400300" cy="1552576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-285784" y="-214338"/>
            <a:ext cx="9787006" cy="785818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5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9" dur="2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3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5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9" dur="2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3" dur="2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000"/>
                            </p:stCondLst>
                            <p:childTnLst>
                              <p:par>
                                <p:cTn id="13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(4:3)</PresentationFormat>
  <Paragraphs>4</Paragraphs>
  <Slides>51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37</cp:revision>
  <dcterms:created xsi:type="dcterms:W3CDTF">2016-03-18T19:18:29Z</dcterms:created>
  <dcterms:modified xsi:type="dcterms:W3CDTF">2016-03-20T15:10:18Z</dcterms:modified>
</cp:coreProperties>
</file>