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95" r:id="rId3"/>
    <p:sldId id="300" r:id="rId4"/>
    <p:sldId id="292" r:id="rId5"/>
    <p:sldId id="267" r:id="rId6"/>
    <p:sldId id="306" r:id="rId7"/>
    <p:sldId id="273" r:id="rId8"/>
    <p:sldId id="302" r:id="rId9"/>
    <p:sldId id="261" r:id="rId10"/>
    <p:sldId id="272" r:id="rId11"/>
    <p:sldId id="287" r:id="rId12"/>
    <p:sldId id="268" r:id="rId13"/>
    <p:sldId id="293" r:id="rId14"/>
    <p:sldId id="294" r:id="rId15"/>
    <p:sldId id="274" r:id="rId16"/>
    <p:sldId id="264" r:id="rId17"/>
    <p:sldId id="266" r:id="rId18"/>
    <p:sldId id="277" r:id="rId19"/>
    <p:sldId id="308" r:id="rId20"/>
    <p:sldId id="288" r:id="rId21"/>
    <p:sldId id="275" r:id="rId22"/>
    <p:sldId id="290" r:id="rId23"/>
    <p:sldId id="286" r:id="rId24"/>
    <p:sldId id="285" r:id="rId25"/>
    <p:sldId id="282" r:id="rId26"/>
    <p:sldId id="301" r:id="rId27"/>
    <p:sldId id="263" r:id="rId28"/>
    <p:sldId id="303" r:id="rId29"/>
    <p:sldId id="259" r:id="rId30"/>
    <p:sldId id="304" r:id="rId31"/>
    <p:sldId id="305" r:id="rId32"/>
    <p:sldId id="283" r:id="rId33"/>
    <p:sldId id="269" r:id="rId34"/>
    <p:sldId id="310" r:id="rId35"/>
    <p:sldId id="296" r:id="rId36"/>
    <p:sldId id="311" r:id="rId37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kCaXAmWkZvfytw4KXQ20g==" hashData="8djsxk48k/BRMsyB246aeAbO2V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5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5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6DB0DDA-EAFF-478B-A84D-23F23EA031B6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071FD2-EA23-4A91-8B2D-0100A5AF56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z="2400" smtClean="0">
              <a:latin typeface="Algerian" pitchFamily="82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0A20160-E8F1-49EF-B0A2-C63CC909D12A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z="2800" smtClean="0">
              <a:latin typeface="Algerian" pitchFamily="82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A5133DA-7D2E-40C5-86C9-C2DC85043F9A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B61C9-E6C7-4CC7-AAB9-A983747BC0BE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D0EA2-1C86-4D0E-AC7F-D7F4054E8C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360DD-8BEB-4976-AE25-E1E5D5230030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4FC65-3C9F-4CE7-9FDD-0181A09B59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795FD-6BAA-4A94-8A9A-411E8D7767A2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1D08C-C944-461A-AEC1-D1475E0E8E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C400B-5BEF-4536-8919-E0ECE4DD2392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C1F1C-3A7A-439F-ADE6-13DC75D69B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56057-E85A-4259-9774-A4AD1EFDF0E8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E0BDD-3840-48C8-968B-8753FEC63C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022E0-2993-407F-B45D-16BB1AF134AE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7CB54-B393-42EF-85EF-D6F2BEBACB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53729-F935-4490-B3C0-2A32A789706B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7886E-118F-4A71-B2AF-BF0995CDD2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29FD4-293E-4993-B01E-4B971E5A9EB5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68B9F-F645-4AD6-93E3-35445BC3F8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E7277-1C34-4F23-B76D-44F2CEEB617B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3BB6C-8739-4A8B-880E-D2A7D1D230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CB329-A470-4D20-9C26-64154890B152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3D0EE-978C-4937-8631-CEC265B3CC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B8B9F-4322-46C0-B018-11F629193446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164C7-BC7B-41A7-8407-68D3C92900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9C6CF1-13D0-4125-8623-FF8F95D697D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5335888-9E7E-4E00-995E-9E325A2BBC6B}" type="datetimeFigureOut">
              <a:rPr lang="es-ES"/>
              <a:pPr>
                <a:defRPr/>
              </a:pPr>
              <a:t>26/01/2013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243E831-FBEA-4B46-B4D6-99401B8AAF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A80691B-6AE7-4495-883D-FB683F0468FE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2.png"/><Relationship Id="rId7" Type="http://schemas.openxmlformats.org/officeDocument/2006/relationships/image" Target="../media/image4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usar-el-cerebro-no-es-un-delito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usar-el-cerebro-no-es-un-delito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6588224" y="6453336"/>
            <a:ext cx="255577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b="1" cap="none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AUTOMÁTICO</a:t>
            </a:r>
            <a:endParaRPr lang="es-ES" sz="2000" b="1" cap="none" spc="150" dirty="0">
              <a:ln w="11430"/>
              <a:solidFill>
                <a:srgbClr val="FFC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" y="6453336"/>
            <a:ext cx="334786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b="1" cap="none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Imágenes internet</a:t>
            </a:r>
            <a:endParaRPr lang="es-ES" sz="2000" b="1" cap="none" spc="150" dirty="0">
              <a:ln w="11430"/>
              <a:solidFill>
                <a:srgbClr val="FFC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7000">
    <p:strips dir="ru"/>
    <p:sndAc>
      <p:stSnd>
        <p:snd r:embed="rId2" name="La Conquista del Paraiso..Vangel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98652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Todo lo dicho en el </a:t>
            </a:r>
            <a:r>
              <a:rPr lang="es-ES" sz="32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pps</a:t>
            </a: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 está 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tomado</a:t>
            </a:r>
          </a:p>
          <a:p>
            <a:pPr algn="ctr">
              <a:defRPr/>
            </a:pPr>
            <a:endParaRPr lang="es-ES" sz="3200" b="1" spc="150" dirty="0" smtClean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  <a:p>
            <a:pPr algn="ctr">
              <a:defRPr/>
            </a:pP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del libro de 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investigación </a:t>
            </a:r>
            <a:r>
              <a:rPr lang="es-ES" sz="3200" b="1" spc="150" dirty="0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” </a:t>
            </a:r>
            <a:r>
              <a:rPr lang="es-ES" sz="32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mente y cerebro</a:t>
            </a:r>
            <a:r>
              <a:rPr lang="es-ES" sz="3200" b="1" spc="150" dirty="0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” 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edición (1993)</a:t>
            </a:r>
          </a:p>
          <a:p>
            <a:pPr algn="ctr">
              <a:defRPr/>
            </a:pPr>
            <a:endParaRPr lang="es-ES" sz="32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  <a:p>
            <a:pPr algn="ctr">
              <a:defRPr/>
            </a:pPr>
            <a:r>
              <a:rPr lang="es-ES" sz="32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Del </a:t>
            </a:r>
            <a:r>
              <a:rPr lang="es-ES" sz="32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apartado</a:t>
            </a:r>
            <a:r>
              <a:rPr lang="es-ES" sz="3200" b="1" spc="150" dirty="0" err="1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..”cerebro</a:t>
            </a:r>
            <a:r>
              <a:rPr lang="es-ES" sz="32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de varón </a:t>
            </a:r>
            <a:r>
              <a:rPr lang="es-ES" sz="3200" b="1" spc="150" dirty="0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y </a:t>
            </a:r>
            <a:r>
              <a:rPr lang="es-ES" sz="32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cerebro de mujer” </a:t>
            </a:r>
            <a:r>
              <a:rPr lang="es-ES" sz="3200" b="1" spc="150" dirty="0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trabajo de grandes investigadores</a:t>
            </a:r>
          </a:p>
          <a:p>
            <a:pPr algn="ctr">
              <a:defRPr/>
            </a:pPr>
            <a:endParaRPr lang="es-ES" sz="3200" b="1" spc="150" dirty="0" smtClean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  <a:p>
            <a:pPr algn="ctr">
              <a:defRPr/>
            </a:pP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Como </a:t>
            </a:r>
            <a:r>
              <a:rPr lang="es-ES" sz="3200" b="1" spc="150" dirty="0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la </a:t>
            </a:r>
            <a:r>
              <a:rPr lang="es-ES" sz="3200" b="1" spc="150" dirty="0" err="1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dra</a:t>
            </a:r>
            <a:r>
              <a:rPr lang="es-ES" sz="3200" b="1" spc="150" dirty="0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spc="150" dirty="0" err="1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doreen</a:t>
            </a:r>
            <a:r>
              <a:rPr lang="es-ES" sz="3200" b="1" spc="150" dirty="0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spc="150" dirty="0" err="1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kiruma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, profesora de </a:t>
            </a:r>
            <a:r>
              <a:rPr lang="es-ES" sz="32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psicobiología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, y neurociencia; </a:t>
            </a:r>
            <a:r>
              <a:rPr lang="es-ES" sz="3200" b="1" spc="150" dirty="0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los </a:t>
            </a:r>
            <a:r>
              <a:rPr lang="es-ES" sz="3200" b="1" spc="150" dirty="0" err="1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dres</a:t>
            </a:r>
            <a:r>
              <a:rPr lang="es-ES" sz="3200" b="1" spc="150" dirty="0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spc="150" dirty="0" err="1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neil</a:t>
            </a:r>
            <a:r>
              <a:rPr lang="es-ES" sz="3200" b="1" spc="150" dirty="0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v. </a:t>
            </a:r>
            <a:r>
              <a:rPr lang="es-ES" sz="3200" b="1" spc="150" dirty="0" err="1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watson</a:t>
            </a:r>
            <a:r>
              <a:rPr lang="es-ES" sz="3200" b="1" spc="150" dirty="0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 e </a:t>
            </a:r>
            <a:r>
              <a:rPr lang="es-ES" sz="3200" b="1" spc="150" dirty="0" err="1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irwin</a:t>
            </a:r>
            <a:r>
              <a:rPr lang="es-ES" sz="3200" b="1" spc="150" dirty="0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spc="150" dirty="0" err="1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silverman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, profesores  en la materia.</a:t>
            </a:r>
            <a:endParaRPr lang="es-ES" sz="32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Diferencia del cerebro entre hombre y mujer</a:t>
            </a:r>
          </a:p>
        </p:txBody>
      </p:sp>
      <p:pic>
        <p:nvPicPr>
          <p:cNvPr id="6" name="5 Imagen" descr="silueta-cabeza-de-hombre-y-mujer-con-simbolos-de-gen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0688"/>
            <a:ext cx="9144000" cy="6237312"/>
          </a:xfrm>
          <a:prstGeom prst="rect">
            <a:avLst/>
          </a:prstGeom>
        </p:spPr>
      </p:pic>
      <p:pic>
        <p:nvPicPr>
          <p:cNvPr id="7" name="6 Imagen" descr="silueta-cabeza-de-hombre-y-mujer-con-simbolos-de-gen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692696"/>
            <a:ext cx="9144000" cy="6317704"/>
          </a:xfrm>
          <a:prstGeom prst="rect">
            <a:avLst/>
          </a:prstGeom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11294412-silueta-de-mujer-con-marchas-cerebro-pensante-en-la-cabez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0"/>
            <a:ext cx="4932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2 Imagen" descr="11294412-silueta-de-mujer-con-marchas-cerebro-pensante-en-la-cabez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16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3 Imagen" descr="11294412-silueta-de-mujer-con-marchas-cerebro-pensante-en-la-cabez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5838" y="0"/>
            <a:ext cx="4932362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2 Imagen" descr="11294412-silueta-de-mujer-con-marchas-cerebro-pensante-en-la-cabez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68863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1" y="0"/>
            <a:ext cx="9143999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4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La hormona “testosterona” es la que potencia un cerebro masculino y su carencia el femenino</a:t>
            </a: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MISFERI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HEMISFERI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0"/>
            <a:ext cx="9144000" cy="70104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1" y="0"/>
            <a:ext cx="9144001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AUNQUE TIENE MUCHAS ÁREAS, NOS CENTRAREMOS EN SUS DOS “HEMISFERIOS” EL IZQUIERDO Y EL DERECHO.</a:t>
            </a:r>
            <a:endParaRPr lang="es-ES" sz="28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cerebro-hombre-y-de-mujer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3284984"/>
            <a:ext cx="9144001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4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El cerebro masculino es mayor en masa, pero menor proporción en materia gris</a:t>
            </a: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" y="908720"/>
            <a:ext cx="9144001" cy="181588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El hemisferio izquierdo </a:t>
            </a: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procesa palabras, números, razona, analiza, planifica y programa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Mano derecha y zona derecha del cuerpo</a:t>
            </a:r>
          </a:p>
        </p:txBody>
      </p:sp>
      <p:sp>
        <p:nvSpPr>
          <p:cNvPr id="3" name="2 Rectángulo"/>
          <p:cNvSpPr/>
          <p:nvPr/>
        </p:nvSpPr>
        <p:spPr>
          <a:xfrm>
            <a:off x="-1" y="3645024"/>
            <a:ext cx="9144001" cy="267765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El hemisferio derecho </a:t>
            </a: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procesa las </a:t>
            </a:r>
            <a:r>
              <a:rPr lang="es-ES" sz="2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emociones,</a:t>
            </a:r>
            <a:endParaRPr lang="es-ES" sz="28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Lo visual, imaginativo, artístico, estético,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Intuitivo y programa mano izquierda y lado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Izquierdo del cuerpo.</a:t>
            </a: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ex_and_the_brain1-580x3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589240"/>
          </a:xfrm>
          <a:prstGeom prst="rect">
            <a:avLst/>
          </a:prstGeom>
        </p:spPr>
      </p:pic>
      <p:pic>
        <p:nvPicPr>
          <p:cNvPr id="6" name="5 Imagen" descr="sex_and_the_brain1-580x3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52400"/>
            <a:ext cx="9144000" cy="550884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5733256"/>
            <a:ext cx="91440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Una de las diferencias más marcadas entre hombre y mujer, es la comunicación.</a:t>
            </a:r>
            <a:endParaRPr lang="es-ES" sz="28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mujereshabland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7" name="6 Imagen" descr="dos-mujeres-hablando-mientras-esta-sentado-en-biciclet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3" cy="6858000"/>
          </a:xfrm>
          <a:prstGeom prst="rect">
            <a:avLst/>
          </a:prstGeom>
        </p:spPr>
      </p:pic>
      <p:pic>
        <p:nvPicPr>
          <p:cNvPr id="5" name="4 Imagen" descr="dos-mujeres-hablando-mientras-esta-sentado-en-biciclet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7" y="0"/>
            <a:ext cx="4427983" cy="6858000"/>
          </a:xfrm>
          <a:prstGeom prst="rect">
            <a:avLst/>
          </a:prstGeom>
        </p:spPr>
      </p:pic>
      <p:pic>
        <p:nvPicPr>
          <p:cNvPr id="9" name="8 Imagen" descr="dos-mujeres-hablando-mientras-esta-sentado-en-biciclet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7" y="0"/>
            <a:ext cx="4427983" cy="68580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0" y="1"/>
            <a:ext cx="9144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cap="none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Mientras que la mujer  puede utilizar unas 23.000 palabras por día, el hombre utiliza la mitad</a:t>
            </a:r>
            <a:endParaRPr lang="es-ES" sz="2400" b="1" cap="none" spc="150" dirty="0">
              <a:ln w="11430"/>
              <a:solidFill>
                <a:srgbClr val="00206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nino-hablando-por-telefon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2 Imagen" descr="bla+bl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79613" cy="296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3 Imagen" descr="bla+bl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79613" cy="296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4 Imagen" descr="bla+bl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1979613" cy="296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La mujer Posee más fluidez </a:t>
            </a:r>
            <a:r>
              <a:rPr lang="es-ES" sz="2400" b="1" spc="150" dirty="0" err="1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verbal,y</a:t>
            </a:r>
            <a:r>
              <a:rPr lang="es-ES" sz="24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 velocidad de articulación </a:t>
            </a:r>
            <a:r>
              <a:rPr lang="es-ES" sz="24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.</a:t>
            </a: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14119139-bloqueo-desbloqueado-secretos-simbolo-de-la-mente-abierta-de-cerebro-con-un-icono-de-la-cabeza-vist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14119139-bloqueo-desbloqueado-secretos-simbolo-de-la-mente-abierta-de-cerebro-con-un-icono-de-la-cabeza-vist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14119139-bloqueo-desbloqueado-secretos-simbolo-de-la-mente-abierta-de-cerebro-con-un-icono-de-la-cabeza-vist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14119139-bloqueo-desbloqueado-secretos-simbolo-de-la-mente-abierta-de-cerebro-con-un-icono-de-la-cabeza-vist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Al hombre le resulta más difícil expresar lo que siente porque la información fluye con menos facilidad al lado verbal</a:t>
            </a:r>
            <a:endParaRPr lang="es-ES" sz="24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simplificar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163"/>
            <a:ext cx="9144000" cy="679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2 Imagen" descr="simplificar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1913"/>
            <a:ext cx="9144000" cy="679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3 Imagen" descr="simplificar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1"/>
            <a:ext cx="9144000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spc="150" dirty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 la mujer le resulta más difícil separar  la emoción de la razón ,por la forma en que está organizado su cerebro, se intercambia más información entre los dos hemisferios</a:t>
            </a:r>
            <a:r>
              <a:rPr lang="es-ES" sz="2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.</a:t>
            </a: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th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0"/>
            <a:ext cx="65166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2 Imagen" descr="th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9713" y="0"/>
            <a:ext cx="6516687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Por eso la mujer, es </a:t>
            </a:r>
            <a:r>
              <a:rPr lang="es-ES" sz="28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capáz</a:t>
            </a: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28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de pensar e incluso hacer varias </a:t>
            </a: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cosas al mismo tiempo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" y="4725144"/>
            <a:ext cx="9144000" cy="224676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Las partes del lóbulo frontal, son más grandes en la mujer que en el hombre. Esta parte del cerebro está involucrada en la toma de decisiones y la solución de problemas.</a:t>
            </a: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3000" fill="hold"/>
                                        <p:tgtEl>
                                          <p:spTgt spid="266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cerebro-ordenador--644x36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58542" y="5733256"/>
            <a:ext cx="8226932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Problemas que resuelven mejor los hombres</a:t>
            </a:r>
          </a:p>
        </p:txBody>
      </p:sp>
      <p:pic>
        <p:nvPicPr>
          <p:cNvPr id="4" name="1 Imagen" descr="cerebro-ordenador--644x36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3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1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2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5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15498-040711065849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2 Imagen" descr="15498-040711065849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0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Los hombres recuerdan mejor una ruta, tienen más sentido de la orientación</a:t>
            </a:r>
          </a:p>
        </p:txBody>
      </p:sp>
    </p:spTree>
  </p:cSld>
  <p:clrMapOvr>
    <a:masterClrMapping/>
  </p:clrMapOvr>
  <p:transition spd="slow" advTm="17000">
    <p:sndAc>
      <p:stSnd>
        <p:snd r:embed="rId2" name="La Conquista del Paraiso..Vangel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8133648-el-chico-se-dispara-desde-un-tirachinas-de-madera-en-la-tard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2 Imagen" descr="8133648-el-chico-se-dispara-desde-un-tirachinas-de-madera-en-la-tard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3 Imagen" descr="8133648-el-chico-se-dispara-desde-un-tirachinas-de-madera-en-la-tard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-1" y="1"/>
            <a:ext cx="9144001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4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Los hombres superan a las mujeres en determinadas tareas. muestran mayor precisión en guiar o interceptar proyectiles.</a:t>
            </a: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iana-dardos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0"/>
            <a:ext cx="5867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0"/>
            <a:ext cx="7236295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Es </a:t>
            </a:r>
            <a:r>
              <a:rPr lang="es-ES" sz="28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decír</a:t>
            </a: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, poseen mejor puntería</a:t>
            </a:r>
          </a:p>
        </p:txBody>
      </p:sp>
      <p:pic>
        <p:nvPicPr>
          <p:cNvPr id="4" name="3 Imagen" descr="flecha-en-diana-de-la-blanco-thumb94682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48680"/>
            <a:ext cx="3491880" cy="3096344"/>
          </a:xfrm>
          <a:prstGeom prst="rect">
            <a:avLst/>
          </a:prstGeom>
        </p:spPr>
      </p:pic>
      <p:pic>
        <p:nvPicPr>
          <p:cNvPr id="5" name="4 Imagen" descr="flecha-en-diana-de-la-blanco-thumb94682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473624"/>
            <a:ext cx="3491880" cy="3384376"/>
          </a:xfrm>
          <a:prstGeom prst="rect">
            <a:avLst/>
          </a:prstGeom>
        </p:spPr>
      </p:pic>
      <p:pic>
        <p:nvPicPr>
          <p:cNvPr id="6" name="5 Imagen" descr="flecha-en-diana-de-la-blanco-thumb94682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473624"/>
            <a:ext cx="3491880" cy="3384376"/>
          </a:xfrm>
          <a:prstGeom prst="rect">
            <a:avLst/>
          </a:prstGeom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ierra lu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9144000" cy="6858000"/>
          </a:xfrm>
          <a:prstGeom prst="rect">
            <a:avLst/>
          </a:prstGeom>
        </p:spPr>
      </p:pic>
      <p:pic>
        <p:nvPicPr>
          <p:cNvPr id="3" name="2 Imagen" descr="cohete espaci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También poseen mejor habilidad para las “tareas espaciales”</a:t>
            </a:r>
            <a:endParaRPr lang="es-ES" sz="28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objeto tridimensional.pn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2 Imagen" descr="objeto tridimensional.pn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517232"/>
            <a:ext cx="9144000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Al mismo tiempo, </a:t>
            </a:r>
            <a:r>
              <a:rPr lang="es-ES" sz="28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tieneN</a:t>
            </a:r>
            <a:r>
              <a:rPr lang="es-ES" sz="28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mayor precisión en girar mentalmente y manualmente “objetos tridimensionales”</a:t>
            </a: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cerebro-teaser-puzzle-m-gico-iq-pir-mide_nbvafd130208340160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2 Imagen" descr="cerebro-teaser-puzzle-m-gico-iq-pir-mide_nbvafd130208340160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3 Imagen" descr="cerebro-teaser-puzzle-m-gico-iq-pir-mide_nbvafd130208340160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Mayor rapidez para </a:t>
            </a:r>
            <a:r>
              <a:rPr lang="es-ES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convertír</a:t>
            </a: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una figura compleja en una simple</a:t>
            </a: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5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blinds(vertical)">
                                      <p:cBhvr>
                                        <p:cTn id="11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razonamiento matematico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1 Imagen" descr="razonamiento matematico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5877272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También aventajan a las mujeres en el razonamiento matemático</a:t>
            </a:r>
          </a:p>
        </p:txBody>
      </p:sp>
    </p:spTree>
  </p:cSld>
  <p:clrMapOvr>
    <a:masterClrMapping/>
  </p:clrMapOvr>
  <p:transition spd="slow" advTm="1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movilidad motora.jpe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habilidades motoras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0"/>
            <a:ext cx="4716016" cy="6857999"/>
          </a:xfrm>
          <a:prstGeom prst="rect">
            <a:avLst/>
          </a:prstGeom>
        </p:spPr>
      </p:pic>
      <p:pic>
        <p:nvPicPr>
          <p:cNvPr id="7" name="6 Imagen" descr="habilidades motoras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0"/>
            <a:ext cx="4716016" cy="6857999"/>
          </a:xfrm>
          <a:prstGeom prst="rect">
            <a:avLst/>
          </a:prstGeom>
        </p:spPr>
      </p:pic>
      <p:pic>
        <p:nvPicPr>
          <p:cNvPr id="8" name="1 Imagen" descr="movilidad motora.jpe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0" y="5661248"/>
            <a:ext cx="91440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Igualmente en habilidades motoras y motrices</a:t>
            </a:r>
            <a:endParaRPr lang="es-ES" sz="28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7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movilidad motor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2 Imagen" descr="movilidad motor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Habilidades motric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Habilidades motric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Habilidades motric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ilueta-de-muj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6" name="5 Imagen" descr="corazones-cabeza-silueta-cerebro-boda-corazó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7" name="6 Imagen" descr="silueta-de-muj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24400" y="0"/>
            <a:ext cx="4572000" cy="7010400"/>
          </a:xfrm>
          <a:prstGeom prst="rect">
            <a:avLst/>
          </a:prstGeom>
        </p:spPr>
      </p:pic>
      <p:pic>
        <p:nvPicPr>
          <p:cNvPr id="8" name="7 Imagen" descr="corazones-cabeza-silueta-cerebro-boda-corazó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0"/>
            <a:ext cx="4644008" cy="70104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1" y="0"/>
            <a:ext cx="9283393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Problemas que resuelven mejor las mujeres</a:t>
            </a:r>
            <a:endParaRPr lang="es-ES" sz="28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3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1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2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5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33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8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1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ruta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Flecha a la derecha con bandas"/>
          <p:cNvSpPr/>
          <p:nvPr/>
        </p:nvSpPr>
        <p:spPr>
          <a:xfrm>
            <a:off x="1476375" y="1773238"/>
            <a:ext cx="431800" cy="4318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4" name="3 Flecha a la derecha con bandas"/>
          <p:cNvSpPr/>
          <p:nvPr/>
        </p:nvSpPr>
        <p:spPr>
          <a:xfrm>
            <a:off x="3132138" y="1700213"/>
            <a:ext cx="360362" cy="48577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lecha a la derecha con bandas"/>
          <p:cNvSpPr/>
          <p:nvPr/>
        </p:nvSpPr>
        <p:spPr>
          <a:xfrm>
            <a:off x="5580063" y="1989138"/>
            <a:ext cx="215900" cy="55562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lecha a la derecha con bandas"/>
          <p:cNvSpPr/>
          <p:nvPr/>
        </p:nvSpPr>
        <p:spPr>
          <a:xfrm>
            <a:off x="6300788" y="5157788"/>
            <a:ext cx="647700" cy="6477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lecha abajo"/>
          <p:cNvSpPr/>
          <p:nvPr/>
        </p:nvSpPr>
        <p:spPr>
          <a:xfrm>
            <a:off x="8459788" y="1557338"/>
            <a:ext cx="288925" cy="7921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Ellos retienen mejor la ruta sin embargo ellas retienen mejor los detalles</a:t>
            </a: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5554_interesgenera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5554_interesgenera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5554_interesgenera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5554_interesgenera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-1" y="5589240"/>
            <a:ext cx="914400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cap="none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Las emociones afectan más al cerebro femenino y gracias a eso puede identificar las emociones de los demás con mayor precisión.</a:t>
            </a:r>
            <a:endParaRPr lang="es-ES" sz="2400" b="1" cap="none" spc="150" dirty="0">
              <a:ln w="11430"/>
              <a:solidFill>
                <a:srgbClr val="FFC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TERNUR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2 Imagen" descr="TERNUR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3 Imagen" descr="TERNUR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687513" y="0"/>
            <a:ext cx="3768981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Son más emotivas</a:t>
            </a:r>
          </a:p>
        </p:txBody>
      </p:sp>
    </p:spTree>
  </p:cSld>
  <p:clrMapOvr>
    <a:masterClrMapping/>
  </p:clrMapOvr>
  <p:transition spd="slow" advTm="1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9144000" cy="566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4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Al contrario que ellos que aventajan en el razonamiento matemático, ellas son mejores en el cálculo  </a:t>
            </a:r>
          </a:p>
        </p:txBody>
      </p:sp>
      <p:pic>
        <p:nvPicPr>
          <p:cNvPr id="4" name="1 Imagen" descr="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349152"/>
            <a:ext cx="9144000" cy="566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numerospares_impa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96752"/>
            <a:ext cx="9468544" cy="5976664"/>
          </a:xfrm>
          <a:prstGeom prst="rect">
            <a:avLst/>
          </a:prstGeom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2 Imagen" descr="estanteria-jarrones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3 Imagen" descr="estanteria-jarrones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4 Imagen" descr="estanteria-jarrones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8500" y="15240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4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Tienen facilidad para recordar grupos de objetos y perciben mejor si se ha cambiado alguno de lugar</a:t>
            </a: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1" dur="5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2 Imagen" descr="diferencia imagenes.jpe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301208"/>
            <a:ext cx="9144000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Superan en velocidad perceptiva y se dan cuenta de los cambios en dos escenas aparentemente iguales.</a:t>
            </a:r>
          </a:p>
        </p:txBody>
      </p:sp>
      <p:pic>
        <p:nvPicPr>
          <p:cNvPr id="31748" name="4 Imagen" descr="diferencia imagenes.jpe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>
    <p:checker/>
    <p:sndAc>
      <p:stSnd>
        <p:snd r:embed="rId2" name="La Conquista del Paraiso..Vangel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2 Imagen" descr="manualidade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-manualidad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8" name="7 Imagen" descr="-manualidad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408" y="0"/>
            <a:ext cx="4499992" cy="7010400"/>
          </a:xfrm>
          <a:prstGeom prst="rect">
            <a:avLst/>
          </a:prstGeom>
        </p:spPr>
      </p:pic>
      <p:pic>
        <p:nvPicPr>
          <p:cNvPr id="9" name="2 Imagen" descr="manualidade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4643438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Manejan mejor “tareas manuales de precisión”</a:t>
            </a:r>
            <a:endParaRPr lang="es-ES" sz="28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52 0  L 0.089 -0.04923  L 0.125 0  L 0.177 0  L 0.177 0.06919  L 0.213 0.11842  L 0.177 0.16632  L 0.177 0.23551  L 0.125 0.23551  L 0.089 0.28341  L 0.052 0.23551  L 0 0.23551  L 0 0.16632  L -0.037 0.11842  L 0 0.06919  L 0 0  Z" pathEditMode="relative" ptsTypes="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52 0  L 0.089 -0.04923  L 0.125 0  L 0.177 0  L 0.177 0.06919  L 0.213 0.11842  L 0.177 0.16632  L 0.177 0.23551  L 0.125 0.23551  L 0.089 0.28341  L 0.052 0.23551  L 0 0.23551  L 0 0.16632  L -0.037 0.11842  L 0 0.06919  L 0 0  Z" pathEditMode="relative" ptsTypes="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1278811129_104581397_1-Fotos-de--creaciones-de-manualidades-127881112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1278811129_104581397_1-Fotos-de--creaciones-de-manualidades-127881112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1278811129_104581397_1-Fotos-de--creaciones-de-manualidades-127881112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rebrohomb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76056" cy="6858000"/>
          </a:xfrm>
          <a:prstGeom prst="rect">
            <a:avLst/>
          </a:prstGeom>
        </p:spPr>
      </p:pic>
      <p:pic>
        <p:nvPicPr>
          <p:cNvPr id="3" name="2 Imagen" descr="cerebrohomb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4" name="3 Imagen" descr="cerebrohomb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76056" cy="6858000"/>
          </a:xfrm>
          <a:prstGeom prst="rect">
            <a:avLst/>
          </a:prstGeom>
        </p:spPr>
      </p:pic>
      <p:pic>
        <p:nvPicPr>
          <p:cNvPr id="5" name="4 Imagen" descr="cerebrohomb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" y="0"/>
            <a:ext cx="914400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Estas diferencias no afectan para nada el coeficiente intelectual de hombre o mujer</a:t>
            </a:r>
            <a:endParaRPr lang="es-ES" sz="24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" y="5517232"/>
            <a:ext cx="914400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Lo ideal sería que las </a:t>
            </a:r>
            <a:r>
              <a:rPr lang="es-ES" sz="24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aceptaramosy</a:t>
            </a:r>
            <a:r>
              <a:rPr lang="es-ES" sz="2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no utilizarlas como rivalidad, la convivencia sería más fácil</a:t>
            </a:r>
            <a:endParaRPr lang="es-ES" sz="24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valoreshumanos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1 Imagen" descr="valoreshumanos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4 Marcador de fecha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58AD90A-A2C2-4F4C-AF4A-14F5197F7068}" type="datetime1">
              <a:rPr lang="es-ES" sz="2400" smtClean="0">
                <a:solidFill>
                  <a:schemeClr val="tx1"/>
                </a:solidFill>
                <a:latin typeface="Algerian" pitchFamily="82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26/01/2013</a:t>
            </a:fld>
            <a:endParaRPr lang="es-ES" sz="2400" smtClean="0">
              <a:solidFill>
                <a:schemeClr val="tx1"/>
              </a:solidFill>
              <a:latin typeface="Algeria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36296" y="6453336"/>
            <a:ext cx="1907704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0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Charo.zs</a:t>
            </a:r>
            <a:endParaRPr lang="es-ES" sz="20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" y="1"/>
            <a:ext cx="9144000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4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Si trabajamos más </a:t>
            </a:r>
            <a:r>
              <a:rPr lang="es-ES" sz="2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el hemisferio derecho </a:t>
            </a:r>
            <a:r>
              <a:rPr lang="es-ES" sz="24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, </a:t>
            </a:r>
            <a:r>
              <a:rPr lang="es-ES" sz="2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gozaremos más de..</a:t>
            </a:r>
          </a:p>
        </p:txBody>
      </p:sp>
    </p:spTree>
  </p:cSld>
  <p:clrMapOvr>
    <a:masterClrMapping/>
  </p:clrMapOvr>
  <p:transition spd="slow" advTm="1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1634</TotalTime>
  <Words>601</Words>
  <Application>Microsoft Office PowerPoint</Application>
  <PresentationFormat>Presentación en pantalla (4:3)</PresentationFormat>
  <Paragraphs>65</Paragraphs>
  <Slides>35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Charo</dc:creator>
  <cp:lastModifiedBy>Charo</cp:lastModifiedBy>
  <cp:revision>159</cp:revision>
  <dcterms:created xsi:type="dcterms:W3CDTF">2013-01-02T11:40:22Z</dcterms:created>
  <dcterms:modified xsi:type="dcterms:W3CDTF">2013-01-26T06:28:02Z</dcterms:modified>
</cp:coreProperties>
</file>