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60" r:id="rId3"/>
    <p:sldId id="257" r:id="rId4"/>
    <p:sldId id="271" r:id="rId5"/>
    <p:sldId id="278" r:id="rId6"/>
    <p:sldId id="301" r:id="rId7"/>
    <p:sldId id="274" r:id="rId8"/>
    <p:sldId id="302" r:id="rId9"/>
    <p:sldId id="259" r:id="rId10"/>
    <p:sldId id="256" r:id="rId11"/>
    <p:sldId id="273" r:id="rId12"/>
    <p:sldId id="268" r:id="rId13"/>
    <p:sldId id="276" r:id="rId14"/>
    <p:sldId id="272" r:id="rId15"/>
    <p:sldId id="275" r:id="rId16"/>
    <p:sldId id="270" r:id="rId17"/>
    <p:sldId id="267" r:id="rId18"/>
    <p:sldId id="269" r:id="rId19"/>
    <p:sldId id="266" r:id="rId20"/>
    <p:sldId id="264" r:id="rId21"/>
    <p:sldId id="265" r:id="rId22"/>
    <p:sldId id="263" r:id="rId23"/>
    <p:sldId id="281" r:id="rId24"/>
    <p:sldId id="262" r:id="rId25"/>
    <p:sldId id="308" r:id="rId26"/>
    <p:sldId id="280" r:id="rId27"/>
    <p:sldId id="303" r:id="rId28"/>
    <p:sldId id="277" r:id="rId29"/>
    <p:sldId id="298" r:id="rId30"/>
    <p:sldId id="296" r:id="rId31"/>
    <p:sldId id="295" r:id="rId32"/>
    <p:sldId id="294" r:id="rId33"/>
    <p:sldId id="288" r:id="rId34"/>
    <p:sldId id="289" r:id="rId35"/>
    <p:sldId id="287" r:id="rId36"/>
    <p:sldId id="290" r:id="rId37"/>
    <p:sldId id="329" r:id="rId38"/>
    <p:sldId id="286" r:id="rId39"/>
    <p:sldId id="285" r:id="rId40"/>
    <p:sldId id="315" r:id="rId41"/>
    <p:sldId id="324" r:id="rId42"/>
    <p:sldId id="316" r:id="rId43"/>
    <p:sldId id="313" r:id="rId44"/>
    <p:sldId id="312" r:id="rId45"/>
    <p:sldId id="283" r:id="rId46"/>
    <p:sldId id="258" r:id="rId47"/>
    <p:sldId id="325" r:id="rId48"/>
    <p:sldId id="326" r:id="rId49"/>
    <p:sldId id="328" r:id="rId50"/>
    <p:sldId id="320" r:id="rId51"/>
    <p:sldId id="321" r:id="rId52"/>
    <p:sldId id="327" r:id="rId53"/>
    <p:sldId id="317" r:id="rId54"/>
    <p:sldId id="330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pjJkOCBiry8pieNDQ51NQ" hashData="srk/K+5Vy+mMZCURFdk/qpa+E2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50EE"/>
    <a:srgbClr val="D7A4F6"/>
    <a:srgbClr val="004821"/>
    <a:srgbClr val="00863D"/>
    <a:srgbClr val="FF6600"/>
    <a:srgbClr val="DFB70B"/>
    <a:srgbClr val="CCCC00"/>
    <a:srgbClr val="817415"/>
    <a:srgbClr val="679E2A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4" autoAdjust="0"/>
    <p:restoredTop sz="94709" autoAdjust="0"/>
  </p:normalViewPr>
  <p:slideViewPr>
    <p:cSldViewPr>
      <p:cViewPr>
        <p:scale>
          <a:sx n="50" d="100"/>
          <a:sy n="50" d="100"/>
        </p:scale>
        <p:origin x="-1002" y="-4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6CF4C-3D2E-490C-98E0-0CED10C5C020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700E7-F6FB-4D24-AD60-1A3C97EC0D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F700E7-F6FB-4D24-AD60-1A3C97EC0D3E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F700E7-F6FB-4D24-AD60-1A3C97EC0D3E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FB117-32EA-468F-9E9F-A868B7FE7635}" type="datetimeFigureOut">
              <a:rPr lang="es-ES" smtClean="0"/>
              <a:pPr/>
              <a:t>13/04/2015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6E302-04E6-43CF-A95E-D0806CE4C4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.png"/>
          <p:cNvPicPr>
            <a:picLocks noChangeAspect="1"/>
          </p:cNvPicPr>
          <p:nvPr/>
        </p:nvPicPr>
        <p:blipFill>
          <a:blip r:embed="rId4">
            <a:lum contrast="20000"/>
          </a:blip>
          <a:srcRect l="22705" t="11458" r="16445"/>
          <a:stretch>
            <a:fillRect/>
          </a:stretch>
        </p:blipFill>
        <p:spPr>
          <a:xfrm>
            <a:off x="4357686" y="785794"/>
            <a:ext cx="4786314" cy="607220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85720" y="714356"/>
            <a:ext cx="4208203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l"/>
            </a:scene3d>
            <a:sp3d contourW="25400" prstMaterial="matte">
              <a:bevelT w="127000" h="1270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botoh" pitchFamily="2" charset="0"/>
              </a:rPr>
              <a:t>DESPUES</a:t>
            </a:r>
            <a:endParaRPr lang="es-E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botoh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2071678"/>
            <a:ext cx="1372492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l"/>
            </a:scene3d>
            <a:sp3d contourW="25400" prstMaterial="matte">
              <a:bevelT w="127000" h="1270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botoh" pitchFamily="2" charset="0"/>
              </a:rPr>
              <a:t>DE</a:t>
            </a:r>
            <a:endParaRPr lang="es-E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botoh" pitchFamily="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357422" y="2000240"/>
            <a:ext cx="1422184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l"/>
            </a:scene3d>
            <a:sp3d contourW="25400" prstMaterial="matte">
              <a:bevelT w="127000" h="1270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botoh" pitchFamily="2" charset="0"/>
              </a:rPr>
              <a:t>LA</a:t>
            </a:r>
            <a:endParaRPr lang="es-E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botoh" pitchFamily="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71472" y="3357562"/>
            <a:ext cx="3472425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l"/>
            </a:scene3d>
            <a:sp3d contourW="25400" prstMaterial="matte">
              <a:bevelT w="127000" h="12700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_tradnl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botoh" pitchFamily="2" charset="0"/>
              </a:rPr>
              <a:t>LLUVIA</a:t>
            </a:r>
            <a:endParaRPr lang="es-E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botoh" pitchFamily="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0" y="6215082"/>
            <a:ext cx="3655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000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opinScript" pitchFamily="2" charset="0"/>
              </a:rPr>
              <a:t>Esta Es Una Creación De Raquel</a:t>
            </a:r>
            <a:endParaRPr lang="es-ES" sz="2000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opinScript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5715016"/>
            <a:ext cx="367280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_tradnl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gency FB" pitchFamily="34" charset="0"/>
              </a:rPr>
              <a:t>Tema musical: </a:t>
            </a:r>
            <a:r>
              <a:rPr lang="en-U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gency FB" pitchFamily="34" charset="0"/>
              </a:rPr>
              <a:t>Raindrops Keep Falling On My Head</a:t>
            </a:r>
          </a:p>
          <a:p>
            <a:r>
              <a:rPr lang="en-US" sz="12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gency FB" pitchFamily="34" charset="0"/>
              </a:rPr>
              <a:t>Interpreta</a:t>
            </a:r>
            <a:r>
              <a:rPr lang="en-US" sz="12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gency FB" pitchFamily="34" charset="0"/>
              </a:rPr>
              <a:t> : BJ Thomas</a:t>
            </a:r>
            <a:endParaRPr lang="es-ES" sz="12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advTm="23000">
    <p:sndAc>
      <p:stSnd loop="1">
        <p:snd r:embed="rId2" name="BJ Thomas - Raindrops Keep Falling On My Head [LYRICS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4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6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6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rgbClr val="EBD495">
                  <a:shade val="67500"/>
                  <a:satMod val="115000"/>
                </a:srgbClr>
              </a:gs>
              <a:gs pos="100000">
                <a:srgbClr val="EBD49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fe61fbdf4757c22d98e0cc2bad31ef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ombinar"/>
          <p:cNvSpPr/>
          <p:nvPr/>
        </p:nvSpPr>
        <p:spPr>
          <a:xfrm>
            <a:off x="3500430" y="3571876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3500430" y="142873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500430" y="1214422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3500430" y="3786190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3500430" y="1000108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500430" y="4000504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>
            <a:off x="3500430" y="4214818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3500430" y="785794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3500430" y="571480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>
            <a:off x="3500430" y="4357694"/>
            <a:ext cx="2071702" cy="2071678"/>
          </a:xfrm>
          <a:prstGeom prst="flowChartMerg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3500430" y="4572008"/>
            <a:ext cx="2071702" cy="1857388"/>
          </a:xfrm>
          <a:prstGeom prst="flowChartMerge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xtracto"/>
          <p:cNvSpPr/>
          <p:nvPr/>
        </p:nvSpPr>
        <p:spPr>
          <a:xfrm>
            <a:off x="3500430" y="35716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5426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b7f1be1b57e2087ea2a9cc200ed83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effectLst/>
        </p:spPr>
      </p:pic>
      <p:sp>
        <p:nvSpPr>
          <p:cNvPr id="7" name="6 Rombo"/>
          <p:cNvSpPr/>
          <p:nvPr/>
        </p:nvSpPr>
        <p:spPr>
          <a:xfrm>
            <a:off x="1500166" y="0"/>
            <a:ext cx="6143668" cy="685800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857356" y="428604"/>
            <a:ext cx="5438812" cy="608173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143108" y="785794"/>
            <a:ext cx="4876832" cy="535785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428860" y="1142984"/>
            <a:ext cx="4286280" cy="464347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714612" y="1500174"/>
            <a:ext cx="3714776" cy="392909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71802" y="1857364"/>
            <a:ext cx="3000396" cy="321471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214554"/>
            <a:ext cx="2276492" cy="2500330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714744" y="2571744"/>
            <a:ext cx="1714512" cy="1857388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071934" y="2928934"/>
            <a:ext cx="1062046" cy="1143008"/>
          </a:xfrm>
          <a:prstGeom prst="diamond">
            <a:avLst/>
          </a:prstGeom>
          <a:gradFill flip="none" rotWithShape="1">
            <a:gsLst>
              <a:gs pos="66000">
                <a:srgbClr val="005426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285776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3" animBg="1"/>
      <p:bldP spid="7" grpId="4" animBg="1"/>
      <p:bldP spid="8" grpId="0" animBg="1"/>
      <p:bldP spid="8" grpId="3" animBg="1"/>
      <p:bldP spid="8" grpId="4" animBg="1"/>
      <p:bldP spid="9" grpId="0" animBg="1"/>
      <p:bldP spid="9" grpId="3" animBg="1"/>
      <p:bldP spid="9" grpId="4" animBg="1"/>
      <p:bldP spid="10" grpId="0" animBg="1"/>
      <p:bldP spid="10" grpId="3" animBg="1"/>
      <p:bldP spid="10" grpId="4" animBg="1"/>
      <p:bldP spid="11" grpId="0" animBg="1"/>
      <p:bldP spid="11" grpId="3" animBg="1"/>
      <p:bldP spid="11" grpId="4" animBg="1"/>
      <p:bldP spid="12" grpId="0" animBg="1"/>
      <p:bldP spid="12" grpId="3" animBg="1"/>
      <p:bldP spid="12" grpId="4" animBg="1"/>
      <p:bldP spid="13" grpId="0" animBg="1"/>
      <p:bldP spid="13" grpId="3" animBg="1"/>
      <p:bldP spid="13" grpId="4" animBg="1"/>
      <p:bldP spid="14" grpId="0" animBg="1"/>
      <p:bldP spid="14" grpId="3" animBg="1"/>
      <p:bldP spid="14" grpId="4" animBg="1"/>
      <p:bldP spid="15" grpId="0" animBg="1"/>
      <p:bldP spid="15" grpId="3" animBg="1"/>
      <p:bldP spid="15" grpId="4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b3260e784ffb1f0b1d32e38243ab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500562" cy="5500726"/>
          </a:xfrm>
          <a:prstGeom prst="moon">
            <a:avLst>
              <a:gd name="adj" fmla="val 3146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1949" y="500042"/>
            <a:ext cx="4572051" cy="5500702"/>
          </a:xfrm>
          <a:prstGeom prst="moon">
            <a:avLst>
              <a:gd name="adj" fmla="val 3179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1949" y="500042"/>
            <a:ext cx="4214857" cy="5500702"/>
          </a:xfrm>
          <a:prstGeom prst="moon">
            <a:avLst>
              <a:gd name="adj" fmla="val 3545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14282" y="500042"/>
            <a:ext cx="4286280" cy="5500726"/>
          </a:xfrm>
          <a:prstGeom prst="moon">
            <a:avLst>
              <a:gd name="adj" fmla="val 353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1949" y="500042"/>
            <a:ext cx="3857599" cy="5500702"/>
          </a:xfrm>
          <a:prstGeom prst="moon">
            <a:avLst>
              <a:gd name="adj" fmla="val 3054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15060" y="500042"/>
            <a:ext cx="3985502" cy="5500726"/>
          </a:xfrm>
          <a:prstGeom prst="moon">
            <a:avLst>
              <a:gd name="adj" fmla="val 3689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1950" y="500042"/>
            <a:ext cx="3571812" cy="5500702"/>
          </a:xfrm>
          <a:prstGeom prst="moon">
            <a:avLst>
              <a:gd name="adj" fmla="val 3190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91054" y="500042"/>
            <a:ext cx="3609508" cy="5500726"/>
          </a:xfrm>
          <a:prstGeom prst="moon">
            <a:avLst>
              <a:gd name="adj" fmla="val 4218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1950" y="500042"/>
            <a:ext cx="3214714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267048" y="500042"/>
            <a:ext cx="3233514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50" y="500042"/>
            <a:ext cx="2857488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643042" y="500042"/>
            <a:ext cx="2857520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000">
                <a:schemeClr val="accent4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solidFill>
              <a:srgbClr val="B398E8"/>
            </a:solidFill>
            <a:prstDash val="sysDot"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07bc9d466a8889d236bcef4dc973a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8" name="7 Corazón"/>
          <p:cNvSpPr/>
          <p:nvPr/>
        </p:nvSpPr>
        <p:spPr>
          <a:xfrm rot="5400000" flipV="1">
            <a:off x="192879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3286116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3929058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6200000" flipV="1">
            <a:off x="4572000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6200000" flipV="1">
            <a:off x="5214942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6200000" flipV="1">
            <a:off x="5786446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16200000" flipV="1">
            <a:off x="6500794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1285852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5400000" flipV="1">
            <a:off x="571472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 rot="5400000" flipV="1">
            <a:off x="71438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razón"/>
          <p:cNvSpPr/>
          <p:nvPr/>
        </p:nvSpPr>
        <p:spPr>
          <a:xfrm rot="5400000" flipV="1">
            <a:off x="-57150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razón"/>
          <p:cNvSpPr/>
          <p:nvPr/>
        </p:nvSpPr>
        <p:spPr>
          <a:xfrm rot="5400000" flipV="1">
            <a:off x="-128588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 w="3175">
            <a:solidFill>
              <a:srgbClr val="9966FF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471AC4">
                  <a:shade val="67500"/>
                  <a:satMod val="115000"/>
                </a:srgbClr>
              </a:gs>
              <a:gs pos="100000">
                <a:srgbClr val="471A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b187e75b08f827e080b6a56c46574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142" name="141 Sol"/>
          <p:cNvSpPr/>
          <p:nvPr/>
        </p:nvSpPr>
        <p:spPr>
          <a:xfrm>
            <a:off x="1071538" y="0"/>
            <a:ext cx="6858048" cy="6858048"/>
          </a:xfrm>
          <a:prstGeom prst="sun">
            <a:avLst/>
          </a:prstGeom>
          <a:gradFill flip="none" rotWithShape="1">
            <a:gsLst>
              <a:gs pos="0">
                <a:srgbClr val="C59EE2"/>
              </a:gs>
              <a:gs pos="50000">
                <a:srgbClr val="5726E2">
                  <a:shade val="67500"/>
                  <a:satMod val="115000"/>
                </a:srgbClr>
              </a:gs>
              <a:gs pos="100000">
                <a:srgbClr val="5726E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4" name="143 Sol"/>
          <p:cNvSpPr/>
          <p:nvPr/>
        </p:nvSpPr>
        <p:spPr>
          <a:xfrm rot="1222953">
            <a:off x="1173560" y="27936"/>
            <a:ext cx="6731205" cy="6858048"/>
          </a:xfrm>
          <a:prstGeom prst="sun">
            <a:avLst/>
          </a:prstGeom>
          <a:gradFill flip="none" rotWithShape="1">
            <a:gsLst>
              <a:gs pos="0">
                <a:srgbClr val="2B1076"/>
              </a:gs>
              <a:gs pos="50000">
                <a:srgbClr val="B398E8">
                  <a:shade val="67500"/>
                  <a:satMod val="115000"/>
                </a:srgbClr>
              </a:gs>
              <a:gs pos="100000">
                <a:srgbClr val="B398E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2" grpId="1" animBg="1"/>
      <p:bldP spid="142" grpId="2" animBg="1"/>
      <p:bldP spid="142" grpId="3" animBg="1"/>
      <p:bldP spid="144" grpId="0" animBg="1"/>
      <p:bldP spid="144" grpId="1" animBg="1"/>
      <p:bldP spid="144" grpId="2" animBg="1"/>
      <p:bldP spid="144" grpId="3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7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4bbb9bc15aaf3e47832580145870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969" y="0"/>
            <a:ext cx="9161969" cy="6858000"/>
          </a:xfrm>
          <a:prstGeom prst="rect">
            <a:avLst/>
          </a:prstGeom>
        </p:spPr>
      </p:pic>
      <p:pic>
        <p:nvPicPr>
          <p:cNvPr id="5" name="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0"/>
            <a:ext cx="1357322" cy="891308"/>
          </a:xfrm>
          <a:prstGeom prst="rect">
            <a:avLst/>
          </a:prstGeom>
        </p:spPr>
      </p:pic>
      <p:pic>
        <p:nvPicPr>
          <p:cNvPr id="6" name="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0"/>
            <a:ext cx="1428760" cy="891308"/>
          </a:xfrm>
          <a:prstGeom prst="rect">
            <a:avLst/>
          </a:prstGeom>
        </p:spPr>
      </p:pic>
      <p:pic>
        <p:nvPicPr>
          <p:cNvPr id="7" name="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428604"/>
            <a:ext cx="1357322" cy="891308"/>
          </a:xfrm>
          <a:prstGeom prst="rect">
            <a:avLst/>
          </a:prstGeom>
        </p:spPr>
      </p:pic>
      <p:pic>
        <p:nvPicPr>
          <p:cNvPr id="8" name="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428604"/>
            <a:ext cx="1428760" cy="891308"/>
          </a:xfrm>
          <a:prstGeom prst="rect">
            <a:avLst/>
          </a:prstGeom>
        </p:spPr>
      </p:pic>
      <p:pic>
        <p:nvPicPr>
          <p:cNvPr id="9" name="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857256"/>
            <a:ext cx="1357322" cy="891308"/>
          </a:xfrm>
          <a:prstGeom prst="rect">
            <a:avLst/>
          </a:prstGeom>
        </p:spPr>
      </p:pic>
      <p:pic>
        <p:nvPicPr>
          <p:cNvPr id="10" name="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857256"/>
            <a:ext cx="1428760" cy="891308"/>
          </a:xfrm>
          <a:prstGeom prst="rect">
            <a:avLst/>
          </a:prstGeom>
        </p:spPr>
      </p:pic>
      <p:pic>
        <p:nvPicPr>
          <p:cNvPr id="11" name="1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1285860"/>
            <a:ext cx="1357322" cy="891308"/>
          </a:xfrm>
          <a:prstGeom prst="rect">
            <a:avLst/>
          </a:prstGeom>
        </p:spPr>
      </p:pic>
      <p:pic>
        <p:nvPicPr>
          <p:cNvPr id="12" name="1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1285860"/>
            <a:ext cx="1428760" cy="891308"/>
          </a:xfrm>
          <a:prstGeom prst="rect">
            <a:avLst/>
          </a:prstGeom>
        </p:spPr>
      </p:pic>
      <p:pic>
        <p:nvPicPr>
          <p:cNvPr id="13" name="1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1714512"/>
            <a:ext cx="1357322" cy="891308"/>
          </a:xfrm>
          <a:prstGeom prst="rect">
            <a:avLst/>
          </a:prstGeom>
        </p:spPr>
      </p:pic>
      <p:pic>
        <p:nvPicPr>
          <p:cNvPr id="14" name="1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1714512"/>
            <a:ext cx="1428760" cy="891308"/>
          </a:xfrm>
          <a:prstGeom prst="rect">
            <a:avLst/>
          </a:prstGeom>
        </p:spPr>
      </p:pic>
      <p:pic>
        <p:nvPicPr>
          <p:cNvPr id="15" name="1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2143116"/>
            <a:ext cx="1357322" cy="891308"/>
          </a:xfrm>
          <a:prstGeom prst="rect">
            <a:avLst/>
          </a:prstGeom>
        </p:spPr>
      </p:pic>
      <p:pic>
        <p:nvPicPr>
          <p:cNvPr id="16" name="1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2143116"/>
            <a:ext cx="1428760" cy="891308"/>
          </a:xfrm>
          <a:prstGeom prst="rect">
            <a:avLst/>
          </a:prstGeom>
        </p:spPr>
      </p:pic>
      <p:pic>
        <p:nvPicPr>
          <p:cNvPr id="17" name="1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2571768"/>
            <a:ext cx="1357322" cy="891308"/>
          </a:xfrm>
          <a:prstGeom prst="rect">
            <a:avLst/>
          </a:prstGeom>
        </p:spPr>
      </p:pic>
      <p:pic>
        <p:nvPicPr>
          <p:cNvPr id="18" name="1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2571768"/>
            <a:ext cx="1428760" cy="891308"/>
          </a:xfrm>
          <a:prstGeom prst="rect">
            <a:avLst/>
          </a:prstGeom>
        </p:spPr>
      </p:pic>
      <p:pic>
        <p:nvPicPr>
          <p:cNvPr id="19" name="1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3000372"/>
            <a:ext cx="1357322" cy="891308"/>
          </a:xfrm>
          <a:prstGeom prst="rect">
            <a:avLst/>
          </a:prstGeom>
        </p:spPr>
      </p:pic>
      <p:pic>
        <p:nvPicPr>
          <p:cNvPr id="20" name="1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3000372"/>
            <a:ext cx="1428760" cy="891308"/>
          </a:xfrm>
          <a:prstGeom prst="rect">
            <a:avLst/>
          </a:prstGeom>
        </p:spPr>
      </p:pic>
      <p:pic>
        <p:nvPicPr>
          <p:cNvPr id="21" name="2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3394924"/>
            <a:ext cx="1357322" cy="891308"/>
          </a:xfrm>
          <a:prstGeom prst="rect">
            <a:avLst/>
          </a:prstGeom>
        </p:spPr>
      </p:pic>
      <p:pic>
        <p:nvPicPr>
          <p:cNvPr id="22" name="2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3394924"/>
            <a:ext cx="1428760" cy="891308"/>
          </a:xfrm>
          <a:prstGeom prst="rect">
            <a:avLst/>
          </a:prstGeom>
        </p:spPr>
      </p:pic>
      <p:pic>
        <p:nvPicPr>
          <p:cNvPr id="23" name="2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3823528"/>
            <a:ext cx="1357322" cy="891308"/>
          </a:xfrm>
          <a:prstGeom prst="rect">
            <a:avLst/>
          </a:prstGeom>
        </p:spPr>
      </p:pic>
      <p:pic>
        <p:nvPicPr>
          <p:cNvPr id="24" name="2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3823528"/>
            <a:ext cx="1428760" cy="891308"/>
          </a:xfrm>
          <a:prstGeom prst="rect">
            <a:avLst/>
          </a:prstGeom>
        </p:spPr>
      </p:pic>
      <p:pic>
        <p:nvPicPr>
          <p:cNvPr id="25" name="2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4252180"/>
            <a:ext cx="1357322" cy="891308"/>
          </a:xfrm>
          <a:prstGeom prst="rect">
            <a:avLst/>
          </a:prstGeom>
        </p:spPr>
      </p:pic>
      <p:pic>
        <p:nvPicPr>
          <p:cNvPr id="26" name="2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4252180"/>
            <a:ext cx="1428760" cy="891308"/>
          </a:xfrm>
          <a:prstGeom prst="rect">
            <a:avLst/>
          </a:prstGeom>
        </p:spPr>
      </p:pic>
      <p:pic>
        <p:nvPicPr>
          <p:cNvPr id="27" name="2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4680784"/>
            <a:ext cx="1357322" cy="891308"/>
          </a:xfrm>
          <a:prstGeom prst="rect">
            <a:avLst/>
          </a:prstGeom>
        </p:spPr>
      </p:pic>
      <p:pic>
        <p:nvPicPr>
          <p:cNvPr id="28" name="2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4680784"/>
            <a:ext cx="1428760" cy="891308"/>
          </a:xfrm>
          <a:prstGeom prst="rect">
            <a:avLst/>
          </a:prstGeom>
        </p:spPr>
      </p:pic>
      <p:pic>
        <p:nvPicPr>
          <p:cNvPr id="29" name="2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5109436"/>
            <a:ext cx="1357322" cy="891308"/>
          </a:xfrm>
          <a:prstGeom prst="rect">
            <a:avLst/>
          </a:prstGeom>
        </p:spPr>
      </p:pic>
      <p:pic>
        <p:nvPicPr>
          <p:cNvPr id="30" name="2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5109436"/>
            <a:ext cx="1428760" cy="891308"/>
          </a:xfrm>
          <a:prstGeom prst="rect">
            <a:avLst/>
          </a:prstGeom>
        </p:spPr>
      </p:pic>
      <p:pic>
        <p:nvPicPr>
          <p:cNvPr id="31" name="3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5538040"/>
            <a:ext cx="1357322" cy="891308"/>
          </a:xfrm>
          <a:prstGeom prst="rect">
            <a:avLst/>
          </a:prstGeom>
        </p:spPr>
      </p:pic>
      <p:pic>
        <p:nvPicPr>
          <p:cNvPr id="32" name="3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5538040"/>
            <a:ext cx="1428760" cy="891308"/>
          </a:xfrm>
          <a:prstGeom prst="rect">
            <a:avLst/>
          </a:prstGeom>
        </p:spPr>
      </p:pic>
      <p:pic>
        <p:nvPicPr>
          <p:cNvPr id="33" name="3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572000" y="5966692"/>
            <a:ext cx="1357322" cy="891308"/>
          </a:xfrm>
          <a:prstGeom prst="rect">
            <a:avLst/>
          </a:prstGeom>
        </p:spPr>
      </p:pic>
      <p:pic>
        <p:nvPicPr>
          <p:cNvPr id="34" name="3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0099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flipH="1">
            <a:off x="3143240" y="5966692"/>
            <a:ext cx="1428760" cy="89130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f3a007213ae2bfef7bd255b32634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6" name="5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8" name="7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9" name="8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00264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0" name="9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1" name="10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143372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2" name="11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3" name="12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143636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4" name="13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143768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8" name="17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43868" y="2357430"/>
            <a:ext cx="1000132" cy="1000132"/>
          </a:xfrm>
          <a:prstGeom prst="rect">
            <a:avLst/>
          </a:prstGeom>
          <a:effectLst/>
        </p:spPr>
      </p:pic>
      <p:pic>
        <p:nvPicPr>
          <p:cNvPr id="19" name="18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0" name="19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000100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1" name="20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00264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2" name="21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3" name="22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143372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4" name="23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5" name="24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143636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6" name="25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143768" y="3429000"/>
            <a:ext cx="1000132" cy="1000132"/>
          </a:xfrm>
          <a:prstGeom prst="rect">
            <a:avLst/>
          </a:prstGeom>
          <a:effectLst/>
        </p:spPr>
      </p:pic>
      <p:pic>
        <p:nvPicPr>
          <p:cNvPr id="27" name="26 Imagen" descr="e-33987_640HKJKHJF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143868" y="3429000"/>
            <a:ext cx="1000132" cy="1000132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B53E"/>
              </a:gs>
              <a:gs pos="50000">
                <a:srgbClr val="6C632E">
                  <a:shade val="67500"/>
                  <a:satMod val="115000"/>
                </a:srgbClr>
              </a:gs>
              <a:gs pos="100000">
                <a:srgbClr val="6C632E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b03691d3be93941fb1a219e2dfc4a1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857620" y="-2143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500562" y="-2143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857620" y="28572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500562" y="28572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857620" y="71435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500562" y="71435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857620" y="121442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500562" y="121442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164305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164305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214311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214311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257174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257174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307181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307181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35004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35004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400050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400050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442913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442913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492919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492919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>
            <a:off x="3786182" y="554830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325227863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rcRect l="24173" r="23086" b="12098"/>
          <a:stretch>
            <a:fillRect/>
          </a:stretch>
        </p:blipFill>
        <p:spPr>
          <a:xfrm flipH="1">
            <a:off x="4429124" y="554830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2" name="31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50E66"/>
              </a:gs>
              <a:gs pos="50000">
                <a:srgbClr val="471AC4">
                  <a:shade val="67500"/>
                  <a:satMod val="115000"/>
                </a:srgbClr>
              </a:gs>
              <a:gs pos="100000">
                <a:srgbClr val="471AC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fe0b3f46ae06c9dfd415b09b2af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786182" y="857232"/>
            <a:ext cx="1638300" cy="1638300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4857752" y="1214422"/>
            <a:ext cx="1638300" cy="1638300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572132" y="2214554"/>
            <a:ext cx="1638300" cy="1638300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3452048">
            <a:off x="5455197" y="3312066"/>
            <a:ext cx="1638300" cy="1638300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5551174">
            <a:off x="4607218" y="4178598"/>
            <a:ext cx="1638300" cy="1638300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6323381">
            <a:off x="3402693" y="4402834"/>
            <a:ext cx="1638300" cy="1638300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7746731">
            <a:off x="2404862" y="3976505"/>
            <a:ext cx="1638300" cy="1638300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0171548">
            <a:off x="1849745" y="3064200"/>
            <a:ext cx="1638300" cy="1638300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3447637">
            <a:off x="1973221" y="1973230"/>
            <a:ext cx="1638300" cy="1638300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rot="16643982">
            <a:off x="2759039" y="1115973"/>
            <a:ext cx="1638300" cy="1638300"/>
          </a:xfrm>
          <a:prstGeom prst="rect">
            <a:avLst/>
          </a:prstGeom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143250" y="2000250"/>
            <a:ext cx="2857500" cy="28575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C3399"/>
              </a:gs>
              <a:gs pos="50000">
                <a:srgbClr val="3B16A2">
                  <a:shade val="67500"/>
                  <a:satMod val="115000"/>
                </a:srgbClr>
              </a:gs>
              <a:gs pos="100000">
                <a:srgbClr val="3B16A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e3f76be3a563918b500e1914ed60f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 rot="20121823">
            <a:off x="2784587" y="-406804"/>
            <a:ext cx="178172" cy="7572313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 rot="1576751">
            <a:off x="6209387" y="-434908"/>
            <a:ext cx="178876" cy="7649731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 rot="20121823" flipH="1">
            <a:off x="2947542" y="-339296"/>
            <a:ext cx="177849" cy="6640331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 rot="1576751">
            <a:off x="5868819" y="-401773"/>
            <a:ext cx="191369" cy="6804670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gradFill flip="none" rotWithShape="1">
            <a:gsLst>
              <a:gs pos="34000">
                <a:srgbClr val="CC3399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5" grpId="4" animBg="1"/>
      <p:bldP spid="6" grpId="0" animBg="1"/>
      <p:bldP spid="6" grpId="1" animBg="1"/>
      <p:bldP spid="6" grpId="3" animBg="1"/>
      <p:bldP spid="6" grpId="4" animBg="1"/>
      <p:bldP spid="7" grpId="0" animBg="1"/>
      <p:bldP spid="7" grpId="1" animBg="1"/>
      <p:bldP spid="7" grpId="3" animBg="1"/>
      <p:bldP spid="7" grpId="4" animBg="1"/>
      <p:bldP spid="8" grpId="0" animBg="1"/>
      <p:bldP spid="8" grpId="1" animBg="1"/>
      <p:bldP spid="8" grpId="3" animBg="1"/>
      <p:bldP spid="8" grpId="4" animBg="1"/>
      <p:bldP spid="9" grpId="0" animBg="1"/>
      <p:bldP spid="9" grpId="1" animBg="1"/>
      <p:bldP spid="9" grpId="3" animBg="1"/>
      <p:bldP spid="9" grpId="4" animBg="1"/>
      <p:bldP spid="10" grpId="0" animBg="1"/>
      <p:bldP spid="10" grpId="1" animBg="1"/>
      <p:bldP spid="10" grpId="3" animBg="1"/>
      <p:bldP spid="10" grpId="4" animBg="1"/>
      <p:bldP spid="11" grpId="0" animBg="1"/>
      <p:bldP spid="11" grpId="1" animBg="1"/>
      <p:bldP spid="11" grpId="3" animBg="1"/>
      <p:bldP spid="11" grpId="4" animBg="1"/>
      <p:bldP spid="12" grpId="0" animBg="1"/>
      <p:bldP spid="12" grpId="1" animBg="1"/>
      <p:bldP spid="12" grpId="3" animBg="1"/>
      <p:bldP spid="12" grpId="4" animBg="1"/>
      <p:bldP spid="13" grpId="0" animBg="1"/>
      <p:bldP spid="13" grpId="1" animBg="1"/>
      <p:bldP spid="13" grpId="3" animBg="1"/>
      <p:bldP spid="13" grpId="4" animBg="1"/>
      <p:bldP spid="15" grpId="0" animBg="1"/>
      <p:bldP spid="15" grpId="1" animBg="1"/>
      <p:bldP spid="15" grpId="3" animBg="1"/>
      <p:bldP spid="15" grpId="4" animBg="1"/>
      <p:bldP spid="16" grpId="0" animBg="1"/>
      <p:bldP spid="16" grpId="1" animBg="1"/>
      <p:bldP spid="16" grpId="3" animBg="1"/>
      <p:bldP spid="16" grpId="4" animBg="1"/>
      <p:bldP spid="17" grpId="0" animBg="1"/>
      <p:bldP spid="17" grpId="1" animBg="1"/>
      <p:bldP spid="17" grpId="3" animBg="1"/>
      <p:bldP spid="17" grpId="4" animBg="1"/>
      <p:bldP spid="18" grpId="0" animBg="1"/>
      <p:bldP spid="18" grpId="1" animBg="1"/>
      <p:bldP spid="18" grpId="3" animBg="1"/>
      <p:bldP spid="18" grpId="4" animBg="1"/>
      <p:bldP spid="19" grpId="0" animBg="1"/>
      <p:bldP spid="19" grpId="1" animBg="1"/>
      <p:bldP spid="19" grpId="3" animBg="1"/>
      <p:bldP spid="19" grpId="4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99FF"/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05b1eb67d7ea44baac4399e0935b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3571876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500430" y="142873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500430" y="1214422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500430" y="3786190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00430" y="1000108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500430" y="4000504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4214818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500430" y="785794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500430" y="571480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500430" y="4357694"/>
            <a:ext cx="2071702" cy="2071678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500430" y="4572008"/>
            <a:ext cx="2071702" cy="1857388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500430" y="35716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 w="19050">
            <a:solidFill>
              <a:srgbClr val="FF99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2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ab274ff08a34bb5d9fc8454ffba22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500166" y="0"/>
            <a:ext cx="6143668" cy="685800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857356" y="428604"/>
            <a:ext cx="5438812" cy="608173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143108" y="785794"/>
            <a:ext cx="4876832" cy="535785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28860" y="1142984"/>
            <a:ext cx="4286280" cy="464347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714612" y="1500174"/>
            <a:ext cx="3714776" cy="392909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1857364"/>
            <a:ext cx="3000396" cy="321471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14554"/>
            <a:ext cx="2276492" cy="2500330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714744" y="2571744"/>
            <a:ext cx="1714512" cy="1857388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71934" y="2928934"/>
            <a:ext cx="1062046" cy="1143008"/>
          </a:xfrm>
          <a:prstGeom prst="diamond">
            <a:avLst/>
          </a:prstGeom>
          <a:gradFill flip="none" rotWithShape="1">
            <a:gsLst>
              <a:gs pos="70000">
                <a:srgbClr val="C00000"/>
              </a:gs>
              <a:gs pos="50000">
                <a:srgbClr val="9CB86E"/>
              </a:gs>
              <a:gs pos="100000">
                <a:srgbClr val="156B13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b3add0f2c05a13eec44486d7b8b80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8"/>
            <a:ext cx="9144000" cy="7072338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500562" cy="5500726"/>
          </a:xfrm>
          <a:prstGeom prst="moon">
            <a:avLst>
              <a:gd name="adj" fmla="val 3146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1949" y="500042"/>
            <a:ext cx="4572051" cy="5500702"/>
          </a:xfrm>
          <a:prstGeom prst="moon">
            <a:avLst>
              <a:gd name="adj" fmla="val 3179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1949" y="500042"/>
            <a:ext cx="4214857" cy="5500702"/>
          </a:xfrm>
          <a:prstGeom prst="moon">
            <a:avLst>
              <a:gd name="adj" fmla="val 3545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14282" y="500042"/>
            <a:ext cx="4286280" cy="5500726"/>
          </a:xfrm>
          <a:prstGeom prst="moon">
            <a:avLst>
              <a:gd name="adj" fmla="val 353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1949" y="500042"/>
            <a:ext cx="3857599" cy="5500702"/>
          </a:xfrm>
          <a:prstGeom prst="moon">
            <a:avLst>
              <a:gd name="adj" fmla="val 3054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15060" y="500042"/>
            <a:ext cx="3985502" cy="5500726"/>
          </a:xfrm>
          <a:prstGeom prst="moon">
            <a:avLst>
              <a:gd name="adj" fmla="val 3689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1950" y="500042"/>
            <a:ext cx="3571812" cy="5500702"/>
          </a:xfrm>
          <a:prstGeom prst="moon">
            <a:avLst>
              <a:gd name="adj" fmla="val 3190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91054" y="500042"/>
            <a:ext cx="3609508" cy="5500726"/>
          </a:xfrm>
          <a:prstGeom prst="moon">
            <a:avLst>
              <a:gd name="adj" fmla="val 4218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1950" y="500042"/>
            <a:ext cx="3214714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267048" y="500042"/>
            <a:ext cx="3233514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50" y="500042"/>
            <a:ext cx="2857488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643042" y="500042"/>
            <a:ext cx="2857520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c60fdf48e5badbc7159ce5d5cd77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5400000" flipV="1">
            <a:off x="192879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286116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6200000" flipV="1">
            <a:off x="3929058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6200000" flipV="1">
            <a:off x="4572000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5214942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5786446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6200000" flipV="1">
            <a:off x="6500794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5400000" flipV="1">
            <a:off x="1285852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5400000" flipV="1">
            <a:off x="571472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400000" flipV="1">
            <a:off x="71438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-57150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5400000" flipV="1">
            <a:off x="-128588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6E5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ad6eed963ec4ec6948d78302e0a1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71538" y="0"/>
            <a:ext cx="6858048" cy="6858048"/>
          </a:xfrm>
          <a:prstGeom prst="sun">
            <a:avLst/>
          </a:prstGeom>
          <a:solidFill>
            <a:schemeClr val="accent2">
              <a:lumMod val="50000"/>
            </a:schemeClr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22953">
            <a:off x="1089520" y="38171"/>
            <a:ext cx="6897693" cy="6748385"/>
          </a:xfrm>
          <a:prstGeom prst="sun">
            <a:avLst/>
          </a:prstGeom>
          <a:gradFill flip="none" rotWithShape="1">
            <a:gsLst>
              <a:gs pos="6000">
                <a:srgbClr val="FFF6E5"/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4">
                <a:lumMod val="20000"/>
                <a:lumOff val="8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E1F00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dc5bdfa3ba89f9a3dc66c1898607d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0"/>
            <a:ext cx="1357322" cy="891308"/>
          </a:xfrm>
          <a:prstGeom prst="rect">
            <a:avLst/>
          </a:prstGeom>
        </p:spPr>
      </p:pic>
      <p:pic>
        <p:nvPicPr>
          <p:cNvPr id="6" name="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0"/>
            <a:ext cx="1428760" cy="891308"/>
          </a:xfrm>
          <a:prstGeom prst="rect">
            <a:avLst/>
          </a:prstGeom>
        </p:spPr>
      </p:pic>
      <p:pic>
        <p:nvPicPr>
          <p:cNvPr id="7" name="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428604"/>
            <a:ext cx="1357322" cy="891308"/>
          </a:xfrm>
          <a:prstGeom prst="rect">
            <a:avLst/>
          </a:prstGeom>
        </p:spPr>
      </p:pic>
      <p:pic>
        <p:nvPicPr>
          <p:cNvPr id="8" name="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428604"/>
            <a:ext cx="1428760" cy="891308"/>
          </a:xfrm>
          <a:prstGeom prst="rect">
            <a:avLst/>
          </a:prstGeom>
        </p:spPr>
      </p:pic>
      <p:pic>
        <p:nvPicPr>
          <p:cNvPr id="9" name="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857256"/>
            <a:ext cx="1357322" cy="891308"/>
          </a:xfrm>
          <a:prstGeom prst="rect">
            <a:avLst/>
          </a:prstGeom>
        </p:spPr>
      </p:pic>
      <p:pic>
        <p:nvPicPr>
          <p:cNvPr id="10" name="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857256"/>
            <a:ext cx="1428760" cy="891308"/>
          </a:xfrm>
          <a:prstGeom prst="rect">
            <a:avLst/>
          </a:prstGeom>
        </p:spPr>
      </p:pic>
      <p:pic>
        <p:nvPicPr>
          <p:cNvPr id="11" name="1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1285860"/>
            <a:ext cx="1357322" cy="891308"/>
          </a:xfrm>
          <a:prstGeom prst="rect">
            <a:avLst/>
          </a:prstGeom>
        </p:spPr>
      </p:pic>
      <p:pic>
        <p:nvPicPr>
          <p:cNvPr id="12" name="1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1285860"/>
            <a:ext cx="1428760" cy="891308"/>
          </a:xfrm>
          <a:prstGeom prst="rect">
            <a:avLst/>
          </a:prstGeom>
        </p:spPr>
      </p:pic>
      <p:pic>
        <p:nvPicPr>
          <p:cNvPr id="13" name="1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1714512"/>
            <a:ext cx="1357322" cy="891308"/>
          </a:xfrm>
          <a:prstGeom prst="rect">
            <a:avLst/>
          </a:prstGeom>
        </p:spPr>
      </p:pic>
      <p:pic>
        <p:nvPicPr>
          <p:cNvPr id="14" name="1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1714512"/>
            <a:ext cx="1428760" cy="891308"/>
          </a:xfrm>
          <a:prstGeom prst="rect">
            <a:avLst/>
          </a:prstGeom>
        </p:spPr>
      </p:pic>
      <p:pic>
        <p:nvPicPr>
          <p:cNvPr id="15" name="1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2143116"/>
            <a:ext cx="1357322" cy="891308"/>
          </a:xfrm>
          <a:prstGeom prst="rect">
            <a:avLst/>
          </a:prstGeom>
        </p:spPr>
      </p:pic>
      <p:pic>
        <p:nvPicPr>
          <p:cNvPr id="16" name="1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2143116"/>
            <a:ext cx="1428760" cy="891308"/>
          </a:xfrm>
          <a:prstGeom prst="rect">
            <a:avLst/>
          </a:prstGeom>
        </p:spPr>
      </p:pic>
      <p:pic>
        <p:nvPicPr>
          <p:cNvPr id="17" name="1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2571768"/>
            <a:ext cx="1357322" cy="891308"/>
          </a:xfrm>
          <a:prstGeom prst="rect">
            <a:avLst/>
          </a:prstGeom>
        </p:spPr>
      </p:pic>
      <p:pic>
        <p:nvPicPr>
          <p:cNvPr id="18" name="1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2571768"/>
            <a:ext cx="1428760" cy="891308"/>
          </a:xfrm>
          <a:prstGeom prst="rect">
            <a:avLst/>
          </a:prstGeom>
        </p:spPr>
      </p:pic>
      <p:pic>
        <p:nvPicPr>
          <p:cNvPr id="19" name="1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3000372"/>
            <a:ext cx="1357322" cy="891308"/>
          </a:xfrm>
          <a:prstGeom prst="rect">
            <a:avLst/>
          </a:prstGeom>
        </p:spPr>
      </p:pic>
      <p:pic>
        <p:nvPicPr>
          <p:cNvPr id="20" name="1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3000372"/>
            <a:ext cx="1428760" cy="891308"/>
          </a:xfrm>
          <a:prstGeom prst="rect">
            <a:avLst/>
          </a:prstGeom>
        </p:spPr>
      </p:pic>
      <p:pic>
        <p:nvPicPr>
          <p:cNvPr id="21" name="2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3394924"/>
            <a:ext cx="1357322" cy="891308"/>
          </a:xfrm>
          <a:prstGeom prst="rect">
            <a:avLst/>
          </a:prstGeom>
        </p:spPr>
      </p:pic>
      <p:pic>
        <p:nvPicPr>
          <p:cNvPr id="22" name="2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3394924"/>
            <a:ext cx="1428760" cy="891308"/>
          </a:xfrm>
          <a:prstGeom prst="rect">
            <a:avLst/>
          </a:prstGeom>
        </p:spPr>
      </p:pic>
      <p:pic>
        <p:nvPicPr>
          <p:cNvPr id="23" name="2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3823528"/>
            <a:ext cx="1357322" cy="891308"/>
          </a:xfrm>
          <a:prstGeom prst="rect">
            <a:avLst/>
          </a:prstGeom>
        </p:spPr>
      </p:pic>
      <p:pic>
        <p:nvPicPr>
          <p:cNvPr id="24" name="2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3823528"/>
            <a:ext cx="1428760" cy="891308"/>
          </a:xfrm>
          <a:prstGeom prst="rect">
            <a:avLst/>
          </a:prstGeom>
        </p:spPr>
      </p:pic>
      <p:pic>
        <p:nvPicPr>
          <p:cNvPr id="25" name="2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4252180"/>
            <a:ext cx="1357322" cy="891308"/>
          </a:xfrm>
          <a:prstGeom prst="rect">
            <a:avLst/>
          </a:prstGeom>
        </p:spPr>
      </p:pic>
      <p:pic>
        <p:nvPicPr>
          <p:cNvPr id="26" name="2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4252180"/>
            <a:ext cx="1428760" cy="891308"/>
          </a:xfrm>
          <a:prstGeom prst="rect">
            <a:avLst/>
          </a:prstGeom>
        </p:spPr>
      </p:pic>
      <p:pic>
        <p:nvPicPr>
          <p:cNvPr id="27" name="2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4680784"/>
            <a:ext cx="1357322" cy="891308"/>
          </a:xfrm>
          <a:prstGeom prst="rect">
            <a:avLst/>
          </a:prstGeom>
        </p:spPr>
      </p:pic>
      <p:pic>
        <p:nvPicPr>
          <p:cNvPr id="28" name="2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4680784"/>
            <a:ext cx="1428760" cy="891308"/>
          </a:xfrm>
          <a:prstGeom prst="rect">
            <a:avLst/>
          </a:prstGeom>
        </p:spPr>
      </p:pic>
      <p:pic>
        <p:nvPicPr>
          <p:cNvPr id="29" name="2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5109436"/>
            <a:ext cx="1357322" cy="891308"/>
          </a:xfrm>
          <a:prstGeom prst="rect">
            <a:avLst/>
          </a:prstGeom>
        </p:spPr>
      </p:pic>
      <p:pic>
        <p:nvPicPr>
          <p:cNvPr id="30" name="2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5109436"/>
            <a:ext cx="1428760" cy="891308"/>
          </a:xfrm>
          <a:prstGeom prst="rect">
            <a:avLst/>
          </a:prstGeom>
        </p:spPr>
      </p:pic>
      <p:pic>
        <p:nvPicPr>
          <p:cNvPr id="31" name="3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5538040"/>
            <a:ext cx="1357322" cy="891308"/>
          </a:xfrm>
          <a:prstGeom prst="rect">
            <a:avLst/>
          </a:prstGeom>
        </p:spPr>
      </p:pic>
      <p:pic>
        <p:nvPicPr>
          <p:cNvPr id="32" name="3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5538040"/>
            <a:ext cx="1428760" cy="891308"/>
          </a:xfrm>
          <a:prstGeom prst="rect">
            <a:avLst/>
          </a:prstGeom>
        </p:spPr>
      </p:pic>
      <p:pic>
        <p:nvPicPr>
          <p:cNvPr id="33" name="3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572000" y="5966692"/>
            <a:ext cx="1357322" cy="891308"/>
          </a:xfrm>
          <a:prstGeom prst="rect">
            <a:avLst/>
          </a:prstGeom>
        </p:spPr>
      </p:pic>
      <p:pic>
        <p:nvPicPr>
          <p:cNvPr id="34" name="3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3143240" y="5966692"/>
            <a:ext cx="1428760" cy="89130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f5b0779559b37ae2312aa7ad1541ff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5" name="24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0" y="2500306"/>
            <a:ext cx="1400185" cy="1500198"/>
          </a:xfrm>
          <a:prstGeom prst="rect">
            <a:avLst/>
          </a:prstGeom>
        </p:spPr>
      </p:pic>
      <p:pic>
        <p:nvPicPr>
          <p:cNvPr id="27" name="26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1309229" y="2484028"/>
            <a:ext cx="1400185" cy="1500198"/>
          </a:xfrm>
          <a:prstGeom prst="rect">
            <a:avLst/>
          </a:prstGeom>
        </p:spPr>
      </p:pic>
      <p:pic>
        <p:nvPicPr>
          <p:cNvPr id="28" name="27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2523674" y="2412590"/>
            <a:ext cx="1400185" cy="1500198"/>
          </a:xfrm>
          <a:prstGeom prst="rect">
            <a:avLst/>
          </a:prstGeom>
        </p:spPr>
      </p:pic>
      <p:pic>
        <p:nvPicPr>
          <p:cNvPr id="29" name="28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3809559" y="2412590"/>
            <a:ext cx="1400185" cy="1500198"/>
          </a:xfrm>
          <a:prstGeom prst="rect">
            <a:avLst/>
          </a:prstGeom>
        </p:spPr>
      </p:pic>
      <p:pic>
        <p:nvPicPr>
          <p:cNvPr id="30" name="29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5166882" y="2484028"/>
            <a:ext cx="1400185" cy="1500198"/>
          </a:xfrm>
          <a:prstGeom prst="rect">
            <a:avLst/>
          </a:prstGeom>
        </p:spPr>
      </p:pic>
      <p:pic>
        <p:nvPicPr>
          <p:cNvPr id="31" name="30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6452765" y="2412590"/>
            <a:ext cx="1400185" cy="1500198"/>
          </a:xfrm>
          <a:prstGeom prst="rect">
            <a:avLst/>
          </a:prstGeom>
        </p:spPr>
      </p:pic>
      <p:pic>
        <p:nvPicPr>
          <p:cNvPr id="32" name="31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7810087" y="2412590"/>
            <a:ext cx="1400185" cy="1500198"/>
          </a:xfrm>
          <a:prstGeom prst="rect">
            <a:avLst/>
          </a:prstGeom>
        </p:spPr>
      </p:pic>
      <p:pic>
        <p:nvPicPr>
          <p:cNvPr id="34" name="33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-1" y="3857628"/>
            <a:ext cx="1400185" cy="1500198"/>
          </a:xfrm>
          <a:prstGeom prst="rect">
            <a:avLst/>
          </a:prstGeom>
        </p:spPr>
      </p:pic>
      <p:pic>
        <p:nvPicPr>
          <p:cNvPr id="35" name="34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1309228" y="3841350"/>
            <a:ext cx="1400185" cy="1500198"/>
          </a:xfrm>
          <a:prstGeom prst="rect">
            <a:avLst/>
          </a:prstGeom>
        </p:spPr>
      </p:pic>
      <p:pic>
        <p:nvPicPr>
          <p:cNvPr id="36" name="35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2523673" y="3769912"/>
            <a:ext cx="1400185" cy="1500198"/>
          </a:xfrm>
          <a:prstGeom prst="rect">
            <a:avLst/>
          </a:prstGeom>
        </p:spPr>
      </p:pic>
      <p:pic>
        <p:nvPicPr>
          <p:cNvPr id="37" name="36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3809558" y="3769912"/>
            <a:ext cx="1400185" cy="1500198"/>
          </a:xfrm>
          <a:prstGeom prst="rect">
            <a:avLst/>
          </a:prstGeom>
        </p:spPr>
      </p:pic>
      <p:pic>
        <p:nvPicPr>
          <p:cNvPr id="38" name="37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5166881" y="3841350"/>
            <a:ext cx="1400185" cy="1500198"/>
          </a:xfrm>
          <a:prstGeom prst="rect">
            <a:avLst/>
          </a:prstGeom>
        </p:spPr>
      </p:pic>
      <p:pic>
        <p:nvPicPr>
          <p:cNvPr id="39" name="38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6452764" y="3769912"/>
            <a:ext cx="1400185" cy="1500198"/>
          </a:xfrm>
          <a:prstGeom prst="rect">
            <a:avLst/>
          </a:prstGeom>
        </p:spPr>
      </p:pic>
      <p:pic>
        <p:nvPicPr>
          <p:cNvPr id="40" name="39 Imagen" descr="starlo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2195017">
            <a:off x="7810086" y="3769912"/>
            <a:ext cx="1400185" cy="150019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48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dbb5aaac47711429e5dcd43857c7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-2143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-2143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28572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28572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71435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71435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121442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121442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164305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164305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214311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214311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257174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257174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307181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307181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35004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35004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00050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00050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42913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42913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92919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92919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542924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542924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6E5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4b485af3bb302c9472ee66daf048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16" name="15 Proceso"/>
          <p:cNvSpPr/>
          <p:nvPr/>
        </p:nvSpPr>
        <p:spPr>
          <a:xfrm rot="20121823">
            <a:off x="2784587" y="-406804"/>
            <a:ext cx="178172" cy="7572313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1576751">
            <a:off x="6209387" y="-434908"/>
            <a:ext cx="178876" cy="7649731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20121823" flipH="1">
            <a:off x="2947542" y="-339296"/>
            <a:ext cx="177849" cy="6640331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roceso"/>
          <p:cNvSpPr/>
          <p:nvPr/>
        </p:nvSpPr>
        <p:spPr>
          <a:xfrm rot="1576751">
            <a:off x="5868819" y="-401773"/>
            <a:ext cx="191369" cy="6804670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gradFill flip="none" rotWithShape="1">
            <a:gsLst>
              <a:gs pos="27000">
                <a:srgbClr val="FFE7B7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C49500">
                  <a:shade val="67500"/>
                  <a:satMod val="115000"/>
                </a:srgbClr>
              </a:gs>
              <a:gs pos="100000">
                <a:srgbClr val="C495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e71f2b82cc0e51ff0f1648f6f68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8" name="27 Combinar"/>
          <p:cNvSpPr/>
          <p:nvPr/>
        </p:nvSpPr>
        <p:spPr>
          <a:xfrm>
            <a:off x="3500430" y="3571876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xtracto"/>
          <p:cNvSpPr/>
          <p:nvPr/>
        </p:nvSpPr>
        <p:spPr>
          <a:xfrm>
            <a:off x="3500430" y="1428736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xtracto"/>
          <p:cNvSpPr/>
          <p:nvPr/>
        </p:nvSpPr>
        <p:spPr>
          <a:xfrm>
            <a:off x="3500430" y="1214422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>
            <a:off x="3500430" y="3786190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xtracto"/>
          <p:cNvSpPr/>
          <p:nvPr/>
        </p:nvSpPr>
        <p:spPr>
          <a:xfrm>
            <a:off x="3500430" y="1000108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>
            <a:off x="3500430" y="4000504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>
            <a:off x="3500430" y="4214818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xtracto"/>
          <p:cNvSpPr/>
          <p:nvPr/>
        </p:nvSpPr>
        <p:spPr>
          <a:xfrm>
            <a:off x="3500430" y="785794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xtracto"/>
          <p:cNvSpPr/>
          <p:nvPr/>
        </p:nvSpPr>
        <p:spPr>
          <a:xfrm>
            <a:off x="3500430" y="571480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>
            <a:off x="3500430" y="4357694"/>
            <a:ext cx="2071702" cy="2071678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>
            <a:off x="3500430" y="4572008"/>
            <a:ext cx="2071702" cy="1857388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xtracto"/>
          <p:cNvSpPr/>
          <p:nvPr/>
        </p:nvSpPr>
        <p:spPr>
          <a:xfrm>
            <a:off x="3500430" y="357166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FF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6E5"/>
              </a:gs>
              <a:gs pos="50000">
                <a:srgbClr val="A20051">
                  <a:shade val="67500"/>
                  <a:satMod val="115000"/>
                </a:srgbClr>
              </a:gs>
              <a:gs pos="100000">
                <a:srgbClr val="A2005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ced1abc047a80e0920b74771d2c3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500166" y="0"/>
            <a:ext cx="6143668" cy="685800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857356" y="428604"/>
            <a:ext cx="5438812" cy="608173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143108" y="785794"/>
            <a:ext cx="4876832" cy="535785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28860" y="1142984"/>
            <a:ext cx="4286280" cy="464347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714612" y="1500174"/>
            <a:ext cx="3714776" cy="392909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1857364"/>
            <a:ext cx="3000396" cy="321471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14554"/>
            <a:ext cx="2276492" cy="2500330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714744" y="2571744"/>
            <a:ext cx="1714512" cy="1857388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71934" y="2928934"/>
            <a:ext cx="1062046" cy="1143008"/>
          </a:xfrm>
          <a:prstGeom prst="diamond">
            <a:avLst/>
          </a:prstGeom>
          <a:gradFill flip="none" rotWithShape="1">
            <a:gsLst>
              <a:gs pos="60000">
                <a:schemeClr val="accent2">
                  <a:lumMod val="50000"/>
                </a:schemeClr>
              </a:gs>
              <a:gs pos="50000">
                <a:srgbClr val="FFA3C2">
                  <a:shade val="67500"/>
                  <a:satMod val="115000"/>
                </a:srgbClr>
              </a:gs>
              <a:gs pos="100000">
                <a:srgbClr val="FFA3C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c007759467e0cc0260d2a7189e5dd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500562" cy="5500726"/>
          </a:xfrm>
          <a:prstGeom prst="moon">
            <a:avLst>
              <a:gd name="adj" fmla="val 3146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1949" y="500042"/>
            <a:ext cx="4572051" cy="5500702"/>
          </a:xfrm>
          <a:prstGeom prst="moon">
            <a:avLst>
              <a:gd name="adj" fmla="val 3179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1949" y="500042"/>
            <a:ext cx="4214857" cy="5500702"/>
          </a:xfrm>
          <a:prstGeom prst="moon">
            <a:avLst>
              <a:gd name="adj" fmla="val 3545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14282" y="500042"/>
            <a:ext cx="4286280" cy="5500726"/>
          </a:xfrm>
          <a:prstGeom prst="moon">
            <a:avLst>
              <a:gd name="adj" fmla="val 353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1949" y="500042"/>
            <a:ext cx="3857599" cy="5500702"/>
          </a:xfrm>
          <a:prstGeom prst="moon">
            <a:avLst>
              <a:gd name="adj" fmla="val 3054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15060" y="500042"/>
            <a:ext cx="3985502" cy="5500726"/>
          </a:xfrm>
          <a:prstGeom prst="moon">
            <a:avLst>
              <a:gd name="adj" fmla="val 3689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1950" y="500042"/>
            <a:ext cx="3571812" cy="5500702"/>
          </a:xfrm>
          <a:prstGeom prst="moon">
            <a:avLst>
              <a:gd name="adj" fmla="val 3190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91054" y="500042"/>
            <a:ext cx="3609508" cy="5500726"/>
          </a:xfrm>
          <a:prstGeom prst="moon">
            <a:avLst>
              <a:gd name="adj" fmla="val 4218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1950" y="500042"/>
            <a:ext cx="3214714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267048" y="500042"/>
            <a:ext cx="3233514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50" y="500042"/>
            <a:ext cx="2857488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643042" y="500042"/>
            <a:ext cx="2857520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99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d3aabf903d1e7357f0131d68658d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5400000" flipV="1">
            <a:off x="1928794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286116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6200000" flipV="1">
            <a:off x="3929058" y="2571744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6200000" flipV="1">
            <a:off x="4572000" y="2571744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5214942" y="2571744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5786446" y="2571744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6200000" flipV="1">
            <a:off x="6500794" y="2571744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5400000" flipV="1">
            <a:off x="1285852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5400000" flipV="1">
            <a:off x="571472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400000" flipV="1">
            <a:off x="71438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-571504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5400000" flipV="1">
            <a:off x="-1285884" y="2643182"/>
            <a:ext cx="3929090" cy="1357322"/>
          </a:xfrm>
          <a:prstGeom prst="heart">
            <a:avLst/>
          </a:prstGeom>
          <a:blipFill dpi="0" rotWithShape="1">
            <a:blip r:embed="rId3">
              <a:lum bright="40000" contrast="40000"/>
            </a:blip>
            <a:srcRect/>
            <a:stretch>
              <a:fillRect/>
            </a:stretch>
          </a:blipFill>
          <a:ln w="3175">
            <a:solidFill>
              <a:srgbClr val="FFE7B7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ca07a9e8762cc772bc1f3fa4b0f4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71538" y="0"/>
            <a:ext cx="6858048" cy="6858048"/>
          </a:xfrm>
          <a:prstGeom prst="sun">
            <a:avLst/>
          </a:prstGeom>
          <a:solidFill>
            <a:schemeClr val="bg1"/>
          </a:solidFill>
          <a:ln w="3175">
            <a:solidFill>
              <a:srgbClr val="FF0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1283532">
            <a:off x="963864" y="58844"/>
            <a:ext cx="6888614" cy="6773267"/>
          </a:xfrm>
          <a:prstGeom prst="sun">
            <a:avLst/>
          </a:prstGeom>
          <a:solidFill>
            <a:srgbClr val="C00000"/>
          </a:solidFill>
          <a:ln w="3175">
            <a:solidFill>
              <a:schemeClr val="bg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325c13ea52672c433d7d60f1f604c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0"/>
            <a:ext cx="1357322" cy="891308"/>
          </a:xfrm>
          <a:prstGeom prst="rect">
            <a:avLst/>
          </a:prstGeom>
        </p:spPr>
      </p:pic>
      <p:pic>
        <p:nvPicPr>
          <p:cNvPr id="6" name="5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0"/>
            <a:ext cx="1428760" cy="891308"/>
          </a:xfrm>
          <a:prstGeom prst="rect">
            <a:avLst/>
          </a:prstGeom>
        </p:spPr>
      </p:pic>
      <p:pic>
        <p:nvPicPr>
          <p:cNvPr id="7" name="6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428604"/>
            <a:ext cx="1357322" cy="891308"/>
          </a:xfrm>
          <a:prstGeom prst="rect">
            <a:avLst/>
          </a:prstGeom>
        </p:spPr>
      </p:pic>
      <p:pic>
        <p:nvPicPr>
          <p:cNvPr id="8" name="7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428604"/>
            <a:ext cx="1428760" cy="891308"/>
          </a:xfrm>
          <a:prstGeom prst="rect">
            <a:avLst/>
          </a:prstGeom>
        </p:spPr>
      </p:pic>
      <p:pic>
        <p:nvPicPr>
          <p:cNvPr id="9" name="8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857256"/>
            <a:ext cx="1357322" cy="891308"/>
          </a:xfrm>
          <a:prstGeom prst="rect">
            <a:avLst/>
          </a:prstGeom>
        </p:spPr>
      </p:pic>
      <p:pic>
        <p:nvPicPr>
          <p:cNvPr id="10" name="9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857256"/>
            <a:ext cx="1428760" cy="891308"/>
          </a:xfrm>
          <a:prstGeom prst="rect">
            <a:avLst/>
          </a:prstGeom>
        </p:spPr>
      </p:pic>
      <p:pic>
        <p:nvPicPr>
          <p:cNvPr id="11" name="10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1285860"/>
            <a:ext cx="1357322" cy="891308"/>
          </a:xfrm>
          <a:prstGeom prst="rect">
            <a:avLst/>
          </a:prstGeom>
        </p:spPr>
      </p:pic>
      <p:pic>
        <p:nvPicPr>
          <p:cNvPr id="12" name="11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1285860"/>
            <a:ext cx="1428760" cy="891308"/>
          </a:xfrm>
          <a:prstGeom prst="rect">
            <a:avLst/>
          </a:prstGeom>
        </p:spPr>
      </p:pic>
      <p:pic>
        <p:nvPicPr>
          <p:cNvPr id="13" name="12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1714512"/>
            <a:ext cx="1357322" cy="891308"/>
          </a:xfrm>
          <a:prstGeom prst="rect">
            <a:avLst/>
          </a:prstGeom>
        </p:spPr>
      </p:pic>
      <p:pic>
        <p:nvPicPr>
          <p:cNvPr id="14" name="13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1714512"/>
            <a:ext cx="1428760" cy="891308"/>
          </a:xfrm>
          <a:prstGeom prst="rect">
            <a:avLst/>
          </a:prstGeom>
        </p:spPr>
      </p:pic>
      <p:pic>
        <p:nvPicPr>
          <p:cNvPr id="15" name="14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2143116"/>
            <a:ext cx="1357322" cy="891308"/>
          </a:xfrm>
          <a:prstGeom prst="rect">
            <a:avLst/>
          </a:prstGeom>
        </p:spPr>
      </p:pic>
      <p:pic>
        <p:nvPicPr>
          <p:cNvPr id="16" name="15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2143116"/>
            <a:ext cx="1428760" cy="891308"/>
          </a:xfrm>
          <a:prstGeom prst="rect">
            <a:avLst/>
          </a:prstGeom>
        </p:spPr>
      </p:pic>
      <p:pic>
        <p:nvPicPr>
          <p:cNvPr id="17" name="16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2571768"/>
            <a:ext cx="1357322" cy="891308"/>
          </a:xfrm>
          <a:prstGeom prst="rect">
            <a:avLst/>
          </a:prstGeom>
        </p:spPr>
      </p:pic>
      <p:pic>
        <p:nvPicPr>
          <p:cNvPr id="18" name="17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2571768"/>
            <a:ext cx="1428760" cy="891308"/>
          </a:xfrm>
          <a:prstGeom prst="rect">
            <a:avLst/>
          </a:prstGeom>
        </p:spPr>
      </p:pic>
      <p:pic>
        <p:nvPicPr>
          <p:cNvPr id="19" name="18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3000372"/>
            <a:ext cx="1357322" cy="891308"/>
          </a:xfrm>
          <a:prstGeom prst="rect">
            <a:avLst/>
          </a:prstGeom>
        </p:spPr>
      </p:pic>
      <p:pic>
        <p:nvPicPr>
          <p:cNvPr id="20" name="19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3000372"/>
            <a:ext cx="1428760" cy="891308"/>
          </a:xfrm>
          <a:prstGeom prst="rect">
            <a:avLst/>
          </a:prstGeom>
        </p:spPr>
      </p:pic>
      <p:pic>
        <p:nvPicPr>
          <p:cNvPr id="21" name="20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3394924"/>
            <a:ext cx="1357322" cy="891308"/>
          </a:xfrm>
          <a:prstGeom prst="rect">
            <a:avLst/>
          </a:prstGeom>
        </p:spPr>
      </p:pic>
      <p:pic>
        <p:nvPicPr>
          <p:cNvPr id="22" name="21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3394924"/>
            <a:ext cx="1428760" cy="891308"/>
          </a:xfrm>
          <a:prstGeom prst="rect">
            <a:avLst/>
          </a:prstGeom>
        </p:spPr>
      </p:pic>
      <p:pic>
        <p:nvPicPr>
          <p:cNvPr id="23" name="22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3823528"/>
            <a:ext cx="1357322" cy="891308"/>
          </a:xfrm>
          <a:prstGeom prst="rect">
            <a:avLst/>
          </a:prstGeom>
        </p:spPr>
      </p:pic>
      <p:pic>
        <p:nvPicPr>
          <p:cNvPr id="24" name="23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3823528"/>
            <a:ext cx="1428760" cy="891308"/>
          </a:xfrm>
          <a:prstGeom prst="rect">
            <a:avLst/>
          </a:prstGeom>
        </p:spPr>
      </p:pic>
      <p:pic>
        <p:nvPicPr>
          <p:cNvPr id="25" name="24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4252180"/>
            <a:ext cx="1357322" cy="891308"/>
          </a:xfrm>
          <a:prstGeom prst="rect">
            <a:avLst/>
          </a:prstGeom>
        </p:spPr>
      </p:pic>
      <p:pic>
        <p:nvPicPr>
          <p:cNvPr id="26" name="25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4252180"/>
            <a:ext cx="1428760" cy="891308"/>
          </a:xfrm>
          <a:prstGeom prst="rect">
            <a:avLst/>
          </a:prstGeom>
        </p:spPr>
      </p:pic>
      <p:pic>
        <p:nvPicPr>
          <p:cNvPr id="27" name="26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4680784"/>
            <a:ext cx="1357322" cy="891308"/>
          </a:xfrm>
          <a:prstGeom prst="rect">
            <a:avLst/>
          </a:prstGeom>
        </p:spPr>
      </p:pic>
      <p:pic>
        <p:nvPicPr>
          <p:cNvPr id="28" name="27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4680784"/>
            <a:ext cx="1428760" cy="891308"/>
          </a:xfrm>
          <a:prstGeom prst="rect">
            <a:avLst/>
          </a:prstGeom>
        </p:spPr>
      </p:pic>
      <p:pic>
        <p:nvPicPr>
          <p:cNvPr id="29" name="28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5109436"/>
            <a:ext cx="1357322" cy="891308"/>
          </a:xfrm>
          <a:prstGeom prst="rect">
            <a:avLst/>
          </a:prstGeom>
        </p:spPr>
      </p:pic>
      <p:pic>
        <p:nvPicPr>
          <p:cNvPr id="30" name="29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5109436"/>
            <a:ext cx="1428760" cy="891308"/>
          </a:xfrm>
          <a:prstGeom prst="rect">
            <a:avLst/>
          </a:prstGeom>
        </p:spPr>
      </p:pic>
      <p:pic>
        <p:nvPicPr>
          <p:cNvPr id="31" name="30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5538040"/>
            <a:ext cx="1357322" cy="891308"/>
          </a:xfrm>
          <a:prstGeom prst="rect">
            <a:avLst/>
          </a:prstGeom>
        </p:spPr>
      </p:pic>
      <p:pic>
        <p:nvPicPr>
          <p:cNvPr id="32" name="31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5538040"/>
            <a:ext cx="1428760" cy="891308"/>
          </a:xfrm>
          <a:prstGeom prst="rect">
            <a:avLst/>
          </a:prstGeom>
        </p:spPr>
      </p:pic>
      <p:pic>
        <p:nvPicPr>
          <p:cNvPr id="33" name="32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72000" y="5966692"/>
            <a:ext cx="1357322" cy="891308"/>
          </a:xfrm>
          <a:prstGeom prst="rect">
            <a:avLst/>
          </a:prstGeom>
        </p:spPr>
      </p:pic>
      <p:pic>
        <p:nvPicPr>
          <p:cNvPr id="34" name="33 Imagen" descr="mcol_rainbo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3143240" y="5966692"/>
            <a:ext cx="1428760" cy="89130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f6c4d613765f118becb2e830693d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21" name="20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571480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2" name="21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357298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3" name="22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3000372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4" name="23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214422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5" name="24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2857496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6" name="25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4286256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7" name="26 Imagen" descr="Logo_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4357694"/>
            <a:ext cx="1861972" cy="171451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9" name="28 Imagen" descr="RedSpir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2285992"/>
            <a:ext cx="2071692" cy="2071692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06baac5e7db091d02f1a11c067be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-2143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-2143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28572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28572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71435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71435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121442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121442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164305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164305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214311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214311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257174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257174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307181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307181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35004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35004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00050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00050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42913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42913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92919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92919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542924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542924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285784" y="-357214"/>
            <a:ext cx="9715568" cy="800105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C49500">
                  <a:shade val="67500"/>
                  <a:satMod val="115000"/>
                </a:srgbClr>
              </a:gs>
              <a:gs pos="100000">
                <a:srgbClr val="C495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683b2f2efd7f0bbe445da0abfc31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 rot="20121823">
            <a:off x="2784587" y="-406804"/>
            <a:ext cx="178172" cy="7572313"/>
          </a:xfrm>
          <a:prstGeom prst="flowChartProcess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 rot="1576751">
            <a:off x="6209387" y="-434908"/>
            <a:ext cx="178876" cy="7649731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 rot="20121823" flipH="1">
            <a:off x="2947542" y="-339296"/>
            <a:ext cx="177849" cy="6640331"/>
          </a:xfrm>
          <a:prstGeom prst="flowChartProcess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 rot="1576751">
            <a:off x="5868819" y="-401773"/>
            <a:ext cx="191369" cy="6804670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gradFill flip="none" rotWithShape="1">
            <a:gsLst>
              <a:gs pos="4200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79E2A"/>
              </a:gs>
              <a:gs pos="50000">
                <a:srgbClr val="007000">
                  <a:shade val="67500"/>
                  <a:satMod val="115000"/>
                </a:srgbClr>
              </a:gs>
              <a:gs pos="100000">
                <a:srgbClr val="007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4127a83f2df7694bb7ae73814d7a4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3571876"/>
            <a:ext cx="2071702" cy="1928826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500430" y="1428736"/>
            <a:ext cx="2071702" cy="2000264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500430" y="1214422"/>
            <a:ext cx="2071702" cy="2000264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500430" y="3786190"/>
            <a:ext cx="2071702" cy="1928826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00430" y="1000108"/>
            <a:ext cx="2071702" cy="2000264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500430" y="4000504"/>
            <a:ext cx="2071702" cy="1928826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4214818"/>
            <a:ext cx="2071702" cy="1928826"/>
          </a:xfrm>
          <a:prstGeom prst="flowChartMerge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500430" y="785794"/>
            <a:ext cx="2071702" cy="2000264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500430" y="571480"/>
            <a:ext cx="2071702" cy="2000264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500430" y="4357694"/>
            <a:ext cx="2071702" cy="2071678"/>
          </a:xfrm>
          <a:prstGeom prst="flowChartMerge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500430" y="4572008"/>
            <a:ext cx="2071702" cy="1857388"/>
          </a:xfrm>
          <a:prstGeom prst="flowChartMerge">
            <a:avLst/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500430" y="357166"/>
            <a:ext cx="2071702" cy="2000264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9559d6b1387bc16cb102bd536d16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500166" y="0"/>
            <a:ext cx="6143668" cy="685800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857356" y="428604"/>
            <a:ext cx="5438812" cy="608173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143108" y="785794"/>
            <a:ext cx="4876832" cy="535785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28860" y="1142984"/>
            <a:ext cx="4286280" cy="464347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714612" y="1500174"/>
            <a:ext cx="3714776" cy="392909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1857364"/>
            <a:ext cx="3000396" cy="321471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14554"/>
            <a:ext cx="2276492" cy="2500330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714744" y="2571744"/>
            <a:ext cx="1714512" cy="1857388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71934" y="2928934"/>
            <a:ext cx="1062046" cy="1143008"/>
          </a:xfrm>
          <a:prstGeom prst="diamond">
            <a:avLst/>
          </a:prstGeom>
          <a:gradFill flip="none" rotWithShape="1">
            <a:gsLst>
              <a:gs pos="43000">
                <a:srgbClr val="FFE7B7"/>
              </a:gs>
              <a:gs pos="50000">
                <a:srgbClr val="605014">
                  <a:shade val="67500"/>
                  <a:satMod val="115000"/>
                </a:srgbClr>
              </a:gs>
              <a:gs pos="100000">
                <a:srgbClr val="60501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FF"/>
              </a:gs>
              <a:gs pos="50000">
                <a:srgbClr val="679E2A">
                  <a:shade val="67500"/>
                  <a:satMod val="115000"/>
                </a:srgbClr>
              </a:gs>
              <a:gs pos="100000">
                <a:srgbClr val="679E2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34703534a3ea35d3bbebdcff44fe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500562" cy="5500726"/>
          </a:xfrm>
          <a:prstGeom prst="moon">
            <a:avLst>
              <a:gd name="adj" fmla="val 3146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1949" y="500042"/>
            <a:ext cx="4572051" cy="5500702"/>
          </a:xfrm>
          <a:prstGeom prst="moon">
            <a:avLst>
              <a:gd name="adj" fmla="val 3179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1949" y="500042"/>
            <a:ext cx="4214857" cy="5500702"/>
          </a:xfrm>
          <a:prstGeom prst="moon">
            <a:avLst>
              <a:gd name="adj" fmla="val 3545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14282" y="500042"/>
            <a:ext cx="4286280" cy="5500726"/>
          </a:xfrm>
          <a:prstGeom prst="moon">
            <a:avLst>
              <a:gd name="adj" fmla="val 3537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1949" y="500042"/>
            <a:ext cx="3857599" cy="5500702"/>
          </a:xfrm>
          <a:prstGeom prst="moon">
            <a:avLst>
              <a:gd name="adj" fmla="val 3054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15060" y="500042"/>
            <a:ext cx="3985502" cy="5500726"/>
          </a:xfrm>
          <a:prstGeom prst="moon">
            <a:avLst>
              <a:gd name="adj" fmla="val 3689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1950" y="500042"/>
            <a:ext cx="3571812" cy="5500702"/>
          </a:xfrm>
          <a:prstGeom prst="moon">
            <a:avLst>
              <a:gd name="adj" fmla="val 3190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91054" y="500042"/>
            <a:ext cx="3609508" cy="5500726"/>
          </a:xfrm>
          <a:prstGeom prst="moon">
            <a:avLst>
              <a:gd name="adj" fmla="val 4218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1950" y="500042"/>
            <a:ext cx="3214714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267048" y="500042"/>
            <a:ext cx="3233514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50" y="500042"/>
            <a:ext cx="2857488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643042" y="500042"/>
            <a:ext cx="2857520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56000">
                <a:srgbClr val="0000FF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C0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00"/>
              </a:gs>
              <a:gs pos="50000">
                <a:srgbClr val="9CB86E"/>
              </a:gs>
              <a:gs pos="100000">
                <a:srgbClr val="156B13"/>
              </a:gs>
            </a:gsLst>
            <a:lin ang="27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7881008e369c55328eafa2697f5b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5400000" flipV="1">
            <a:off x="192879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286116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6200000" flipV="1">
            <a:off x="3929058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6200000" flipV="1">
            <a:off x="4572000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5214942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5786446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6200000" flipV="1">
            <a:off x="6500794" y="2571744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5400000" flipV="1">
            <a:off x="1285852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5400000" flipV="1">
            <a:off x="571472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400000" flipV="1">
            <a:off x="71438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-57150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5400000" flipV="1">
            <a:off x="-1285884" y="2643182"/>
            <a:ext cx="3929090" cy="1357322"/>
          </a:xfrm>
          <a:prstGeom prst="hear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20000" contrast="40000"/>
            </a:blip>
            <a:srcRect/>
            <a:stretch>
              <a:fillRect/>
            </a:stretch>
          </a:blipFill>
          <a:ln w="3175">
            <a:solidFill>
              <a:srgbClr val="92D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DBFF3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23213535211f7756c6842ac864dbf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071538" y="0"/>
            <a:ext cx="6858048" cy="6858048"/>
          </a:xfrm>
          <a:prstGeom prst="sun">
            <a:avLst/>
          </a:prstGeom>
          <a:solidFill>
            <a:schemeClr val="tx1"/>
          </a:solidFill>
          <a:ln w="3175">
            <a:solidFill>
              <a:srgbClr val="DDBFF3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83532">
            <a:off x="1006650" y="16343"/>
            <a:ext cx="6861006" cy="6815581"/>
          </a:xfrm>
          <a:prstGeom prst="sun">
            <a:avLst/>
          </a:prstGeom>
          <a:solidFill>
            <a:srgbClr val="7030A0"/>
          </a:solidFill>
          <a:ln w="3175">
            <a:solidFill>
              <a:schemeClr val="tx1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189351f04c7b31f098be219879b7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0"/>
            <a:ext cx="1357322" cy="891308"/>
          </a:xfrm>
          <a:prstGeom prst="rect">
            <a:avLst/>
          </a:prstGeom>
        </p:spPr>
      </p:pic>
      <p:pic>
        <p:nvPicPr>
          <p:cNvPr id="6" name="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0"/>
            <a:ext cx="1428760" cy="891308"/>
          </a:xfrm>
          <a:prstGeom prst="rect">
            <a:avLst/>
          </a:prstGeom>
        </p:spPr>
      </p:pic>
      <p:pic>
        <p:nvPicPr>
          <p:cNvPr id="7" name="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428604"/>
            <a:ext cx="1357322" cy="891308"/>
          </a:xfrm>
          <a:prstGeom prst="rect">
            <a:avLst/>
          </a:prstGeom>
        </p:spPr>
      </p:pic>
      <p:pic>
        <p:nvPicPr>
          <p:cNvPr id="8" name="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428604"/>
            <a:ext cx="1428760" cy="891308"/>
          </a:xfrm>
          <a:prstGeom prst="rect">
            <a:avLst/>
          </a:prstGeom>
        </p:spPr>
      </p:pic>
      <p:pic>
        <p:nvPicPr>
          <p:cNvPr id="9" name="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857256"/>
            <a:ext cx="1357322" cy="891308"/>
          </a:xfrm>
          <a:prstGeom prst="rect">
            <a:avLst/>
          </a:prstGeom>
        </p:spPr>
      </p:pic>
      <p:pic>
        <p:nvPicPr>
          <p:cNvPr id="10" name="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857256"/>
            <a:ext cx="1428760" cy="891308"/>
          </a:xfrm>
          <a:prstGeom prst="rect">
            <a:avLst/>
          </a:prstGeom>
        </p:spPr>
      </p:pic>
      <p:pic>
        <p:nvPicPr>
          <p:cNvPr id="11" name="1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1285860"/>
            <a:ext cx="1357322" cy="891308"/>
          </a:xfrm>
          <a:prstGeom prst="rect">
            <a:avLst/>
          </a:prstGeom>
        </p:spPr>
      </p:pic>
      <p:pic>
        <p:nvPicPr>
          <p:cNvPr id="12" name="1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1285860"/>
            <a:ext cx="1428760" cy="891308"/>
          </a:xfrm>
          <a:prstGeom prst="rect">
            <a:avLst/>
          </a:prstGeom>
        </p:spPr>
      </p:pic>
      <p:pic>
        <p:nvPicPr>
          <p:cNvPr id="13" name="1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1714512"/>
            <a:ext cx="1357322" cy="891308"/>
          </a:xfrm>
          <a:prstGeom prst="rect">
            <a:avLst/>
          </a:prstGeom>
        </p:spPr>
      </p:pic>
      <p:pic>
        <p:nvPicPr>
          <p:cNvPr id="14" name="1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1714512"/>
            <a:ext cx="1428760" cy="891308"/>
          </a:xfrm>
          <a:prstGeom prst="rect">
            <a:avLst/>
          </a:prstGeom>
        </p:spPr>
      </p:pic>
      <p:pic>
        <p:nvPicPr>
          <p:cNvPr id="15" name="1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2143116"/>
            <a:ext cx="1357322" cy="891308"/>
          </a:xfrm>
          <a:prstGeom prst="rect">
            <a:avLst/>
          </a:prstGeom>
        </p:spPr>
      </p:pic>
      <p:pic>
        <p:nvPicPr>
          <p:cNvPr id="16" name="1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2143116"/>
            <a:ext cx="1428760" cy="891308"/>
          </a:xfrm>
          <a:prstGeom prst="rect">
            <a:avLst/>
          </a:prstGeom>
        </p:spPr>
      </p:pic>
      <p:pic>
        <p:nvPicPr>
          <p:cNvPr id="17" name="1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2571768"/>
            <a:ext cx="1357322" cy="891308"/>
          </a:xfrm>
          <a:prstGeom prst="rect">
            <a:avLst/>
          </a:prstGeom>
        </p:spPr>
      </p:pic>
      <p:pic>
        <p:nvPicPr>
          <p:cNvPr id="18" name="1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2571768"/>
            <a:ext cx="1428760" cy="891308"/>
          </a:xfrm>
          <a:prstGeom prst="rect">
            <a:avLst/>
          </a:prstGeom>
        </p:spPr>
      </p:pic>
      <p:pic>
        <p:nvPicPr>
          <p:cNvPr id="19" name="1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3000372"/>
            <a:ext cx="1357322" cy="891308"/>
          </a:xfrm>
          <a:prstGeom prst="rect">
            <a:avLst/>
          </a:prstGeom>
        </p:spPr>
      </p:pic>
      <p:pic>
        <p:nvPicPr>
          <p:cNvPr id="20" name="1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3000372"/>
            <a:ext cx="1428760" cy="891308"/>
          </a:xfrm>
          <a:prstGeom prst="rect">
            <a:avLst/>
          </a:prstGeom>
        </p:spPr>
      </p:pic>
      <p:pic>
        <p:nvPicPr>
          <p:cNvPr id="21" name="2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3394924"/>
            <a:ext cx="1357322" cy="891308"/>
          </a:xfrm>
          <a:prstGeom prst="rect">
            <a:avLst/>
          </a:prstGeom>
        </p:spPr>
      </p:pic>
      <p:pic>
        <p:nvPicPr>
          <p:cNvPr id="22" name="2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3394924"/>
            <a:ext cx="1428760" cy="891308"/>
          </a:xfrm>
          <a:prstGeom prst="rect">
            <a:avLst/>
          </a:prstGeom>
        </p:spPr>
      </p:pic>
      <p:pic>
        <p:nvPicPr>
          <p:cNvPr id="23" name="2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3823528"/>
            <a:ext cx="1357322" cy="891308"/>
          </a:xfrm>
          <a:prstGeom prst="rect">
            <a:avLst/>
          </a:prstGeom>
        </p:spPr>
      </p:pic>
      <p:pic>
        <p:nvPicPr>
          <p:cNvPr id="24" name="2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3823528"/>
            <a:ext cx="1428760" cy="891308"/>
          </a:xfrm>
          <a:prstGeom prst="rect">
            <a:avLst/>
          </a:prstGeom>
        </p:spPr>
      </p:pic>
      <p:pic>
        <p:nvPicPr>
          <p:cNvPr id="25" name="24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4252180"/>
            <a:ext cx="1357322" cy="891308"/>
          </a:xfrm>
          <a:prstGeom prst="rect">
            <a:avLst/>
          </a:prstGeom>
        </p:spPr>
      </p:pic>
      <p:pic>
        <p:nvPicPr>
          <p:cNvPr id="26" name="25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4252180"/>
            <a:ext cx="1428760" cy="891308"/>
          </a:xfrm>
          <a:prstGeom prst="rect">
            <a:avLst/>
          </a:prstGeom>
        </p:spPr>
      </p:pic>
      <p:pic>
        <p:nvPicPr>
          <p:cNvPr id="27" name="26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4680784"/>
            <a:ext cx="1357322" cy="891308"/>
          </a:xfrm>
          <a:prstGeom prst="rect">
            <a:avLst/>
          </a:prstGeom>
        </p:spPr>
      </p:pic>
      <p:pic>
        <p:nvPicPr>
          <p:cNvPr id="28" name="27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4680784"/>
            <a:ext cx="1428760" cy="891308"/>
          </a:xfrm>
          <a:prstGeom prst="rect">
            <a:avLst/>
          </a:prstGeom>
        </p:spPr>
      </p:pic>
      <p:pic>
        <p:nvPicPr>
          <p:cNvPr id="29" name="28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5109436"/>
            <a:ext cx="1357322" cy="891308"/>
          </a:xfrm>
          <a:prstGeom prst="rect">
            <a:avLst/>
          </a:prstGeom>
        </p:spPr>
      </p:pic>
      <p:pic>
        <p:nvPicPr>
          <p:cNvPr id="30" name="29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5109436"/>
            <a:ext cx="1428760" cy="891308"/>
          </a:xfrm>
          <a:prstGeom prst="rect">
            <a:avLst/>
          </a:prstGeom>
        </p:spPr>
      </p:pic>
      <p:pic>
        <p:nvPicPr>
          <p:cNvPr id="31" name="30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5538040"/>
            <a:ext cx="1357322" cy="891308"/>
          </a:xfrm>
          <a:prstGeom prst="rect">
            <a:avLst/>
          </a:prstGeom>
        </p:spPr>
      </p:pic>
      <p:pic>
        <p:nvPicPr>
          <p:cNvPr id="32" name="31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5538040"/>
            <a:ext cx="1428760" cy="891308"/>
          </a:xfrm>
          <a:prstGeom prst="rect">
            <a:avLst/>
          </a:prstGeom>
        </p:spPr>
      </p:pic>
      <p:pic>
        <p:nvPicPr>
          <p:cNvPr id="33" name="32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5966692"/>
            <a:ext cx="1357322" cy="891308"/>
          </a:xfrm>
          <a:prstGeom prst="rect">
            <a:avLst/>
          </a:prstGeom>
        </p:spPr>
      </p:pic>
      <p:pic>
        <p:nvPicPr>
          <p:cNvPr id="34" name="33 Imagen" descr="mcol_rainbo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3143240" y="5966692"/>
            <a:ext cx="1428760" cy="89130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A20000">
                  <a:shade val="67500"/>
                  <a:satMod val="115000"/>
                </a:srgbClr>
              </a:gs>
              <a:gs pos="100000">
                <a:srgbClr val="A2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x.net_labios-y-cerezas-rojas_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14" name="13 Imagen" descr="círculos, efectos  (15).pn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2071670" y="928670"/>
            <a:ext cx="5000660" cy="5000660"/>
          </a:xfrm>
          <a:prstGeom prst="rect">
            <a:avLst/>
          </a:prstGeom>
        </p:spPr>
      </p:pic>
      <p:pic>
        <p:nvPicPr>
          <p:cNvPr id="15" name="14 Imagen" descr="efectos,circulos ,png,zoomgraf.blogspot (9).png"/>
          <p:cNvPicPr>
            <a:picLocks noChangeAspect="1"/>
          </p:cNvPicPr>
          <p:nvPr/>
        </p:nvPicPr>
        <p:blipFill>
          <a:blip r:embed="rId5">
            <a:lum bright="-30000" contrast="30000"/>
          </a:blip>
          <a:stretch>
            <a:fillRect/>
          </a:stretch>
        </p:blipFill>
        <p:spPr>
          <a:xfrm>
            <a:off x="3286116" y="2142427"/>
            <a:ext cx="2580756" cy="257245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33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0fc75a2c2031fa5ac2e9698fd17f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-2143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-2143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28572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28572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71435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71435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121442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121442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164305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164305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214311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214311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257174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257174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307181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307181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35004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35004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00050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00050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42913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42913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786182" y="492919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429124" y="492919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>
            <a:off x="3857620" y="542924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32522786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rcRect l="24173" r="23086" b="12098"/>
          <a:stretch>
            <a:fillRect/>
          </a:stretch>
        </p:blipFill>
        <p:spPr>
          <a:xfrm flipH="1">
            <a:off x="4500562" y="542924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285784" y="-357214"/>
            <a:ext cx="9715568" cy="7929618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79E2A">
                  <a:shade val="67500"/>
                  <a:satMod val="115000"/>
                </a:srgbClr>
              </a:gs>
              <a:gs pos="100000">
                <a:srgbClr val="679E2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452a509a774f43f703fd8dc582cc1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 rot="20121823">
            <a:off x="2784587" y="-406804"/>
            <a:ext cx="178172" cy="7572313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 rot="1576751">
            <a:off x="6209387" y="-434908"/>
            <a:ext cx="178876" cy="7649731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 rot="20121823" flipH="1">
            <a:off x="2947542" y="-339296"/>
            <a:ext cx="177849" cy="6640331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 rot="1576751">
            <a:off x="5868819" y="-401773"/>
            <a:ext cx="191369" cy="6804670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gradFill flip="none" rotWithShape="1">
            <a:gsLst>
              <a:gs pos="42000">
                <a:srgbClr val="D9D24F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7373c81acbb2ad21b2f944a07aa9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3571876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500430" y="142873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500430" y="1214422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500430" y="3786190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00430" y="1000108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500430" y="4000504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4214818"/>
            <a:ext cx="2071702" cy="1928826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500430" y="785794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500430" y="571480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500430" y="4357694"/>
            <a:ext cx="2071702" cy="2071678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500430" y="4572008"/>
            <a:ext cx="2071702" cy="1857388"/>
          </a:xfrm>
          <a:prstGeom prst="flowChartMerge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500430" y="357166"/>
            <a:ext cx="2071702" cy="2000264"/>
          </a:xfrm>
          <a:prstGeom prst="flowChartExtract">
            <a:avLst/>
          </a:prstGeom>
          <a:blipFill dpi="0" rotWithShape="1"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bright="-10000" contrast="30000"/>
            </a:blip>
            <a:srcRect/>
            <a:stretch>
              <a:fillRect/>
            </a:stretch>
          </a:blipFill>
          <a:ln w="19050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54c9630fa8104cde4b70ded9816a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500166" y="0"/>
            <a:ext cx="6143668" cy="685800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857356" y="428604"/>
            <a:ext cx="5438812" cy="608173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143108" y="785794"/>
            <a:ext cx="4876832" cy="535785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28860" y="1142984"/>
            <a:ext cx="4286280" cy="464347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714612" y="1500174"/>
            <a:ext cx="3714776" cy="392909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1857364"/>
            <a:ext cx="3000396" cy="321471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14554"/>
            <a:ext cx="2276492" cy="2500330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714744" y="2571744"/>
            <a:ext cx="1714512" cy="1857388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71934" y="2928934"/>
            <a:ext cx="1062046" cy="1143008"/>
          </a:xfrm>
          <a:prstGeom prst="diamond">
            <a:avLst/>
          </a:prstGeom>
          <a:gradFill flip="none" rotWithShape="1">
            <a:gsLst>
              <a:gs pos="65000">
                <a:schemeClr val="bg2">
                  <a:lumMod val="75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7FFCF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pfen-auf-blatt-masse-tagespowerpoint-schablonen-abbildung,1600x1200,65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500562" cy="5500726"/>
          </a:xfrm>
          <a:prstGeom prst="moon">
            <a:avLst>
              <a:gd name="adj" fmla="val 3146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1949" y="500042"/>
            <a:ext cx="4572051" cy="5500702"/>
          </a:xfrm>
          <a:prstGeom prst="moon">
            <a:avLst>
              <a:gd name="adj" fmla="val 3179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1949" y="500042"/>
            <a:ext cx="4214857" cy="5500702"/>
          </a:xfrm>
          <a:prstGeom prst="moon">
            <a:avLst>
              <a:gd name="adj" fmla="val 3545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14282" y="500042"/>
            <a:ext cx="4286280" cy="5500726"/>
          </a:xfrm>
          <a:prstGeom prst="moon">
            <a:avLst>
              <a:gd name="adj" fmla="val 3537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1949" y="500042"/>
            <a:ext cx="3857599" cy="5500702"/>
          </a:xfrm>
          <a:prstGeom prst="moon">
            <a:avLst>
              <a:gd name="adj" fmla="val 3054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15060" y="500042"/>
            <a:ext cx="3985502" cy="5500726"/>
          </a:xfrm>
          <a:prstGeom prst="moon">
            <a:avLst>
              <a:gd name="adj" fmla="val 3689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1950" y="500042"/>
            <a:ext cx="3571812" cy="5500702"/>
          </a:xfrm>
          <a:prstGeom prst="moon">
            <a:avLst>
              <a:gd name="adj" fmla="val 3190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91054" y="500042"/>
            <a:ext cx="3609508" cy="5500726"/>
          </a:xfrm>
          <a:prstGeom prst="moon">
            <a:avLst>
              <a:gd name="adj" fmla="val 4218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1950" y="500042"/>
            <a:ext cx="3214714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267048" y="500042"/>
            <a:ext cx="3233514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50" y="500042"/>
            <a:ext cx="2857488" cy="5500702"/>
          </a:xfrm>
          <a:prstGeom prst="moon">
            <a:avLst>
              <a:gd name="adj" fmla="val 4723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643042" y="500042"/>
            <a:ext cx="2857520" cy="5500726"/>
          </a:xfrm>
          <a:prstGeom prst="moon">
            <a:avLst>
              <a:gd name="adj" fmla="val 4097"/>
            </a:avLst>
          </a:prstGeom>
          <a:gradFill flip="none" rotWithShape="1">
            <a:gsLst>
              <a:gs pos="4500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tterfly-flower-waterdrop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5400000" flipV="1">
            <a:off x="1928794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286116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6200000" flipV="1">
            <a:off x="3929058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6200000" flipV="1">
            <a:off x="4572000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5214942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5786446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6200000" flipV="1">
            <a:off x="6500794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5400000" flipV="1">
            <a:off x="1285852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5400000" flipV="1">
            <a:off x="571472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400000" flipV="1">
            <a:off x="71438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-571504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5400000" flipV="1">
            <a:off x="-1285884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bea67d42c1c83ce633a0ebc1ef1c2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Sol"/>
          <p:cNvSpPr/>
          <p:nvPr/>
        </p:nvSpPr>
        <p:spPr>
          <a:xfrm>
            <a:off x="1071538" y="0"/>
            <a:ext cx="6858048" cy="6858048"/>
          </a:xfrm>
          <a:prstGeom prst="sun">
            <a:avLst/>
          </a:prstGeom>
          <a:solidFill>
            <a:srgbClr val="FF0000"/>
          </a:solidFill>
          <a:ln w="3175">
            <a:solidFill>
              <a:srgbClr val="DDBFF3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 rot="1283532">
            <a:off x="1006648" y="-55096"/>
            <a:ext cx="6861006" cy="6815581"/>
          </a:xfrm>
          <a:prstGeom prst="sun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E171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1c4a2b68363bb4cb6fad853737be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643306" y="0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643306" y="1000108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714744" y="2000264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714744" y="3000372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714744" y="4000528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714744" y="5000636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3714744" y="5857892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786314" y="0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786314" y="1000108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857752" y="2000264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857752" y="3000372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857752" y="4000528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857752" y="5000636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írculos, efectos  (1)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857752" y="5857892"/>
            <a:ext cx="1000108" cy="10001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80c5ae8aa94c29fc7b3e4760baf0e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56" y="785794"/>
            <a:ext cx="5429288" cy="5411830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4">
            <a:lum bright="-20000" contrast="10000"/>
          </a:blip>
          <a:stretch>
            <a:fillRect/>
          </a:stretch>
        </p:blipFill>
        <p:spPr>
          <a:xfrm>
            <a:off x="3500430" y="2428868"/>
            <a:ext cx="2071702" cy="20717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6e8cc6e6a2751aac5b4191918e914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857620" y="-2143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500562" y="-2143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857620" y="28572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500562" y="28572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857620" y="71435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500562" y="71435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857620" y="121442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500562" y="121442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164305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164305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2143116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2143116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257174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257174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307181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307181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350043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350043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4000504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4000504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4429132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4429132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786182" y="4929198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429124" y="4929198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>
            <a:off x="3857620" y="5429240"/>
            <a:ext cx="785818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325227863.jp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rcRect l="24173" r="23086" b="12098"/>
          <a:stretch>
            <a:fillRect/>
          </a:stretch>
        </p:blipFill>
        <p:spPr>
          <a:xfrm flipH="1">
            <a:off x="4500562" y="5429240"/>
            <a:ext cx="847732" cy="1309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0"/>
                            </p:stCondLst>
                            <p:childTnLst>
                              <p:par>
                                <p:cTn id="1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50000">
                <a:srgbClr val="0000CC">
                  <a:shade val="67500"/>
                  <a:satMod val="115000"/>
                </a:srgbClr>
              </a:gs>
              <a:gs pos="100000">
                <a:srgbClr val="0000CC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429401fb4cc99029a5c2b0da2d33f6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 rot="20121823">
            <a:off x="2784587" y="-406804"/>
            <a:ext cx="178172" cy="7572313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 rot="1576751">
            <a:off x="6209387" y="-434908"/>
            <a:ext cx="178876" cy="7649731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 rot="20121823" flipH="1">
            <a:off x="2947542" y="-339296"/>
            <a:ext cx="177849" cy="6640331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 rot="1576751">
            <a:off x="5868819" y="-401773"/>
            <a:ext cx="191369" cy="6804670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gradFill flip="none" rotWithShape="1">
            <a:gsLst>
              <a:gs pos="32000">
                <a:srgbClr val="0000CC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og-yellow-nature-leaf-9176-14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>
            <a:off x="3500430" y="3571876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3500430" y="1428736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3500430" y="1214422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3500430" y="3786190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3500430" y="1000108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3500430" y="4000504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00430" y="4214818"/>
            <a:ext cx="2071702" cy="1928826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3500430" y="785794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>
            <a:off x="3500430" y="571480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3500430" y="4357694"/>
            <a:ext cx="2071702" cy="2071678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>
            <a:off x="3500430" y="4572008"/>
            <a:ext cx="2071702" cy="1857388"/>
          </a:xfrm>
          <a:prstGeom prst="flowChartMerg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500430" y="357166"/>
            <a:ext cx="2071702" cy="2000264"/>
          </a:xfrm>
          <a:prstGeom prst="flowChartExtra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9050">
            <a:solidFill>
              <a:srgbClr val="679E2A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1741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9fa648439029f4070673e1c75dc4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1500166" y="0"/>
            <a:ext cx="6143668" cy="685800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857356" y="428604"/>
            <a:ext cx="5438812" cy="608173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143108" y="785794"/>
            <a:ext cx="4876832" cy="535785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428860" y="1142984"/>
            <a:ext cx="4286280" cy="464347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714612" y="1500174"/>
            <a:ext cx="3714776" cy="392909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1857364"/>
            <a:ext cx="3000396" cy="321471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2214554"/>
            <a:ext cx="2276492" cy="2500330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714744" y="2571744"/>
            <a:ext cx="1714512" cy="1857388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71934" y="2928934"/>
            <a:ext cx="1062046" cy="1143008"/>
          </a:xfrm>
          <a:prstGeom prst="diamond">
            <a:avLst/>
          </a:prstGeom>
          <a:gradFill flip="none" rotWithShape="1">
            <a:gsLst>
              <a:gs pos="81000">
                <a:srgbClr val="FFFF00"/>
              </a:gs>
              <a:gs pos="50000">
                <a:srgbClr val="DFB70B">
                  <a:shade val="67500"/>
                  <a:satMod val="115000"/>
                </a:srgbClr>
              </a:gs>
              <a:gs pos="100000">
                <a:srgbClr val="DFB70B">
                  <a:shade val="100000"/>
                  <a:satMod val="115000"/>
                </a:srgb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d7cb9c37d657f7a53aed321dc4f40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500042"/>
            <a:ext cx="4500562" cy="5500726"/>
          </a:xfrm>
          <a:prstGeom prst="moon">
            <a:avLst>
              <a:gd name="adj" fmla="val 3146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1949" y="500042"/>
            <a:ext cx="4572051" cy="5500702"/>
          </a:xfrm>
          <a:prstGeom prst="moon">
            <a:avLst>
              <a:gd name="adj" fmla="val 3179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71949" y="500042"/>
            <a:ext cx="4214857" cy="5500702"/>
          </a:xfrm>
          <a:prstGeom prst="moon">
            <a:avLst>
              <a:gd name="adj" fmla="val 3545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14282" y="500042"/>
            <a:ext cx="4286280" cy="5500726"/>
          </a:xfrm>
          <a:prstGeom prst="moon">
            <a:avLst>
              <a:gd name="adj" fmla="val 3537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4571949" y="500042"/>
            <a:ext cx="3857599" cy="5500702"/>
          </a:xfrm>
          <a:prstGeom prst="moon">
            <a:avLst>
              <a:gd name="adj" fmla="val 3054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15060" y="500042"/>
            <a:ext cx="3985502" cy="5500726"/>
          </a:xfrm>
          <a:prstGeom prst="moon">
            <a:avLst>
              <a:gd name="adj" fmla="val 3689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571950" y="500042"/>
            <a:ext cx="3571812" cy="5500702"/>
          </a:xfrm>
          <a:prstGeom prst="moon">
            <a:avLst>
              <a:gd name="adj" fmla="val 3190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91054" y="500042"/>
            <a:ext cx="3609508" cy="5500726"/>
          </a:xfrm>
          <a:prstGeom prst="moon">
            <a:avLst>
              <a:gd name="adj" fmla="val 4218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71950" y="500042"/>
            <a:ext cx="3214714" cy="5500702"/>
          </a:xfrm>
          <a:prstGeom prst="moon">
            <a:avLst>
              <a:gd name="adj" fmla="val 4723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1267048" y="500042"/>
            <a:ext cx="3233514" cy="5500726"/>
          </a:xfrm>
          <a:prstGeom prst="moon">
            <a:avLst>
              <a:gd name="adj" fmla="val 4097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571950" y="500042"/>
            <a:ext cx="2857488" cy="5500702"/>
          </a:xfrm>
          <a:prstGeom prst="moon">
            <a:avLst>
              <a:gd name="adj" fmla="val 4723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1643042" y="500042"/>
            <a:ext cx="2857520" cy="5500726"/>
          </a:xfrm>
          <a:prstGeom prst="moon">
            <a:avLst>
              <a:gd name="adj" fmla="val 4097"/>
            </a:avLst>
          </a:prstGeom>
          <a:solidFill>
            <a:srgbClr val="FF6600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ter-lilies-buds-water-drops-leav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5400000" flipV="1">
            <a:off x="1928794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286116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16200000" flipV="1">
            <a:off x="3929058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6200000" flipV="1">
            <a:off x="4572000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200000" flipV="1">
            <a:off x="5214942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200000" flipV="1">
            <a:off x="5786446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16200000" flipV="1">
            <a:off x="6500794" y="2571744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5400000" flipV="1">
            <a:off x="1285852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5400000" flipV="1">
            <a:off x="571472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400000" flipV="1">
            <a:off x="71438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400000" flipV="1">
            <a:off x="-571504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5400000" flipV="1">
            <a:off x="-1285884" y="2643182"/>
            <a:ext cx="3929090" cy="1357322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6000"/>
                            </p:stCondLst>
                            <p:childTnLst>
                              <p:par>
                                <p:cTn id="20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8b8afe432899bd00994e55dfe816ff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Proceso"/>
          <p:cNvSpPr/>
          <p:nvPr/>
        </p:nvSpPr>
        <p:spPr>
          <a:xfrm rot="20121823">
            <a:off x="2784587" y="-406804"/>
            <a:ext cx="178172" cy="7572313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 rot="1576751">
            <a:off x="6209387" y="-434908"/>
            <a:ext cx="178876" cy="7649731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roceso"/>
          <p:cNvSpPr/>
          <p:nvPr/>
        </p:nvSpPr>
        <p:spPr>
          <a:xfrm rot="20121823" flipH="1">
            <a:off x="2947542" y="-339296"/>
            <a:ext cx="177849" cy="6640331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roceso"/>
          <p:cNvSpPr/>
          <p:nvPr/>
        </p:nvSpPr>
        <p:spPr>
          <a:xfrm rot="1576751">
            <a:off x="5868819" y="-401773"/>
            <a:ext cx="191369" cy="6804670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roceso"/>
          <p:cNvSpPr/>
          <p:nvPr/>
        </p:nvSpPr>
        <p:spPr>
          <a:xfrm rot="20121823">
            <a:off x="3182104" y="-299898"/>
            <a:ext cx="191498" cy="5712212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 rot="1576751">
            <a:off x="5726949" y="-319322"/>
            <a:ext cx="191367" cy="5778433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roceso"/>
          <p:cNvSpPr/>
          <p:nvPr/>
        </p:nvSpPr>
        <p:spPr>
          <a:xfrm rot="20121823">
            <a:off x="3471221" y="-254556"/>
            <a:ext cx="194806" cy="4700846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roceso"/>
          <p:cNvSpPr/>
          <p:nvPr/>
        </p:nvSpPr>
        <p:spPr>
          <a:xfrm rot="1576751">
            <a:off x="5510845" y="-297803"/>
            <a:ext cx="204129" cy="4888372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roceso"/>
          <p:cNvSpPr/>
          <p:nvPr/>
        </p:nvSpPr>
        <p:spPr>
          <a:xfrm rot="20121823">
            <a:off x="3709701" y="-212945"/>
            <a:ext cx="194398" cy="3788462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roceso"/>
          <p:cNvSpPr/>
          <p:nvPr/>
        </p:nvSpPr>
        <p:spPr>
          <a:xfrm rot="20121823">
            <a:off x="3969725" y="-160617"/>
            <a:ext cx="194805" cy="2636873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roceso"/>
          <p:cNvSpPr/>
          <p:nvPr/>
        </p:nvSpPr>
        <p:spPr>
          <a:xfrm rot="1576751">
            <a:off x="5310959" y="-244404"/>
            <a:ext cx="201738" cy="3865326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roceso"/>
          <p:cNvSpPr/>
          <p:nvPr/>
        </p:nvSpPr>
        <p:spPr>
          <a:xfrm rot="1576751">
            <a:off x="5071913" y="-216593"/>
            <a:ext cx="192165" cy="2764629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roceso"/>
          <p:cNvSpPr/>
          <p:nvPr/>
        </p:nvSpPr>
        <p:spPr>
          <a:xfrm rot="20121823">
            <a:off x="4214536" y="-95397"/>
            <a:ext cx="151386" cy="1402726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roceso"/>
          <p:cNvSpPr/>
          <p:nvPr/>
        </p:nvSpPr>
        <p:spPr>
          <a:xfrm rot="1576751">
            <a:off x="4870114" y="-113847"/>
            <a:ext cx="163734" cy="1501678"/>
          </a:xfrm>
          <a:prstGeom prst="flowChartProcess">
            <a:avLst/>
          </a:prstGeom>
          <a:gradFill flip="none" rotWithShape="1">
            <a:gsLst>
              <a:gs pos="25000">
                <a:schemeClr val="tx1"/>
              </a:gs>
              <a:gs pos="50000">
                <a:srgbClr val="D7A4F6">
                  <a:shade val="67500"/>
                  <a:satMod val="115000"/>
                </a:srgbClr>
              </a:gs>
              <a:gs pos="100000">
                <a:srgbClr val="D7A4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3399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 rot="19954374">
            <a:off x="5067593" y="5446597"/>
            <a:ext cx="3374359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	</a:t>
            </a:r>
            <a:r>
              <a:rPr lang="es-ES_tradnl" sz="4000" b="1" dirty="0" smtClean="0">
                <a:solidFill>
                  <a:srgbClr val="B250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ina" pitchFamily="2" charset="0"/>
                <a:ea typeface="Silver Bellybutton Ring" pitchFamily="2" charset="-128"/>
                <a:cs typeface="Silver Bellybutton Ring" pitchFamily="2" charset="-128"/>
              </a:rPr>
              <a:t>Raquel</a:t>
            </a:r>
            <a:endParaRPr lang="es-ES" sz="4000" b="1" dirty="0">
              <a:solidFill>
                <a:srgbClr val="B250E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ina" pitchFamily="2" charset="0"/>
              <a:ea typeface="Silver Bellybutton Ring" pitchFamily="2" charset="-128"/>
              <a:cs typeface="Silver Bellybutton Ring" pitchFamily="2" charset="-128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285784" y="-357214"/>
            <a:ext cx="9715568" cy="7643866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6000"/>
                            </p:stCondLst>
                            <p:childTnLst>
                              <p:par>
                                <p:cTn id="2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/>
      <p:bldP spid="2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DESPUES DE LA LLUVI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-DESPUES DE LA LLUVIA-</Template>
  <TotalTime>0</TotalTime>
  <Words>54</Words>
  <Application>Microsoft Office PowerPoint</Application>
  <PresentationFormat>Presentación en pantalla (4:3)</PresentationFormat>
  <Paragraphs>13</Paragraphs>
  <Slides>53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-DESPUES DE LA LLUVIA-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2015-04-13T19:41:32Z</dcterms:created>
  <dcterms:modified xsi:type="dcterms:W3CDTF">2015-04-13T19:42:35Z</dcterms:modified>
</cp:coreProperties>
</file>