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7" r:id="rId3"/>
    <p:sldId id="265" r:id="rId4"/>
    <p:sldId id="334" r:id="rId5"/>
    <p:sldId id="279" r:id="rId6"/>
    <p:sldId id="335" r:id="rId7"/>
    <p:sldId id="298" r:id="rId8"/>
    <p:sldId id="291" r:id="rId9"/>
    <p:sldId id="305" r:id="rId10"/>
    <p:sldId id="336" r:id="rId11"/>
    <p:sldId id="290" r:id="rId12"/>
    <p:sldId id="337" r:id="rId13"/>
    <p:sldId id="289" r:id="rId14"/>
    <p:sldId id="287" r:id="rId15"/>
    <p:sldId id="288" r:id="rId16"/>
    <p:sldId id="286" r:id="rId17"/>
    <p:sldId id="329" r:id="rId18"/>
    <p:sldId id="339" r:id="rId19"/>
    <p:sldId id="267" r:id="rId20"/>
    <p:sldId id="272" r:id="rId21"/>
    <p:sldId id="341" r:id="rId22"/>
    <p:sldId id="281" r:id="rId23"/>
    <p:sldId id="280" r:id="rId24"/>
    <p:sldId id="266" r:id="rId25"/>
    <p:sldId id="277" r:id="rId26"/>
    <p:sldId id="276" r:id="rId27"/>
    <p:sldId id="278" r:id="rId28"/>
    <p:sldId id="273" r:id="rId29"/>
    <p:sldId id="274" r:id="rId30"/>
    <p:sldId id="271" r:id="rId31"/>
    <p:sldId id="270" r:id="rId32"/>
    <p:sldId id="268" r:id="rId33"/>
    <p:sldId id="264" r:id="rId34"/>
    <p:sldId id="262" r:id="rId35"/>
    <p:sldId id="313" r:id="rId36"/>
    <p:sldId id="303" r:id="rId37"/>
    <p:sldId id="312" r:id="rId38"/>
    <p:sldId id="311" r:id="rId39"/>
    <p:sldId id="310" r:id="rId40"/>
    <p:sldId id="309" r:id="rId41"/>
    <p:sldId id="306" r:id="rId42"/>
    <p:sldId id="307" r:id="rId43"/>
    <p:sldId id="308" r:id="rId44"/>
    <p:sldId id="304" r:id="rId45"/>
    <p:sldId id="301" r:id="rId46"/>
    <p:sldId id="282" r:id="rId47"/>
    <p:sldId id="300" r:id="rId48"/>
    <p:sldId id="299" r:id="rId49"/>
    <p:sldId id="296" r:id="rId50"/>
    <p:sldId id="295" r:id="rId51"/>
    <p:sldId id="294" r:id="rId52"/>
    <p:sldId id="293" r:id="rId53"/>
    <p:sldId id="292" r:id="rId54"/>
    <p:sldId id="317" r:id="rId55"/>
    <p:sldId id="323" r:id="rId56"/>
    <p:sldId id="322" r:id="rId57"/>
    <p:sldId id="321" r:id="rId58"/>
    <p:sldId id="320" r:id="rId59"/>
    <p:sldId id="319" r:id="rId60"/>
    <p:sldId id="318" r:id="rId61"/>
    <p:sldId id="316" r:id="rId62"/>
    <p:sldId id="315" r:id="rId63"/>
    <p:sldId id="314" r:id="rId64"/>
    <p:sldId id="332" r:id="rId65"/>
    <p:sldId id="327" r:id="rId66"/>
    <p:sldId id="331" r:id="rId67"/>
    <p:sldId id="325" r:id="rId68"/>
    <p:sldId id="258" r:id="rId69"/>
    <p:sldId id="324" r:id="rId70"/>
    <p:sldId id="338" r:id="rId7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Ir0K+cIxL9fG12fjCGQpA" hashData="TFLpGG3zaACRS9/zsEniazEFeA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4F3"/>
    <a:srgbClr val="00CC00"/>
    <a:srgbClr val="007E00"/>
    <a:srgbClr val="0F96B1"/>
    <a:srgbClr val="003192"/>
    <a:srgbClr val="0000CC"/>
    <a:srgbClr val="0000A8"/>
    <a:srgbClr val="0079A4"/>
    <a:srgbClr val="3333FF"/>
    <a:srgbClr val="002F8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21" autoAdjust="0"/>
    <p:restoredTop sz="93298" autoAdjust="0"/>
  </p:normalViewPr>
  <p:slideViewPr>
    <p:cSldViewPr>
      <p:cViewPr>
        <p:scale>
          <a:sx n="154" d="100"/>
          <a:sy n="154" d="100"/>
        </p:scale>
        <p:origin x="1992" y="18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42C4BFE-DC54-48EC-A570-BA884F1EE7D9}" type="slidenum">
              <a:rPr lang="es-ES" smtClean="0"/>
              <a:pPr/>
              <a:t>‹Nº›</a:t>
            </a:fld>
            <a:endParaRPr lang="es-ES"/>
          </a:p>
        </p:txBody>
      </p:sp>
    </p:spTree>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2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92C384-C8B5-4B3C-99A6-83095ED8F187}" type="datetimeFigureOut">
              <a:rPr lang="es-ES" smtClean="0"/>
              <a:pPr/>
              <a:t>16/04/2015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2C4BFE-DC54-48EC-A570-BA884F1EE7D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2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57.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62.png"/></Relationships>
</file>

<file path=ppt/slides/_rels/slide4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65.png"/></Relationships>
</file>

<file path=ppt/slides/_rels/slide48.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4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5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5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5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59.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6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61.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82.jpeg"/><Relationship Id="rId7" Type="http://schemas.openxmlformats.org/officeDocument/2006/relationships/image" Target="../media/image3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63.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65.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6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6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1.gif"/><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69.xml.rels><?xml version="1.0" encoding="UTF-8" standalone="yes"?>
<Relationships xmlns="http://schemas.openxmlformats.org/package/2006/relationships"><Relationship Id="rId8" Type="http://schemas.openxmlformats.org/officeDocument/2006/relationships/image" Target="../media/image91.png"/><Relationship Id="rId13" Type="http://schemas.openxmlformats.org/officeDocument/2006/relationships/image" Target="../media/image94.png"/><Relationship Id="rId18" Type="http://schemas.openxmlformats.org/officeDocument/2006/relationships/image" Target="../media/image9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0.png"/><Relationship Id="rId11" Type="http://schemas.openxmlformats.org/officeDocument/2006/relationships/image" Target="../media/image93.png"/><Relationship Id="rId5" Type="http://schemas.openxmlformats.org/officeDocument/2006/relationships/hyperlink" Target="http://www.mispps.com/" TargetMode="External"/><Relationship Id="rId15" Type="http://schemas.openxmlformats.org/officeDocument/2006/relationships/image" Target="../media/image95.png"/><Relationship Id="rId10" Type="http://schemas.openxmlformats.org/officeDocument/2006/relationships/hyperlink" Target="https://www.facebook.com/mispps" TargetMode="External"/><Relationship Id="rId4" Type="http://schemas.openxmlformats.org/officeDocument/2006/relationships/image" Target="../media/image89.png"/><Relationship Id="rId9" Type="http://schemas.openxmlformats.org/officeDocument/2006/relationships/image" Target="../media/image9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pic>
        <p:nvPicPr>
          <p:cNvPr id="4" name="3 Imagen" descr="162232_dwa-delfinki-woda-basen.jpg"/>
          <p:cNvPicPr>
            <a:picLocks noChangeAspect="1"/>
          </p:cNvPicPr>
          <p:nvPr/>
        </p:nvPicPr>
        <p:blipFill>
          <a:blip r:embed="rId4"/>
          <a:stretch>
            <a:fillRect/>
          </a:stretch>
        </p:blipFill>
        <p:spPr>
          <a:xfrm>
            <a:off x="-35719" y="0"/>
            <a:ext cx="9179719" cy="6858000"/>
          </a:xfrm>
          <a:prstGeom prst="rect">
            <a:avLst/>
          </a:prstGeom>
        </p:spPr>
      </p:pic>
      <p:sp>
        <p:nvSpPr>
          <p:cNvPr id="5" name="4 Triángulo isósceles"/>
          <p:cNvSpPr/>
          <p:nvPr/>
        </p:nvSpPr>
        <p:spPr>
          <a:xfrm>
            <a:off x="2500298" y="0"/>
            <a:ext cx="4143404" cy="3357586"/>
          </a:xfrm>
          <a:prstGeom prst="triangl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5">
              <a:duotone>
                <a:schemeClr val="accent1">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uadroTexto"/>
          <p:cNvSpPr txBox="1"/>
          <p:nvPr/>
        </p:nvSpPr>
        <p:spPr>
          <a:xfrm>
            <a:off x="2357422" y="0"/>
            <a:ext cx="5036468" cy="2554545"/>
          </a:xfrm>
          <a:prstGeom prst="rect">
            <a:avLst/>
          </a:prstGeom>
          <a:noFill/>
        </p:spPr>
        <p:txBody>
          <a:bodyPr wrap="square" rtlCol="0">
            <a:spAutoFit/>
          </a:bodyPr>
          <a:lstStyle/>
          <a:p>
            <a:pPr algn="ctr"/>
            <a:r>
              <a:rPr lang="es-ES_tradnl" sz="8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ower" pitchFamily="2" charset="0"/>
              </a:rPr>
              <a:t>Delfines</a:t>
            </a:r>
          </a:p>
          <a:p>
            <a:pPr algn="ctr"/>
            <a:r>
              <a:rPr lang="es-ES_tradnl" sz="80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ower" pitchFamily="2" charset="0"/>
              </a:rPr>
              <a:t>Sanadores</a:t>
            </a:r>
            <a:endParaRPr lang="es-ES" sz="8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Flower" pitchFamily="2" charset="0"/>
            </a:endParaRPr>
          </a:p>
        </p:txBody>
      </p:sp>
      <p:pic>
        <p:nvPicPr>
          <p:cNvPr id="14" name="13 Imagen" descr="162232_dwa-delfinki-woda-basen.jpg"/>
          <p:cNvPicPr>
            <a:picLocks noChangeAspect="1"/>
          </p:cNvPicPr>
          <p:nvPr/>
        </p:nvPicPr>
        <p:blipFill>
          <a:blip r:embed="rId4"/>
          <a:stretch>
            <a:fillRect/>
          </a:stretch>
        </p:blipFill>
        <p:spPr>
          <a:xfrm>
            <a:off x="0" y="0"/>
            <a:ext cx="9179719" cy="6858000"/>
          </a:xfrm>
          <a:prstGeom prst="rect">
            <a:avLst/>
          </a:prstGeom>
        </p:spPr>
      </p:pic>
    </p:spTree>
  </p:cSld>
  <p:clrMapOvr>
    <a:masterClrMapping/>
  </p:clrMapOvr>
  <p:transition advTm="25000">
    <p:sndAc>
      <p:stSnd loop="1">
        <p:snd r:embed="rId2" name="Oxygene - The Oce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ppt_x</p:attrName>
                                        </p:attrNameLst>
                                      </p:cBhvr>
                                      <p:tavLst>
                                        <p:tav tm="0">
                                          <p:val>
                                            <p:strVal val="#ppt_x"/>
                                          </p:val>
                                        </p:tav>
                                        <p:tav tm="100000">
                                          <p:val>
                                            <p:strVal val="#ppt_x"/>
                                          </p:val>
                                        </p:tav>
                                      </p:tavLst>
                                    </p:anim>
                                    <p:anim calcmode="lin" valueType="num">
                                      <p:cBhvr>
                                        <p:cTn id="11" dur="5000" fill="hold"/>
                                        <p:tgtEl>
                                          <p:spTgt spid="5"/>
                                        </p:tgtEl>
                                        <p:attrNameLst>
                                          <p:attrName>ppt_y</p:attrName>
                                        </p:attrNameLst>
                                      </p:cBhvr>
                                      <p:tavLst>
                                        <p:tav tm="0">
                                          <p:val>
                                            <p:strVal val="#ppt_y+#ppt_h/2"/>
                                          </p:val>
                                        </p:tav>
                                        <p:tav tm="100000">
                                          <p:val>
                                            <p:strVal val="#ppt_y"/>
                                          </p:val>
                                        </p:tav>
                                      </p:tavLst>
                                    </p:anim>
                                    <p:anim calcmode="lin" valueType="num">
                                      <p:cBhvr>
                                        <p:cTn id="12" dur="5000" fill="hold"/>
                                        <p:tgtEl>
                                          <p:spTgt spid="5"/>
                                        </p:tgtEl>
                                        <p:attrNameLst>
                                          <p:attrName>ppt_w</p:attrName>
                                        </p:attrNameLst>
                                      </p:cBhvr>
                                      <p:tavLst>
                                        <p:tav tm="0">
                                          <p:val>
                                            <p:strVal val="#ppt_w"/>
                                          </p:val>
                                        </p:tav>
                                        <p:tav tm="100000">
                                          <p:val>
                                            <p:strVal val="#ppt_w"/>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ppt_h/2"/>
                                          </p:val>
                                        </p:tav>
                                        <p:tav tm="100000">
                                          <p:val>
                                            <p:strVal val="#ppt_y"/>
                                          </p:val>
                                        </p:tav>
                                      </p:tavLst>
                                    </p:anim>
                                    <p:anim calcmode="lin" valueType="num">
                                      <p:cBhvr>
                                        <p:cTn id="18" dur="5000" fill="hold"/>
                                        <p:tgtEl>
                                          <p:spTgt spid="7"/>
                                        </p:tgtEl>
                                        <p:attrNameLst>
                                          <p:attrName>ppt_w</p:attrName>
                                        </p:attrNameLst>
                                      </p:cBhvr>
                                      <p:tavLst>
                                        <p:tav tm="0">
                                          <p:val>
                                            <p:strVal val="#ppt_w"/>
                                          </p:val>
                                        </p:tav>
                                        <p:tav tm="100000">
                                          <p:val>
                                            <p:strVal val="#ppt_w"/>
                                          </p:val>
                                        </p:tav>
                                      </p:tavLst>
                                    </p:anim>
                                    <p:anim calcmode="lin" valueType="num">
                                      <p:cBhvr>
                                        <p:cTn id="19" dur="5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0" fill="hold"/>
                                        <p:tgtEl>
                                          <p:spTgt spid="9"/>
                                        </p:tgtEl>
                                        <p:attrNameLst>
                                          <p:attrName>ppt_x</p:attrName>
                                        </p:attrNameLst>
                                      </p:cBhvr>
                                      <p:tavLst>
                                        <p:tav tm="0">
                                          <p:val>
                                            <p:strVal val="#ppt_x"/>
                                          </p:val>
                                        </p:tav>
                                        <p:tav tm="100000">
                                          <p:val>
                                            <p:strVal val="#ppt_x"/>
                                          </p:val>
                                        </p:tav>
                                      </p:tavLst>
                                    </p:anim>
                                    <p:anim calcmode="lin" valueType="num">
                                      <p:cBhvr>
                                        <p:cTn id="23" dur="5000" fill="hold"/>
                                        <p:tgtEl>
                                          <p:spTgt spid="9"/>
                                        </p:tgtEl>
                                        <p:attrNameLst>
                                          <p:attrName>ppt_y</p:attrName>
                                        </p:attrNameLst>
                                      </p:cBhvr>
                                      <p:tavLst>
                                        <p:tav tm="0">
                                          <p:val>
                                            <p:strVal val="#ppt_y+#ppt_h/2"/>
                                          </p:val>
                                        </p:tav>
                                        <p:tav tm="100000">
                                          <p:val>
                                            <p:strVal val="#ppt_y"/>
                                          </p:val>
                                        </p:tav>
                                      </p:tavLst>
                                    </p:anim>
                                    <p:anim calcmode="lin" valueType="num">
                                      <p:cBhvr>
                                        <p:cTn id="24" dur="5000" fill="hold"/>
                                        <p:tgtEl>
                                          <p:spTgt spid="9"/>
                                        </p:tgtEl>
                                        <p:attrNameLst>
                                          <p:attrName>ppt_w</p:attrName>
                                        </p:attrNameLst>
                                      </p:cBhvr>
                                      <p:tavLst>
                                        <p:tav tm="0">
                                          <p:val>
                                            <p:strVal val="#ppt_w"/>
                                          </p:val>
                                        </p:tav>
                                        <p:tav tm="100000">
                                          <p:val>
                                            <p:strVal val="#ppt_w"/>
                                          </p:val>
                                        </p:tav>
                                      </p:tavLst>
                                    </p:anim>
                                    <p:anim calcmode="lin" valueType="num">
                                      <p:cBhvr>
                                        <p:cTn id="25" dur="5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0" fill="hold"/>
                                        <p:tgtEl>
                                          <p:spTgt spid="11"/>
                                        </p:tgtEl>
                                        <p:attrNameLst>
                                          <p:attrName>ppt_x</p:attrName>
                                        </p:attrNameLst>
                                      </p:cBhvr>
                                      <p:tavLst>
                                        <p:tav tm="0">
                                          <p:val>
                                            <p:strVal val="#ppt_x"/>
                                          </p:val>
                                        </p:tav>
                                        <p:tav tm="100000">
                                          <p:val>
                                            <p:strVal val="#ppt_x"/>
                                          </p:val>
                                        </p:tav>
                                      </p:tavLst>
                                    </p:anim>
                                    <p:anim calcmode="lin" valueType="num">
                                      <p:cBhvr>
                                        <p:cTn id="29" dur="5000" fill="hold"/>
                                        <p:tgtEl>
                                          <p:spTgt spid="11"/>
                                        </p:tgtEl>
                                        <p:attrNameLst>
                                          <p:attrName>ppt_y</p:attrName>
                                        </p:attrNameLst>
                                      </p:cBhvr>
                                      <p:tavLst>
                                        <p:tav tm="0">
                                          <p:val>
                                            <p:strVal val="#ppt_y+#ppt_h/2"/>
                                          </p:val>
                                        </p:tav>
                                        <p:tav tm="100000">
                                          <p:val>
                                            <p:strVal val="#ppt_y"/>
                                          </p:val>
                                        </p:tav>
                                      </p:tavLst>
                                    </p:anim>
                                    <p:anim calcmode="lin" valueType="num">
                                      <p:cBhvr>
                                        <p:cTn id="30" dur="5000" fill="hold"/>
                                        <p:tgtEl>
                                          <p:spTgt spid="11"/>
                                        </p:tgtEl>
                                        <p:attrNameLst>
                                          <p:attrName>ppt_w</p:attrName>
                                        </p:attrNameLst>
                                      </p:cBhvr>
                                      <p:tavLst>
                                        <p:tav tm="0">
                                          <p:val>
                                            <p:strVal val="#ppt_w"/>
                                          </p:val>
                                        </p:tav>
                                        <p:tav tm="100000">
                                          <p:val>
                                            <p:strVal val="#ppt_w"/>
                                          </p:val>
                                        </p:tav>
                                      </p:tavLst>
                                    </p:anim>
                                    <p:anim calcmode="lin" valueType="num">
                                      <p:cBhvr>
                                        <p:cTn id="31" dur="5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0" fill="hold"/>
                                        <p:tgtEl>
                                          <p:spTgt spid="6"/>
                                        </p:tgtEl>
                                        <p:attrNameLst>
                                          <p:attrName>ppt_x</p:attrName>
                                        </p:attrNameLst>
                                      </p:cBhvr>
                                      <p:tavLst>
                                        <p:tav tm="0">
                                          <p:val>
                                            <p:strVal val="#ppt_x"/>
                                          </p:val>
                                        </p:tav>
                                        <p:tav tm="100000">
                                          <p:val>
                                            <p:strVal val="#ppt_x"/>
                                          </p:val>
                                        </p:tav>
                                      </p:tavLst>
                                    </p:anim>
                                    <p:anim calcmode="lin" valueType="num">
                                      <p:cBhvr>
                                        <p:cTn id="35" dur="5000" fill="hold"/>
                                        <p:tgtEl>
                                          <p:spTgt spid="6"/>
                                        </p:tgtEl>
                                        <p:attrNameLst>
                                          <p:attrName>ppt_y</p:attrName>
                                        </p:attrNameLst>
                                      </p:cBhvr>
                                      <p:tavLst>
                                        <p:tav tm="0">
                                          <p:val>
                                            <p:strVal val="#ppt_y-#ppt_h/2"/>
                                          </p:val>
                                        </p:tav>
                                        <p:tav tm="100000">
                                          <p:val>
                                            <p:strVal val="#ppt_y"/>
                                          </p:val>
                                        </p:tav>
                                      </p:tavLst>
                                    </p:anim>
                                    <p:anim calcmode="lin" valueType="num">
                                      <p:cBhvr>
                                        <p:cTn id="36" dur="5000" fill="hold"/>
                                        <p:tgtEl>
                                          <p:spTgt spid="6"/>
                                        </p:tgtEl>
                                        <p:attrNameLst>
                                          <p:attrName>ppt_w</p:attrName>
                                        </p:attrNameLst>
                                      </p:cBhvr>
                                      <p:tavLst>
                                        <p:tav tm="0">
                                          <p:val>
                                            <p:strVal val="#ppt_w"/>
                                          </p:val>
                                        </p:tav>
                                        <p:tav tm="100000">
                                          <p:val>
                                            <p:strVal val="#ppt_w"/>
                                          </p:val>
                                        </p:tav>
                                      </p:tavLst>
                                    </p:anim>
                                    <p:anim calcmode="lin" valueType="num">
                                      <p:cBhvr>
                                        <p:cTn id="37" dur="5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0" fill="hold"/>
                                        <p:tgtEl>
                                          <p:spTgt spid="8"/>
                                        </p:tgtEl>
                                        <p:attrNameLst>
                                          <p:attrName>ppt_x</p:attrName>
                                        </p:attrNameLst>
                                      </p:cBhvr>
                                      <p:tavLst>
                                        <p:tav tm="0">
                                          <p:val>
                                            <p:strVal val="#ppt_x"/>
                                          </p:val>
                                        </p:tav>
                                        <p:tav tm="100000">
                                          <p:val>
                                            <p:strVal val="#ppt_x"/>
                                          </p:val>
                                        </p:tav>
                                      </p:tavLst>
                                    </p:anim>
                                    <p:anim calcmode="lin" valueType="num">
                                      <p:cBhvr>
                                        <p:cTn id="41" dur="5000" fill="hold"/>
                                        <p:tgtEl>
                                          <p:spTgt spid="8"/>
                                        </p:tgtEl>
                                        <p:attrNameLst>
                                          <p:attrName>ppt_y</p:attrName>
                                        </p:attrNameLst>
                                      </p:cBhvr>
                                      <p:tavLst>
                                        <p:tav tm="0">
                                          <p:val>
                                            <p:strVal val="#ppt_y-#ppt_h/2"/>
                                          </p:val>
                                        </p:tav>
                                        <p:tav tm="100000">
                                          <p:val>
                                            <p:strVal val="#ppt_y"/>
                                          </p:val>
                                        </p:tav>
                                      </p:tavLst>
                                    </p:anim>
                                    <p:anim calcmode="lin" valueType="num">
                                      <p:cBhvr>
                                        <p:cTn id="42" dur="5000" fill="hold"/>
                                        <p:tgtEl>
                                          <p:spTgt spid="8"/>
                                        </p:tgtEl>
                                        <p:attrNameLst>
                                          <p:attrName>ppt_w</p:attrName>
                                        </p:attrNameLst>
                                      </p:cBhvr>
                                      <p:tavLst>
                                        <p:tav tm="0">
                                          <p:val>
                                            <p:strVal val="#ppt_w"/>
                                          </p:val>
                                        </p:tav>
                                        <p:tav tm="100000">
                                          <p:val>
                                            <p:strVal val="#ppt_w"/>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0" fill="hold"/>
                                        <p:tgtEl>
                                          <p:spTgt spid="10"/>
                                        </p:tgtEl>
                                        <p:attrNameLst>
                                          <p:attrName>ppt_x</p:attrName>
                                        </p:attrNameLst>
                                      </p:cBhvr>
                                      <p:tavLst>
                                        <p:tav tm="0">
                                          <p:val>
                                            <p:strVal val="#ppt_x"/>
                                          </p:val>
                                        </p:tav>
                                        <p:tav tm="100000">
                                          <p:val>
                                            <p:strVal val="#ppt_x"/>
                                          </p:val>
                                        </p:tav>
                                      </p:tavLst>
                                    </p:anim>
                                    <p:anim calcmode="lin" valueType="num">
                                      <p:cBhvr>
                                        <p:cTn id="47" dur="5000" fill="hold"/>
                                        <p:tgtEl>
                                          <p:spTgt spid="10"/>
                                        </p:tgtEl>
                                        <p:attrNameLst>
                                          <p:attrName>ppt_y</p:attrName>
                                        </p:attrNameLst>
                                      </p:cBhvr>
                                      <p:tavLst>
                                        <p:tav tm="0">
                                          <p:val>
                                            <p:strVal val="#ppt_y-#ppt_h/2"/>
                                          </p:val>
                                        </p:tav>
                                        <p:tav tm="100000">
                                          <p:val>
                                            <p:strVal val="#ppt_y"/>
                                          </p:val>
                                        </p:tav>
                                      </p:tavLst>
                                    </p:anim>
                                    <p:anim calcmode="lin" valueType="num">
                                      <p:cBhvr>
                                        <p:cTn id="48" dur="5000" fill="hold"/>
                                        <p:tgtEl>
                                          <p:spTgt spid="10"/>
                                        </p:tgtEl>
                                        <p:attrNameLst>
                                          <p:attrName>ppt_w</p:attrName>
                                        </p:attrNameLst>
                                      </p:cBhvr>
                                      <p:tavLst>
                                        <p:tav tm="0">
                                          <p:val>
                                            <p:strVal val="#ppt_w"/>
                                          </p:val>
                                        </p:tav>
                                        <p:tav tm="100000">
                                          <p:val>
                                            <p:strVal val="#ppt_w"/>
                                          </p:val>
                                        </p:tav>
                                      </p:tavLst>
                                    </p:anim>
                                    <p:anim calcmode="lin" valueType="num">
                                      <p:cBhvr>
                                        <p:cTn id="49" dur="5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ppt_x</p:attrName>
                                        </p:attrNameLst>
                                      </p:cBhvr>
                                      <p:tavLst>
                                        <p:tav tm="0">
                                          <p:val>
                                            <p:strVal val="#ppt_x"/>
                                          </p:val>
                                        </p:tav>
                                        <p:tav tm="100000">
                                          <p:val>
                                            <p:strVal val="#ppt_x"/>
                                          </p:val>
                                        </p:tav>
                                      </p:tavLst>
                                    </p:anim>
                                    <p:anim calcmode="lin" valueType="num">
                                      <p:cBhvr>
                                        <p:cTn id="53" dur="5000" fill="hold"/>
                                        <p:tgtEl>
                                          <p:spTgt spid="12"/>
                                        </p:tgtEl>
                                        <p:attrNameLst>
                                          <p:attrName>ppt_y</p:attrName>
                                        </p:attrNameLst>
                                      </p:cBhvr>
                                      <p:tavLst>
                                        <p:tav tm="0">
                                          <p:val>
                                            <p:strVal val="#ppt_y-#ppt_h/2"/>
                                          </p:val>
                                        </p:tav>
                                        <p:tav tm="100000">
                                          <p:val>
                                            <p:strVal val="#ppt_y"/>
                                          </p:val>
                                        </p:tav>
                                      </p:tavLst>
                                    </p:anim>
                                    <p:anim calcmode="lin" valueType="num">
                                      <p:cBhvr>
                                        <p:cTn id="54" dur="5000" fill="hold"/>
                                        <p:tgtEl>
                                          <p:spTgt spid="12"/>
                                        </p:tgtEl>
                                        <p:attrNameLst>
                                          <p:attrName>ppt_w</p:attrName>
                                        </p:attrNameLst>
                                      </p:cBhvr>
                                      <p:tavLst>
                                        <p:tav tm="0">
                                          <p:val>
                                            <p:strVal val="#ppt_w"/>
                                          </p:val>
                                        </p:tav>
                                        <p:tav tm="100000">
                                          <p:val>
                                            <p:strVal val="#ppt_w"/>
                                          </p:val>
                                        </p:tav>
                                      </p:tavLst>
                                    </p:anim>
                                    <p:anim calcmode="lin" valueType="num">
                                      <p:cBhvr>
                                        <p:cTn id="55" dur="5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0" fill="hold"/>
                                        <p:tgtEl>
                                          <p:spTgt spid="5"/>
                                        </p:tgtEl>
                                        <p:attrNameLst>
                                          <p:attrName>ppt_w</p:attrName>
                                        </p:attrNameLst>
                                      </p:cBhvr>
                                      <p:tavLst>
                                        <p:tav tm="0" fmla="#ppt_w*sin(2.5*pi*$)">
                                          <p:val>
                                            <p:fltVal val="0"/>
                                          </p:val>
                                        </p:tav>
                                        <p:tav tm="100000">
                                          <p:val>
                                            <p:fltVal val="1"/>
                                          </p:val>
                                        </p:tav>
                                      </p:tavLst>
                                    </p:anim>
                                    <p:anim calcmode="lin" valueType="num">
                                      <p:cBhvr>
                                        <p:cTn id="59" dur="5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5000" fill="hold"/>
                                        <p:tgtEl>
                                          <p:spTgt spid="7"/>
                                        </p:tgtEl>
                                        <p:attrNameLst>
                                          <p:attrName>ppt_w</p:attrName>
                                        </p:attrNameLst>
                                      </p:cBhvr>
                                      <p:tavLst>
                                        <p:tav tm="0" fmla="#ppt_w*sin(2.5*pi*$)">
                                          <p:val>
                                            <p:fltVal val="0"/>
                                          </p:val>
                                        </p:tav>
                                        <p:tav tm="100000">
                                          <p:val>
                                            <p:fltVal val="1"/>
                                          </p:val>
                                        </p:tav>
                                      </p:tavLst>
                                    </p:anim>
                                    <p:anim calcmode="lin" valueType="num">
                                      <p:cBhvr>
                                        <p:cTn id="63" dur="5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0" fill="hold"/>
                                        <p:tgtEl>
                                          <p:spTgt spid="9"/>
                                        </p:tgtEl>
                                        <p:attrNameLst>
                                          <p:attrName>ppt_w</p:attrName>
                                        </p:attrNameLst>
                                      </p:cBhvr>
                                      <p:tavLst>
                                        <p:tav tm="0" fmla="#ppt_w*sin(2.5*pi*$)">
                                          <p:val>
                                            <p:fltVal val="0"/>
                                          </p:val>
                                        </p:tav>
                                        <p:tav tm="100000">
                                          <p:val>
                                            <p:fltVal val="1"/>
                                          </p:val>
                                        </p:tav>
                                      </p:tavLst>
                                    </p:anim>
                                    <p:anim calcmode="lin" valueType="num">
                                      <p:cBhvr>
                                        <p:cTn id="67" dur="5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fmla="#ppt_w*sin(2.5*pi*$)">
                                          <p:val>
                                            <p:fltVal val="0"/>
                                          </p:val>
                                        </p:tav>
                                        <p:tav tm="100000">
                                          <p:val>
                                            <p:fltVal val="1"/>
                                          </p:val>
                                        </p:tav>
                                      </p:tavLst>
                                    </p:anim>
                                    <p:anim calcmode="lin" valueType="num">
                                      <p:cBhvr>
                                        <p:cTn id="71" dur="5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5000" fill="hold"/>
                                        <p:tgtEl>
                                          <p:spTgt spid="6"/>
                                        </p:tgtEl>
                                        <p:attrNameLst>
                                          <p:attrName>ppt_w</p:attrName>
                                        </p:attrNameLst>
                                      </p:cBhvr>
                                      <p:tavLst>
                                        <p:tav tm="0" fmla="#ppt_w*sin(2.5*pi*$)">
                                          <p:val>
                                            <p:fltVal val="0"/>
                                          </p:val>
                                        </p:tav>
                                        <p:tav tm="100000">
                                          <p:val>
                                            <p:fltVal val="1"/>
                                          </p:val>
                                        </p:tav>
                                      </p:tavLst>
                                    </p:anim>
                                    <p:anim calcmode="lin" valueType="num">
                                      <p:cBhvr>
                                        <p:cTn id="75" dur="5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5000" fill="hold"/>
                                        <p:tgtEl>
                                          <p:spTgt spid="8"/>
                                        </p:tgtEl>
                                        <p:attrNameLst>
                                          <p:attrName>ppt_w</p:attrName>
                                        </p:attrNameLst>
                                      </p:cBhvr>
                                      <p:tavLst>
                                        <p:tav tm="0" fmla="#ppt_w*sin(2.5*pi*$)">
                                          <p:val>
                                            <p:fltVal val="0"/>
                                          </p:val>
                                        </p:tav>
                                        <p:tav tm="100000">
                                          <p:val>
                                            <p:fltVal val="1"/>
                                          </p:val>
                                        </p:tav>
                                      </p:tavLst>
                                    </p:anim>
                                    <p:anim calcmode="lin" valueType="num">
                                      <p:cBhvr>
                                        <p:cTn id="79" dur="5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ppt_w</p:attrName>
                                        </p:attrNameLst>
                                      </p:cBhvr>
                                      <p:tavLst>
                                        <p:tav tm="0" fmla="#ppt_w*sin(2.5*pi*$)">
                                          <p:val>
                                            <p:fltVal val="0"/>
                                          </p:val>
                                        </p:tav>
                                        <p:tav tm="100000">
                                          <p:val>
                                            <p:fltVal val="1"/>
                                          </p:val>
                                        </p:tav>
                                      </p:tavLst>
                                    </p:anim>
                                    <p:anim calcmode="lin" valueType="num">
                                      <p:cBhvr>
                                        <p:cTn id="83" dur="5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5000" fill="hold"/>
                                        <p:tgtEl>
                                          <p:spTgt spid="12"/>
                                        </p:tgtEl>
                                        <p:attrNameLst>
                                          <p:attrName>ppt_w</p:attrName>
                                        </p:attrNameLst>
                                      </p:cBhvr>
                                      <p:tavLst>
                                        <p:tav tm="0" fmla="#ppt_w*sin(2.5*pi*$)">
                                          <p:val>
                                            <p:fltVal val="0"/>
                                          </p:val>
                                        </p:tav>
                                        <p:tav tm="100000">
                                          <p:val>
                                            <p:fltVal val="1"/>
                                          </p:val>
                                        </p:tav>
                                      </p:tavLst>
                                    </p:anim>
                                    <p:anim calcmode="lin" valueType="num">
                                      <p:cBhvr>
                                        <p:cTn id="87" dur="5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5000"/>
                            </p:stCondLst>
                            <p:childTnLst>
                              <p:par>
                                <p:cTn id="89" presetID="17" presetClass="exit" presetSubtype="1" fill="hold" grpId="2" nodeType="afterEffect">
                                  <p:stCondLst>
                                    <p:cond delay="0"/>
                                  </p:stCondLst>
                                  <p:childTnLst>
                                    <p:anim calcmode="lin" valueType="num">
                                      <p:cBhvr>
                                        <p:cTn id="90" dur="5000"/>
                                        <p:tgtEl>
                                          <p:spTgt spid="5"/>
                                        </p:tgtEl>
                                        <p:attrNameLst>
                                          <p:attrName>ppt_x</p:attrName>
                                        </p:attrNameLst>
                                      </p:cBhvr>
                                      <p:tavLst>
                                        <p:tav tm="0">
                                          <p:val>
                                            <p:strVal val="ppt_x"/>
                                          </p:val>
                                        </p:tav>
                                        <p:tav tm="100000">
                                          <p:val>
                                            <p:strVal val="ppt_x"/>
                                          </p:val>
                                        </p:tav>
                                      </p:tavLst>
                                    </p:anim>
                                    <p:anim calcmode="lin" valueType="num">
                                      <p:cBhvr>
                                        <p:cTn id="91" dur="5000"/>
                                        <p:tgtEl>
                                          <p:spTgt spid="5"/>
                                        </p:tgtEl>
                                        <p:attrNameLst>
                                          <p:attrName>ppt_y</p:attrName>
                                        </p:attrNameLst>
                                      </p:cBhvr>
                                      <p:tavLst>
                                        <p:tav tm="0">
                                          <p:val>
                                            <p:strVal val="ppt_y"/>
                                          </p:val>
                                        </p:tav>
                                        <p:tav tm="100000">
                                          <p:val>
                                            <p:strVal val="ppt_y-ppt_h/2"/>
                                          </p:val>
                                        </p:tav>
                                      </p:tavLst>
                                    </p:anim>
                                    <p:anim calcmode="lin" valueType="num">
                                      <p:cBhvr>
                                        <p:cTn id="92" dur="5000"/>
                                        <p:tgtEl>
                                          <p:spTgt spid="5"/>
                                        </p:tgtEl>
                                        <p:attrNameLst>
                                          <p:attrName>ppt_w</p:attrName>
                                        </p:attrNameLst>
                                      </p:cBhvr>
                                      <p:tavLst>
                                        <p:tav tm="0">
                                          <p:val>
                                            <p:strVal val="ppt_w"/>
                                          </p:val>
                                        </p:tav>
                                        <p:tav tm="100000">
                                          <p:val>
                                            <p:strVal val="ppt_w"/>
                                          </p:val>
                                        </p:tav>
                                      </p:tavLst>
                                    </p:anim>
                                    <p:anim calcmode="lin" valueType="num">
                                      <p:cBhvr>
                                        <p:cTn id="93" dur="5000"/>
                                        <p:tgtEl>
                                          <p:spTgt spid="5"/>
                                        </p:tgtEl>
                                        <p:attrNameLst>
                                          <p:attrName>ppt_h</p:attrName>
                                        </p:attrNameLst>
                                      </p:cBhvr>
                                      <p:tavLst>
                                        <p:tav tm="0">
                                          <p:val>
                                            <p:strVal val="ppt_h"/>
                                          </p:val>
                                        </p:tav>
                                        <p:tav tm="100000">
                                          <p:val>
                                            <p:fltVal val="0"/>
                                          </p:val>
                                        </p:tav>
                                      </p:tavLst>
                                    </p:anim>
                                    <p:set>
                                      <p:cBhvr>
                                        <p:cTn id="94" dur="1" fill="hold">
                                          <p:stCondLst>
                                            <p:cond delay="4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5000"/>
                                        <p:tgtEl>
                                          <p:spTgt spid="7"/>
                                        </p:tgtEl>
                                        <p:attrNameLst>
                                          <p:attrName>ppt_x</p:attrName>
                                        </p:attrNameLst>
                                      </p:cBhvr>
                                      <p:tavLst>
                                        <p:tav tm="0">
                                          <p:val>
                                            <p:strVal val="ppt_x"/>
                                          </p:val>
                                        </p:tav>
                                        <p:tav tm="100000">
                                          <p:val>
                                            <p:strVal val="ppt_x"/>
                                          </p:val>
                                        </p:tav>
                                      </p:tavLst>
                                    </p:anim>
                                    <p:anim calcmode="lin" valueType="num">
                                      <p:cBhvr>
                                        <p:cTn id="97" dur="5000"/>
                                        <p:tgtEl>
                                          <p:spTgt spid="7"/>
                                        </p:tgtEl>
                                        <p:attrNameLst>
                                          <p:attrName>ppt_y</p:attrName>
                                        </p:attrNameLst>
                                      </p:cBhvr>
                                      <p:tavLst>
                                        <p:tav tm="0">
                                          <p:val>
                                            <p:strVal val="ppt_y"/>
                                          </p:val>
                                        </p:tav>
                                        <p:tav tm="100000">
                                          <p:val>
                                            <p:strVal val="ppt_y-ppt_h/2"/>
                                          </p:val>
                                        </p:tav>
                                      </p:tavLst>
                                    </p:anim>
                                    <p:anim calcmode="lin" valueType="num">
                                      <p:cBhvr>
                                        <p:cTn id="98" dur="5000"/>
                                        <p:tgtEl>
                                          <p:spTgt spid="7"/>
                                        </p:tgtEl>
                                        <p:attrNameLst>
                                          <p:attrName>ppt_w</p:attrName>
                                        </p:attrNameLst>
                                      </p:cBhvr>
                                      <p:tavLst>
                                        <p:tav tm="0">
                                          <p:val>
                                            <p:strVal val="ppt_w"/>
                                          </p:val>
                                        </p:tav>
                                        <p:tav tm="100000">
                                          <p:val>
                                            <p:strVal val="ppt_w"/>
                                          </p:val>
                                        </p:tav>
                                      </p:tavLst>
                                    </p:anim>
                                    <p:anim calcmode="lin" valueType="num">
                                      <p:cBhvr>
                                        <p:cTn id="99" dur="5000"/>
                                        <p:tgtEl>
                                          <p:spTgt spid="7"/>
                                        </p:tgtEl>
                                        <p:attrNameLst>
                                          <p:attrName>ppt_h</p:attrName>
                                        </p:attrNameLst>
                                      </p:cBhvr>
                                      <p:tavLst>
                                        <p:tav tm="0">
                                          <p:val>
                                            <p:strVal val="ppt_h"/>
                                          </p:val>
                                        </p:tav>
                                        <p:tav tm="100000">
                                          <p:val>
                                            <p:fltVal val="0"/>
                                          </p:val>
                                        </p:tav>
                                      </p:tavLst>
                                    </p:anim>
                                    <p:set>
                                      <p:cBhvr>
                                        <p:cTn id="100" dur="1" fill="hold">
                                          <p:stCondLst>
                                            <p:cond delay="4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5000"/>
                                        <p:tgtEl>
                                          <p:spTgt spid="9"/>
                                        </p:tgtEl>
                                        <p:attrNameLst>
                                          <p:attrName>ppt_x</p:attrName>
                                        </p:attrNameLst>
                                      </p:cBhvr>
                                      <p:tavLst>
                                        <p:tav tm="0">
                                          <p:val>
                                            <p:strVal val="ppt_x"/>
                                          </p:val>
                                        </p:tav>
                                        <p:tav tm="100000">
                                          <p:val>
                                            <p:strVal val="ppt_x"/>
                                          </p:val>
                                        </p:tav>
                                      </p:tavLst>
                                    </p:anim>
                                    <p:anim calcmode="lin" valueType="num">
                                      <p:cBhvr>
                                        <p:cTn id="103" dur="5000"/>
                                        <p:tgtEl>
                                          <p:spTgt spid="9"/>
                                        </p:tgtEl>
                                        <p:attrNameLst>
                                          <p:attrName>ppt_y</p:attrName>
                                        </p:attrNameLst>
                                      </p:cBhvr>
                                      <p:tavLst>
                                        <p:tav tm="0">
                                          <p:val>
                                            <p:strVal val="ppt_y"/>
                                          </p:val>
                                        </p:tav>
                                        <p:tav tm="100000">
                                          <p:val>
                                            <p:strVal val="ppt_y-ppt_h/2"/>
                                          </p:val>
                                        </p:tav>
                                      </p:tavLst>
                                    </p:anim>
                                    <p:anim calcmode="lin" valueType="num">
                                      <p:cBhvr>
                                        <p:cTn id="104" dur="5000"/>
                                        <p:tgtEl>
                                          <p:spTgt spid="9"/>
                                        </p:tgtEl>
                                        <p:attrNameLst>
                                          <p:attrName>ppt_w</p:attrName>
                                        </p:attrNameLst>
                                      </p:cBhvr>
                                      <p:tavLst>
                                        <p:tav tm="0">
                                          <p:val>
                                            <p:strVal val="ppt_w"/>
                                          </p:val>
                                        </p:tav>
                                        <p:tav tm="100000">
                                          <p:val>
                                            <p:strVal val="ppt_w"/>
                                          </p:val>
                                        </p:tav>
                                      </p:tavLst>
                                    </p:anim>
                                    <p:anim calcmode="lin" valueType="num">
                                      <p:cBhvr>
                                        <p:cTn id="105" dur="5000"/>
                                        <p:tgtEl>
                                          <p:spTgt spid="9"/>
                                        </p:tgtEl>
                                        <p:attrNameLst>
                                          <p:attrName>ppt_h</p:attrName>
                                        </p:attrNameLst>
                                      </p:cBhvr>
                                      <p:tavLst>
                                        <p:tav tm="0">
                                          <p:val>
                                            <p:strVal val="ppt_h"/>
                                          </p:val>
                                        </p:tav>
                                        <p:tav tm="100000">
                                          <p:val>
                                            <p:fltVal val="0"/>
                                          </p:val>
                                        </p:tav>
                                      </p:tavLst>
                                    </p:anim>
                                    <p:set>
                                      <p:cBhvr>
                                        <p:cTn id="106" dur="1" fill="hold">
                                          <p:stCondLst>
                                            <p:cond delay="4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5000"/>
                                        <p:tgtEl>
                                          <p:spTgt spid="11"/>
                                        </p:tgtEl>
                                        <p:attrNameLst>
                                          <p:attrName>ppt_x</p:attrName>
                                        </p:attrNameLst>
                                      </p:cBhvr>
                                      <p:tavLst>
                                        <p:tav tm="0">
                                          <p:val>
                                            <p:strVal val="ppt_x"/>
                                          </p:val>
                                        </p:tav>
                                        <p:tav tm="100000">
                                          <p:val>
                                            <p:strVal val="ppt_x"/>
                                          </p:val>
                                        </p:tav>
                                      </p:tavLst>
                                    </p:anim>
                                    <p:anim calcmode="lin" valueType="num">
                                      <p:cBhvr>
                                        <p:cTn id="109" dur="5000"/>
                                        <p:tgtEl>
                                          <p:spTgt spid="11"/>
                                        </p:tgtEl>
                                        <p:attrNameLst>
                                          <p:attrName>ppt_y</p:attrName>
                                        </p:attrNameLst>
                                      </p:cBhvr>
                                      <p:tavLst>
                                        <p:tav tm="0">
                                          <p:val>
                                            <p:strVal val="ppt_y"/>
                                          </p:val>
                                        </p:tav>
                                        <p:tav tm="100000">
                                          <p:val>
                                            <p:strVal val="ppt_y-ppt_h/2"/>
                                          </p:val>
                                        </p:tav>
                                      </p:tavLst>
                                    </p:anim>
                                    <p:anim calcmode="lin" valueType="num">
                                      <p:cBhvr>
                                        <p:cTn id="110" dur="5000"/>
                                        <p:tgtEl>
                                          <p:spTgt spid="11"/>
                                        </p:tgtEl>
                                        <p:attrNameLst>
                                          <p:attrName>ppt_w</p:attrName>
                                        </p:attrNameLst>
                                      </p:cBhvr>
                                      <p:tavLst>
                                        <p:tav tm="0">
                                          <p:val>
                                            <p:strVal val="ppt_w"/>
                                          </p:val>
                                        </p:tav>
                                        <p:tav tm="100000">
                                          <p:val>
                                            <p:strVal val="ppt_w"/>
                                          </p:val>
                                        </p:tav>
                                      </p:tavLst>
                                    </p:anim>
                                    <p:anim calcmode="lin" valueType="num">
                                      <p:cBhvr>
                                        <p:cTn id="111" dur="5000"/>
                                        <p:tgtEl>
                                          <p:spTgt spid="11"/>
                                        </p:tgtEl>
                                        <p:attrNameLst>
                                          <p:attrName>ppt_h</p:attrName>
                                        </p:attrNameLst>
                                      </p:cBhvr>
                                      <p:tavLst>
                                        <p:tav tm="0">
                                          <p:val>
                                            <p:strVal val="ppt_h"/>
                                          </p:val>
                                        </p:tav>
                                        <p:tav tm="100000">
                                          <p:val>
                                            <p:fltVal val="0"/>
                                          </p:val>
                                        </p:tav>
                                      </p:tavLst>
                                    </p:anim>
                                    <p:set>
                                      <p:cBhvr>
                                        <p:cTn id="112" dur="1" fill="hold">
                                          <p:stCondLst>
                                            <p:cond delay="4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5000"/>
                                        <p:tgtEl>
                                          <p:spTgt spid="6"/>
                                        </p:tgtEl>
                                        <p:attrNameLst>
                                          <p:attrName>ppt_x</p:attrName>
                                        </p:attrNameLst>
                                      </p:cBhvr>
                                      <p:tavLst>
                                        <p:tav tm="0">
                                          <p:val>
                                            <p:strVal val="ppt_x"/>
                                          </p:val>
                                        </p:tav>
                                        <p:tav tm="100000">
                                          <p:val>
                                            <p:strVal val="ppt_x"/>
                                          </p:val>
                                        </p:tav>
                                      </p:tavLst>
                                    </p:anim>
                                    <p:anim calcmode="lin" valueType="num">
                                      <p:cBhvr>
                                        <p:cTn id="115" dur="5000"/>
                                        <p:tgtEl>
                                          <p:spTgt spid="6"/>
                                        </p:tgtEl>
                                        <p:attrNameLst>
                                          <p:attrName>ppt_y</p:attrName>
                                        </p:attrNameLst>
                                      </p:cBhvr>
                                      <p:tavLst>
                                        <p:tav tm="0">
                                          <p:val>
                                            <p:strVal val="ppt_y"/>
                                          </p:val>
                                        </p:tav>
                                        <p:tav tm="100000">
                                          <p:val>
                                            <p:strVal val="ppt_y+ppt_h/2"/>
                                          </p:val>
                                        </p:tav>
                                      </p:tavLst>
                                    </p:anim>
                                    <p:anim calcmode="lin" valueType="num">
                                      <p:cBhvr>
                                        <p:cTn id="116" dur="5000"/>
                                        <p:tgtEl>
                                          <p:spTgt spid="6"/>
                                        </p:tgtEl>
                                        <p:attrNameLst>
                                          <p:attrName>ppt_w</p:attrName>
                                        </p:attrNameLst>
                                      </p:cBhvr>
                                      <p:tavLst>
                                        <p:tav tm="0">
                                          <p:val>
                                            <p:strVal val="ppt_w"/>
                                          </p:val>
                                        </p:tav>
                                        <p:tav tm="100000">
                                          <p:val>
                                            <p:strVal val="ppt_w"/>
                                          </p:val>
                                        </p:tav>
                                      </p:tavLst>
                                    </p:anim>
                                    <p:anim calcmode="lin" valueType="num">
                                      <p:cBhvr>
                                        <p:cTn id="117" dur="5000"/>
                                        <p:tgtEl>
                                          <p:spTgt spid="6"/>
                                        </p:tgtEl>
                                        <p:attrNameLst>
                                          <p:attrName>ppt_h</p:attrName>
                                        </p:attrNameLst>
                                      </p:cBhvr>
                                      <p:tavLst>
                                        <p:tav tm="0">
                                          <p:val>
                                            <p:strVal val="ppt_h"/>
                                          </p:val>
                                        </p:tav>
                                        <p:tav tm="100000">
                                          <p:val>
                                            <p:fltVal val="0"/>
                                          </p:val>
                                        </p:tav>
                                      </p:tavLst>
                                    </p:anim>
                                    <p:set>
                                      <p:cBhvr>
                                        <p:cTn id="118" dur="1" fill="hold">
                                          <p:stCondLst>
                                            <p:cond delay="4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5000"/>
                                        <p:tgtEl>
                                          <p:spTgt spid="8"/>
                                        </p:tgtEl>
                                        <p:attrNameLst>
                                          <p:attrName>ppt_x</p:attrName>
                                        </p:attrNameLst>
                                      </p:cBhvr>
                                      <p:tavLst>
                                        <p:tav tm="0">
                                          <p:val>
                                            <p:strVal val="ppt_x"/>
                                          </p:val>
                                        </p:tav>
                                        <p:tav tm="100000">
                                          <p:val>
                                            <p:strVal val="ppt_x"/>
                                          </p:val>
                                        </p:tav>
                                      </p:tavLst>
                                    </p:anim>
                                    <p:anim calcmode="lin" valueType="num">
                                      <p:cBhvr>
                                        <p:cTn id="121" dur="5000"/>
                                        <p:tgtEl>
                                          <p:spTgt spid="8"/>
                                        </p:tgtEl>
                                        <p:attrNameLst>
                                          <p:attrName>ppt_y</p:attrName>
                                        </p:attrNameLst>
                                      </p:cBhvr>
                                      <p:tavLst>
                                        <p:tav tm="0">
                                          <p:val>
                                            <p:strVal val="ppt_y"/>
                                          </p:val>
                                        </p:tav>
                                        <p:tav tm="100000">
                                          <p:val>
                                            <p:strVal val="ppt_y+ppt_h/2"/>
                                          </p:val>
                                        </p:tav>
                                      </p:tavLst>
                                    </p:anim>
                                    <p:anim calcmode="lin" valueType="num">
                                      <p:cBhvr>
                                        <p:cTn id="122" dur="5000"/>
                                        <p:tgtEl>
                                          <p:spTgt spid="8"/>
                                        </p:tgtEl>
                                        <p:attrNameLst>
                                          <p:attrName>ppt_w</p:attrName>
                                        </p:attrNameLst>
                                      </p:cBhvr>
                                      <p:tavLst>
                                        <p:tav tm="0">
                                          <p:val>
                                            <p:strVal val="ppt_w"/>
                                          </p:val>
                                        </p:tav>
                                        <p:tav tm="100000">
                                          <p:val>
                                            <p:strVal val="ppt_w"/>
                                          </p:val>
                                        </p:tav>
                                      </p:tavLst>
                                    </p:anim>
                                    <p:anim calcmode="lin" valueType="num">
                                      <p:cBhvr>
                                        <p:cTn id="123" dur="5000"/>
                                        <p:tgtEl>
                                          <p:spTgt spid="8"/>
                                        </p:tgtEl>
                                        <p:attrNameLst>
                                          <p:attrName>ppt_h</p:attrName>
                                        </p:attrNameLst>
                                      </p:cBhvr>
                                      <p:tavLst>
                                        <p:tav tm="0">
                                          <p:val>
                                            <p:strVal val="ppt_h"/>
                                          </p:val>
                                        </p:tav>
                                        <p:tav tm="100000">
                                          <p:val>
                                            <p:fltVal val="0"/>
                                          </p:val>
                                        </p:tav>
                                      </p:tavLst>
                                    </p:anim>
                                    <p:set>
                                      <p:cBhvr>
                                        <p:cTn id="124" dur="1" fill="hold">
                                          <p:stCondLst>
                                            <p:cond delay="4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5000"/>
                                        <p:tgtEl>
                                          <p:spTgt spid="10"/>
                                        </p:tgtEl>
                                        <p:attrNameLst>
                                          <p:attrName>ppt_x</p:attrName>
                                        </p:attrNameLst>
                                      </p:cBhvr>
                                      <p:tavLst>
                                        <p:tav tm="0">
                                          <p:val>
                                            <p:strVal val="ppt_x"/>
                                          </p:val>
                                        </p:tav>
                                        <p:tav tm="100000">
                                          <p:val>
                                            <p:strVal val="ppt_x"/>
                                          </p:val>
                                        </p:tav>
                                      </p:tavLst>
                                    </p:anim>
                                    <p:anim calcmode="lin" valueType="num">
                                      <p:cBhvr>
                                        <p:cTn id="127" dur="5000"/>
                                        <p:tgtEl>
                                          <p:spTgt spid="10"/>
                                        </p:tgtEl>
                                        <p:attrNameLst>
                                          <p:attrName>ppt_y</p:attrName>
                                        </p:attrNameLst>
                                      </p:cBhvr>
                                      <p:tavLst>
                                        <p:tav tm="0">
                                          <p:val>
                                            <p:strVal val="ppt_y"/>
                                          </p:val>
                                        </p:tav>
                                        <p:tav tm="100000">
                                          <p:val>
                                            <p:strVal val="ppt_y+ppt_h/2"/>
                                          </p:val>
                                        </p:tav>
                                      </p:tavLst>
                                    </p:anim>
                                    <p:anim calcmode="lin" valueType="num">
                                      <p:cBhvr>
                                        <p:cTn id="128" dur="5000"/>
                                        <p:tgtEl>
                                          <p:spTgt spid="10"/>
                                        </p:tgtEl>
                                        <p:attrNameLst>
                                          <p:attrName>ppt_w</p:attrName>
                                        </p:attrNameLst>
                                      </p:cBhvr>
                                      <p:tavLst>
                                        <p:tav tm="0">
                                          <p:val>
                                            <p:strVal val="ppt_w"/>
                                          </p:val>
                                        </p:tav>
                                        <p:tav tm="100000">
                                          <p:val>
                                            <p:strVal val="ppt_w"/>
                                          </p:val>
                                        </p:tav>
                                      </p:tavLst>
                                    </p:anim>
                                    <p:anim calcmode="lin" valueType="num">
                                      <p:cBhvr>
                                        <p:cTn id="129" dur="5000"/>
                                        <p:tgtEl>
                                          <p:spTgt spid="10"/>
                                        </p:tgtEl>
                                        <p:attrNameLst>
                                          <p:attrName>ppt_h</p:attrName>
                                        </p:attrNameLst>
                                      </p:cBhvr>
                                      <p:tavLst>
                                        <p:tav tm="0">
                                          <p:val>
                                            <p:strVal val="ppt_h"/>
                                          </p:val>
                                        </p:tav>
                                        <p:tav tm="100000">
                                          <p:val>
                                            <p:fltVal val="0"/>
                                          </p:val>
                                        </p:tav>
                                      </p:tavLst>
                                    </p:anim>
                                    <p:set>
                                      <p:cBhvr>
                                        <p:cTn id="130" dur="1" fill="hold">
                                          <p:stCondLst>
                                            <p:cond delay="4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5000"/>
                                        <p:tgtEl>
                                          <p:spTgt spid="12"/>
                                        </p:tgtEl>
                                        <p:attrNameLst>
                                          <p:attrName>ppt_x</p:attrName>
                                        </p:attrNameLst>
                                      </p:cBhvr>
                                      <p:tavLst>
                                        <p:tav tm="0">
                                          <p:val>
                                            <p:strVal val="ppt_x"/>
                                          </p:val>
                                        </p:tav>
                                        <p:tav tm="100000">
                                          <p:val>
                                            <p:strVal val="ppt_x"/>
                                          </p:val>
                                        </p:tav>
                                      </p:tavLst>
                                    </p:anim>
                                    <p:anim calcmode="lin" valueType="num">
                                      <p:cBhvr>
                                        <p:cTn id="133" dur="5000"/>
                                        <p:tgtEl>
                                          <p:spTgt spid="12"/>
                                        </p:tgtEl>
                                        <p:attrNameLst>
                                          <p:attrName>ppt_y</p:attrName>
                                        </p:attrNameLst>
                                      </p:cBhvr>
                                      <p:tavLst>
                                        <p:tav tm="0">
                                          <p:val>
                                            <p:strVal val="ppt_y"/>
                                          </p:val>
                                        </p:tav>
                                        <p:tav tm="100000">
                                          <p:val>
                                            <p:strVal val="ppt_y+ppt_h/2"/>
                                          </p:val>
                                        </p:tav>
                                      </p:tavLst>
                                    </p:anim>
                                    <p:anim calcmode="lin" valueType="num">
                                      <p:cBhvr>
                                        <p:cTn id="134" dur="5000"/>
                                        <p:tgtEl>
                                          <p:spTgt spid="12"/>
                                        </p:tgtEl>
                                        <p:attrNameLst>
                                          <p:attrName>ppt_w</p:attrName>
                                        </p:attrNameLst>
                                      </p:cBhvr>
                                      <p:tavLst>
                                        <p:tav tm="0">
                                          <p:val>
                                            <p:strVal val="ppt_w"/>
                                          </p:val>
                                        </p:tav>
                                        <p:tav tm="100000">
                                          <p:val>
                                            <p:strVal val="ppt_w"/>
                                          </p:val>
                                        </p:tav>
                                      </p:tavLst>
                                    </p:anim>
                                    <p:anim calcmode="lin" valueType="num">
                                      <p:cBhvr>
                                        <p:cTn id="135" dur="5000"/>
                                        <p:tgtEl>
                                          <p:spTgt spid="12"/>
                                        </p:tgtEl>
                                        <p:attrNameLst>
                                          <p:attrName>ppt_h</p:attrName>
                                        </p:attrNameLst>
                                      </p:cBhvr>
                                      <p:tavLst>
                                        <p:tav tm="0">
                                          <p:val>
                                            <p:strVal val="ppt_h"/>
                                          </p:val>
                                        </p:tav>
                                        <p:tav tm="100000">
                                          <p:val>
                                            <p:fltVal val="0"/>
                                          </p:val>
                                        </p:tav>
                                      </p:tavLst>
                                    </p:anim>
                                    <p:set>
                                      <p:cBhvr>
                                        <p:cTn id="136" dur="1" fill="hold">
                                          <p:stCondLst>
                                            <p:cond delay="4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5000"/>
                                        <p:tgtEl>
                                          <p:spTgt spid="5"/>
                                        </p:tgtEl>
                                        <p:attrNameLst>
                                          <p:attrName>ppt_w</p:attrName>
                                        </p:attrNameLst>
                                      </p:cBhvr>
                                      <p:tavLst>
                                        <p:tav tm="0">
                                          <p:val>
                                            <p:strVal val="ppt_w"/>
                                          </p:val>
                                        </p:tav>
                                        <p:tav tm="100000">
                                          <p:val>
                                            <p:strVal val="ppt_w"/>
                                          </p:val>
                                        </p:tav>
                                      </p:tavLst>
                                    </p:anim>
                                    <p:anim calcmode="lin" valueType="num">
                                      <p:cBhvr>
                                        <p:cTn id="139"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4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5000"/>
                                        <p:tgtEl>
                                          <p:spTgt spid="7"/>
                                        </p:tgtEl>
                                        <p:attrNameLst>
                                          <p:attrName>ppt_w</p:attrName>
                                        </p:attrNameLst>
                                      </p:cBhvr>
                                      <p:tavLst>
                                        <p:tav tm="0">
                                          <p:val>
                                            <p:strVal val="ppt_w"/>
                                          </p:val>
                                        </p:tav>
                                        <p:tav tm="100000">
                                          <p:val>
                                            <p:strVal val="ppt_w"/>
                                          </p:val>
                                        </p:tav>
                                      </p:tavLst>
                                    </p:anim>
                                    <p:anim calcmode="lin" valueType="num">
                                      <p:cBhvr>
                                        <p:cTn id="143"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5000"/>
                                        <p:tgtEl>
                                          <p:spTgt spid="9"/>
                                        </p:tgtEl>
                                        <p:attrNameLst>
                                          <p:attrName>ppt_w</p:attrName>
                                        </p:attrNameLst>
                                      </p:cBhvr>
                                      <p:tavLst>
                                        <p:tav tm="0">
                                          <p:val>
                                            <p:strVal val="ppt_w"/>
                                          </p:val>
                                        </p:tav>
                                        <p:tav tm="100000">
                                          <p:val>
                                            <p:strVal val="ppt_w"/>
                                          </p:val>
                                        </p:tav>
                                      </p:tavLst>
                                    </p:anim>
                                    <p:anim calcmode="lin" valueType="num">
                                      <p:cBhvr>
                                        <p:cTn id="147"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4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5000"/>
                                        <p:tgtEl>
                                          <p:spTgt spid="11"/>
                                        </p:tgtEl>
                                        <p:attrNameLst>
                                          <p:attrName>ppt_w</p:attrName>
                                        </p:attrNameLst>
                                      </p:cBhvr>
                                      <p:tavLst>
                                        <p:tav tm="0">
                                          <p:val>
                                            <p:strVal val="ppt_w"/>
                                          </p:val>
                                        </p:tav>
                                        <p:tav tm="100000">
                                          <p:val>
                                            <p:strVal val="ppt_w"/>
                                          </p:val>
                                        </p:tav>
                                      </p:tavLst>
                                    </p:anim>
                                    <p:anim calcmode="lin" valueType="num">
                                      <p:cBhvr>
                                        <p:cTn id="15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5000"/>
                                        <p:tgtEl>
                                          <p:spTgt spid="6"/>
                                        </p:tgtEl>
                                        <p:attrNameLst>
                                          <p:attrName>ppt_w</p:attrName>
                                        </p:attrNameLst>
                                      </p:cBhvr>
                                      <p:tavLst>
                                        <p:tav tm="0">
                                          <p:val>
                                            <p:strVal val="ppt_w"/>
                                          </p:val>
                                        </p:tav>
                                        <p:tav tm="100000">
                                          <p:val>
                                            <p:strVal val="ppt_w"/>
                                          </p:val>
                                        </p:tav>
                                      </p:tavLst>
                                    </p:anim>
                                    <p:anim calcmode="lin" valueType="num">
                                      <p:cBhvr>
                                        <p:cTn id="155"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4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5000"/>
                                        <p:tgtEl>
                                          <p:spTgt spid="8"/>
                                        </p:tgtEl>
                                        <p:attrNameLst>
                                          <p:attrName>ppt_w</p:attrName>
                                        </p:attrNameLst>
                                      </p:cBhvr>
                                      <p:tavLst>
                                        <p:tav tm="0">
                                          <p:val>
                                            <p:strVal val="ppt_w"/>
                                          </p:val>
                                        </p:tav>
                                        <p:tav tm="100000">
                                          <p:val>
                                            <p:strVal val="ppt_w"/>
                                          </p:val>
                                        </p:tav>
                                      </p:tavLst>
                                    </p:anim>
                                    <p:anim calcmode="lin" valueType="num">
                                      <p:cBhvr>
                                        <p:cTn id="15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5000"/>
                                        <p:tgtEl>
                                          <p:spTgt spid="10"/>
                                        </p:tgtEl>
                                        <p:attrNameLst>
                                          <p:attrName>ppt_w</p:attrName>
                                        </p:attrNameLst>
                                      </p:cBhvr>
                                      <p:tavLst>
                                        <p:tav tm="0">
                                          <p:val>
                                            <p:strVal val="ppt_w"/>
                                          </p:val>
                                        </p:tav>
                                        <p:tav tm="100000">
                                          <p:val>
                                            <p:strVal val="ppt_w"/>
                                          </p:val>
                                        </p:tav>
                                      </p:tavLst>
                                    </p:anim>
                                    <p:anim calcmode="lin" valueType="num">
                                      <p:cBhvr>
                                        <p:cTn id="163"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4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5000"/>
                                        <p:tgtEl>
                                          <p:spTgt spid="12"/>
                                        </p:tgtEl>
                                        <p:attrNameLst>
                                          <p:attrName>ppt_w</p:attrName>
                                        </p:attrNameLst>
                                      </p:cBhvr>
                                      <p:tavLst>
                                        <p:tav tm="0">
                                          <p:val>
                                            <p:strVal val="ppt_w"/>
                                          </p:val>
                                        </p:tav>
                                        <p:tav tm="100000">
                                          <p:val>
                                            <p:strVal val="ppt_w"/>
                                          </p:val>
                                        </p:tav>
                                      </p:tavLst>
                                    </p:anim>
                                    <p:anim calcmode="lin" valueType="num">
                                      <p:cBhvr>
                                        <p:cTn id="167"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4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5000" fill="hold"/>
                                        <p:tgtEl>
                                          <p:spTgt spid="4"/>
                                        </p:tgtEl>
                                        <p:attrNameLst>
                                          <p:attrName>ppt_w</p:attrName>
                                        </p:attrNameLst>
                                      </p:cBhvr>
                                      <p:tavLst>
                                        <p:tav tm="0">
                                          <p:val>
                                            <p:strVal val="4/3*#ppt_w"/>
                                          </p:val>
                                        </p:tav>
                                        <p:tav tm="100000">
                                          <p:val>
                                            <p:strVal val="#ppt_w"/>
                                          </p:val>
                                        </p:tav>
                                      </p:tavLst>
                                    </p:anim>
                                    <p:anim calcmode="lin" valueType="num">
                                      <p:cBhvr>
                                        <p:cTn id="172" dur="5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5000"/>
                                        <p:tgtEl>
                                          <p:spTgt spid="4"/>
                                        </p:tgtEl>
                                      </p:cBhvr>
                                    </p:animEffect>
                                  </p:childTnLst>
                                </p:cTn>
                              </p:par>
                            </p:childTnLst>
                          </p:cTn>
                        </p:par>
                        <p:par>
                          <p:cTn id="176" fill="hold">
                            <p:stCondLst>
                              <p:cond delay="10000"/>
                            </p:stCondLst>
                            <p:childTnLst>
                              <p:par>
                                <p:cTn id="177" presetID="41" presetClass="entr" presetSubtype="0" fill="hold" nodeType="afterEffect">
                                  <p:stCondLst>
                                    <p:cond delay="0"/>
                                  </p:stCondLst>
                                  <p:iterate type="lt">
                                    <p:tmPct val="10000"/>
                                  </p:iterate>
                                  <p:childTnLst>
                                    <p:set>
                                      <p:cBhvr>
                                        <p:cTn id="178" dur="1" fill="hold">
                                          <p:stCondLst>
                                            <p:cond delay="0"/>
                                          </p:stCondLst>
                                        </p:cTn>
                                        <p:tgtEl>
                                          <p:spTgt spid="33">
                                            <p:txEl>
                                              <p:pRg st="0" end="0"/>
                                            </p:txEl>
                                          </p:spTgt>
                                        </p:tgtEl>
                                        <p:attrNameLst>
                                          <p:attrName>style.visibility</p:attrName>
                                        </p:attrNameLst>
                                      </p:cBhvr>
                                      <p:to>
                                        <p:strVal val="visible"/>
                                      </p:to>
                                    </p:set>
                                    <p:anim calcmode="lin" valueType="num">
                                      <p:cBhvr>
                                        <p:cTn id="179" dur="2000" fill="hold"/>
                                        <p:tgtEl>
                                          <p:spTgt spid="3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0" dur="2000" fill="hold"/>
                                        <p:tgtEl>
                                          <p:spTgt spid="33">
                                            <p:txEl>
                                              <p:pRg st="0" end="0"/>
                                            </p:txEl>
                                          </p:spTgt>
                                        </p:tgtEl>
                                        <p:attrNameLst>
                                          <p:attrName>ppt_y</p:attrName>
                                        </p:attrNameLst>
                                      </p:cBhvr>
                                      <p:tavLst>
                                        <p:tav tm="0">
                                          <p:val>
                                            <p:strVal val="#ppt_y"/>
                                          </p:val>
                                        </p:tav>
                                        <p:tav tm="100000">
                                          <p:val>
                                            <p:strVal val="#ppt_y"/>
                                          </p:val>
                                        </p:tav>
                                      </p:tavLst>
                                    </p:anim>
                                    <p:anim calcmode="lin" valueType="num">
                                      <p:cBhvr>
                                        <p:cTn id="181" dur="2000" fill="hold"/>
                                        <p:tgtEl>
                                          <p:spTgt spid="3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2" dur="2000" fill="hold"/>
                                        <p:tgtEl>
                                          <p:spTgt spid="3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3" dur="2000" tmFilter="0,0; .5, 1; 1, 1"/>
                                        <p:tgtEl>
                                          <p:spTgt spid="33">
                                            <p:txEl>
                                              <p:pRg st="0" end="0"/>
                                            </p:txEl>
                                          </p:spTgt>
                                        </p:tgtEl>
                                      </p:cBhvr>
                                    </p:animEffect>
                                  </p:childTnLst>
                                </p:cTn>
                              </p:par>
                            </p:childTnLst>
                          </p:cTn>
                        </p:par>
                        <p:par>
                          <p:cTn id="184" fill="hold">
                            <p:stCondLst>
                              <p:cond delay="13400"/>
                            </p:stCondLst>
                            <p:childTnLst>
                              <p:par>
                                <p:cTn id="185" presetID="41" presetClass="entr" presetSubtype="0" fill="hold" nodeType="afterEffect">
                                  <p:stCondLst>
                                    <p:cond delay="0"/>
                                  </p:stCondLst>
                                  <p:iterate type="lt">
                                    <p:tmPct val="10000"/>
                                  </p:iterate>
                                  <p:childTnLst>
                                    <p:set>
                                      <p:cBhvr>
                                        <p:cTn id="186" dur="1" fill="hold">
                                          <p:stCondLst>
                                            <p:cond delay="0"/>
                                          </p:stCondLst>
                                        </p:cTn>
                                        <p:tgtEl>
                                          <p:spTgt spid="33">
                                            <p:txEl>
                                              <p:pRg st="1" end="1"/>
                                            </p:txEl>
                                          </p:spTgt>
                                        </p:tgtEl>
                                        <p:attrNameLst>
                                          <p:attrName>style.visibility</p:attrName>
                                        </p:attrNameLst>
                                      </p:cBhvr>
                                      <p:to>
                                        <p:strVal val="visible"/>
                                      </p:to>
                                    </p:set>
                                    <p:anim calcmode="lin" valueType="num">
                                      <p:cBhvr>
                                        <p:cTn id="187" dur="2000" fill="hold"/>
                                        <p:tgtEl>
                                          <p:spTgt spid="3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8" dur="2000" fill="hold"/>
                                        <p:tgtEl>
                                          <p:spTgt spid="33">
                                            <p:txEl>
                                              <p:pRg st="1" end="1"/>
                                            </p:txEl>
                                          </p:spTgt>
                                        </p:tgtEl>
                                        <p:attrNameLst>
                                          <p:attrName>ppt_y</p:attrName>
                                        </p:attrNameLst>
                                      </p:cBhvr>
                                      <p:tavLst>
                                        <p:tav tm="0">
                                          <p:val>
                                            <p:strVal val="#ppt_y"/>
                                          </p:val>
                                        </p:tav>
                                        <p:tav tm="100000">
                                          <p:val>
                                            <p:strVal val="#ppt_y"/>
                                          </p:val>
                                        </p:tav>
                                      </p:tavLst>
                                    </p:anim>
                                    <p:anim calcmode="lin" valueType="num">
                                      <p:cBhvr>
                                        <p:cTn id="189" dur="2000" fill="hold"/>
                                        <p:tgtEl>
                                          <p:spTgt spid="3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0" dur="2000" fill="hold"/>
                                        <p:tgtEl>
                                          <p:spTgt spid="3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1" dur="2000" tmFilter="0,0; .5, 1; 1, 1"/>
                                        <p:tgtEl>
                                          <p:spTgt spid="3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solidFill>
              <a:schemeClr val="tx1"/>
            </a:solidFill>
          </a:ln>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5">
                  <a:tint val="45000"/>
                  <a:satMod val="400000"/>
                </a:schemeClr>
              </a:duotone>
            </a:blip>
            <a:tile tx="0" ty="0" sx="100000" sy="100000" flip="none" algn="tl"/>
          </a:blipFill>
          <a:ln>
            <a:noFill/>
          </a:ln>
        </p:spPr>
        <p:txBody>
          <a:bodyPr/>
          <a:lstStyle/>
          <a:p>
            <a:endParaRPr lang="es-ES" dirty="0"/>
          </a:p>
        </p:txBody>
      </p:sp>
      <p:pic>
        <p:nvPicPr>
          <p:cNvPr id="4" name="3 Imagen" descr="104810_delfin-zabki-woda.jpg"/>
          <p:cNvPicPr>
            <a:picLocks noChangeAspect="1"/>
          </p:cNvPicPr>
          <p:nvPr/>
        </p:nvPicPr>
        <p:blipFill>
          <a:blip r:embed="rId3"/>
          <a:stretch>
            <a:fillRect/>
          </a:stretch>
        </p:blipFill>
        <p:spPr>
          <a:xfrm>
            <a:off x="0" y="0"/>
            <a:ext cx="9144000" cy="6858000"/>
          </a:xfrm>
          <a:prstGeom prst="rect">
            <a:avLst/>
          </a:prstGeom>
          <a:ln>
            <a:noFill/>
          </a:ln>
        </p:spPr>
      </p:pic>
      <p:sp>
        <p:nvSpPr>
          <p:cNvPr id="6" name="5 Lágrima"/>
          <p:cNvSpPr/>
          <p:nvPr/>
        </p:nvSpPr>
        <p:spPr>
          <a:xfrm rot="2876776">
            <a:off x="2010436" y="715821"/>
            <a:ext cx="4995714" cy="5135235"/>
          </a:xfrm>
          <a:prstGeom prst="teardrop">
            <a:avLst>
              <a:gd name="adj" fmla="val 132937"/>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882714">
            <a:off x="2568674" y="1280251"/>
            <a:ext cx="4114842" cy="4093465"/>
          </a:xfrm>
          <a:prstGeom prst="teardrop">
            <a:avLst>
              <a:gd name="adj" fmla="val 132937"/>
            </a:avLst>
          </a:prstGeom>
          <a:blipFill dpi="0" rotWithShape="1">
            <a:blip r:embed="rId4">
              <a:duotone>
                <a:schemeClr val="accent5">
                  <a:shade val="45000"/>
                  <a:satMod val="135000"/>
                </a:schemeClr>
                <a:prstClr val="white"/>
              </a:duotone>
              <a:lum bright="-10000" contrast="3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902090">
            <a:off x="2944602" y="1574719"/>
            <a:ext cx="3503808" cy="3527014"/>
          </a:xfrm>
          <a:prstGeom prst="teardrop">
            <a:avLst>
              <a:gd name="adj" fmla="val 132937"/>
            </a:avLst>
          </a:prstGeom>
          <a:blipFill dpi="0" rotWithShape="1">
            <a:blip r:embed="rId4">
              <a:duotone>
                <a:schemeClr val="accent5">
                  <a:shade val="45000"/>
                  <a:satMod val="135000"/>
                </a:schemeClr>
                <a:prstClr val="white"/>
              </a:duotone>
              <a:lum bright="-10000" contrast="3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870622">
            <a:off x="3307952" y="1896166"/>
            <a:ext cx="2925781" cy="2893091"/>
          </a:xfrm>
          <a:prstGeom prst="teardrop">
            <a:avLst>
              <a:gd name="adj" fmla="val 132937"/>
            </a:avLst>
          </a:prstGeom>
          <a:blipFill dpi="0" rotWithShape="1">
            <a:blip r:embed="rId4">
              <a:duotone>
                <a:schemeClr val="accent5">
                  <a:shade val="45000"/>
                  <a:satMod val="135000"/>
                </a:schemeClr>
                <a:prstClr val="white"/>
              </a:duotone>
              <a:lum bright="-10000" contrast="3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886479">
            <a:off x="3710339" y="2218452"/>
            <a:ext cx="2193517" cy="2310794"/>
          </a:xfrm>
          <a:prstGeom prst="teardrop">
            <a:avLst>
              <a:gd name="adj" fmla="val 132937"/>
            </a:avLst>
          </a:prstGeom>
          <a:blipFill dpi="0" rotWithShape="1">
            <a:blip r:embed="rId4">
              <a:duotone>
                <a:schemeClr val="accent5">
                  <a:shade val="45000"/>
                  <a:satMod val="135000"/>
                </a:schemeClr>
                <a:prstClr val="white"/>
              </a:duotone>
              <a:lum bright="-10000" contrast="3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799704">
            <a:off x="4054288" y="2543543"/>
            <a:ext cx="1606162" cy="1626440"/>
          </a:xfrm>
          <a:prstGeom prst="teardrop">
            <a:avLst>
              <a:gd name="adj" fmla="val 132937"/>
            </a:avLst>
          </a:prstGeom>
          <a:blipFill dpi="0" rotWithShape="1">
            <a:blip r:embed="rId4">
              <a:duotone>
                <a:schemeClr val="accent5">
                  <a:shade val="45000"/>
                  <a:satMod val="135000"/>
                </a:schemeClr>
                <a:prstClr val="white"/>
              </a:duotone>
              <a:lum bright="-10000" contrast="30000"/>
            </a:blip>
            <a:srcRect/>
            <a:stretch>
              <a:fillRect/>
            </a:stretch>
          </a:blipFill>
          <a:ln w="3175">
            <a:noFill/>
            <a:prstDash val="sysDot"/>
          </a:ln>
          <a:effectLst>
            <a:reflection blurRad="6350" stA="50000" endA="300" endPos="38500" dist="50800" dir="5400000" sy="-100000" algn="bl" rotWithShape="0"/>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ppt_x</p:attrName>
                                        </p:attrNameLst>
                                      </p:cBhvr>
                                      <p:tavLst>
                                        <p:tav tm="0">
                                          <p:val>
                                            <p:strVal val="#ppt_x-#ppt_w/2"/>
                                          </p:val>
                                        </p:tav>
                                        <p:tav tm="100000">
                                          <p:val>
                                            <p:strVal val="#ppt_x"/>
                                          </p:val>
                                        </p:tav>
                                      </p:tavLst>
                                    </p:anim>
                                    <p:anim calcmode="lin" valueType="num">
                                      <p:cBhvr>
                                        <p:cTn id="11" dur="4000" fill="hold"/>
                                        <p:tgtEl>
                                          <p:spTgt spid="6"/>
                                        </p:tgtEl>
                                        <p:attrNameLst>
                                          <p:attrName>ppt_y</p:attrName>
                                        </p:attrNameLst>
                                      </p:cBhvr>
                                      <p:tavLst>
                                        <p:tav tm="0">
                                          <p:val>
                                            <p:strVal val="#ppt_y"/>
                                          </p:val>
                                        </p:tav>
                                        <p:tav tm="100000">
                                          <p:val>
                                            <p:strVal val="#ppt_y"/>
                                          </p:val>
                                        </p:tav>
                                      </p:tavLst>
                                    </p:anim>
                                    <p:anim calcmode="lin" valueType="num">
                                      <p:cBhvr>
                                        <p:cTn id="12" dur="4000" fill="hold"/>
                                        <p:tgtEl>
                                          <p:spTgt spid="6"/>
                                        </p:tgtEl>
                                        <p:attrNameLst>
                                          <p:attrName>ppt_w</p:attrName>
                                        </p:attrNameLst>
                                      </p:cBhvr>
                                      <p:tavLst>
                                        <p:tav tm="0">
                                          <p:val>
                                            <p:fltVal val="0"/>
                                          </p:val>
                                        </p:tav>
                                        <p:tav tm="100000">
                                          <p:val>
                                            <p:strVal val="#ppt_w"/>
                                          </p:val>
                                        </p:tav>
                                      </p:tavLst>
                                    </p:anim>
                                    <p:anim calcmode="lin" valueType="num">
                                      <p:cBhvr>
                                        <p:cTn id="13" dur="4000" fill="hold"/>
                                        <p:tgtEl>
                                          <p:spTgt spid="6"/>
                                        </p:tgtEl>
                                        <p:attrNameLst>
                                          <p:attrName>ppt_h</p:attrName>
                                        </p:attrNameLst>
                                      </p:cBhvr>
                                      <p:tavLst>
                                        <p:tav tm="0">
                                          <p:val>
                                            <p:strVal val="#ppt_h"/>
                                          </p:val>
                                        </p:tav>
                                        <p:tav tm="100000">
                                          <p:val>
                                            <p:strVal val="#ppt_h"/>
                                          </p:val>
                                        </p:tav>
                                      </p:tavLst>
                                    </p:anim>
                                  </p:childTnLst>
                                </p:cTn>
                              </p:par>
                              <p:par>
                                <p:cTn id="14" presetID="17"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ppt_x</p:attrName>
                                        </p:attrNameLst>
                                      </p:cBhvr>
                                      <p:tavLst>
                                        <p:tav tm="0">
                                          <p:val>
                                            <p:strVal val="#ppt_x-#ppt_w/2"/>
                                          </p:val>
                                        </p:tav>
                                        <p:tav tm="100000">
                                          <p:val>
                                            <p:strVal val="#ppt_x"/>
                                          </p:val>
                                        </p:tav>
                                      </p:tavLst>
                                    </p:anim>
                                    <p:anim calcmode="lin" valueType="num">
                                      <p:cBhvr>
                                        <p:cTn id="17" dur="5000" fill="hold"/>
                                        <p:tgtEl>
                                          <p:spTgt spid="8"/>
                                        </p:tgtEl>
                                        <p:attrNameLst>
                                          <p:attrName>ppt_y</p:attrName>
                                        </p:attrNameLst>
                                      </p:cBhvr>
                                      <p:tavLst>
                                        <p:tav tm="0">
                                          <p:val>
                                            <p:strVal val="#ppt_y"/>
                                          </p:val>
                                        </p:tav>
                                        <p:tav tm="100000">
                                          <p:val>
                                            <p:strVal val="#ppt_y"/>
                                          </p:val>
                                        </p:tav>
                                      </p:tavLst>
                                    </p:anim>
                                    <p:anim calcmode="lin" valueType="num">
                                      <p:cBhvr>
                                        <p:cTn id="18" dur="5000" fill="hold"/>
                                        <p:tgtEl>
                                          <p:spTgt spid="8"/>
                                        </p:tgtEl>
                                        <p:attrNameLst>
                                          <p:attrName>ppt_w</p:attrName>
                                        </p:attrNameLst>
                                      </p:cBhvr>
                                      <p:tavLst>
                                        <p:tav tm="0">
                                          <p:val>
                                            <p:fltVal val="0"/>
                                          </p:val>
                                        </p:tav>
                                        <p:tav tm="100000">
                                          <p:val>
                                            <p:strVal val="#ppt_w"/>
                                          </p:val>
                                        </p:tav>
                                      </p:tavLst>
                                    </p:anim>
                                    <p:anim calcmode="lin" valueType="num">
                                      <p:cBhvr>
                                        <p:cTn id="19" dur="5000" fill="hold"/>
                                        <p:tgtEl>
                                          <p:spTgt spid="8"/>
                                        </p:tgtEl>
                                        <p:attrNameLst>
                                          <p:attrName>ppt_h</p:attrName>
                                        </p:attrNameLst>
                                      </p:cBhvr>
                                      <p:tavLst>
                                        <p:tav tm="0">
                                          <p:val>
                                            <p:strVal val="#ppt_h"/>
                                          </p:val>
                                        </p:tav>
                                        <p:tav tm="100000">
                                          <p:val>
                                            <p:strVal val="#ppt_h"/>
                                          </p:val>
                                        </p:tav>
                                      </p:tavLst>
                                    </p:anim>
                                  </p:childTnLst>
                                </p:cTn>
                              </p:par>
                              <p:par>
                                <p:cTn id="20" presetID="17"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6000" fill="hold"/>
                                        <p:tgtEl>
                                          <p:spTgt spid="9"/>
                                        </p:tgtEl>
                                        <p:attrNameLst>
                                          <p:attrName>ppt_x</p:attrName>
                                        </p:attrNameLst>
                                      </p:cBhvr>
                                      <p:tavLst>
                                        <p:tav tm="0">
                                          <p:val>
                                            <p:strVal val="#ppt_x-#ppt_w/2"/>
                                          </p:val>
                                        </p:tav>
                                        <p:tav tm="100000">
                                          <p:val>
                                            <p:strVal val="#ppt_x"/>
                                          </p:val>
                                        </p:tav>
                                      </p:tavLst>
                                    </p:anim>
                                    <p:anim calcmode="lin" valueType="num">
                                      <p:cBhvr>
                                        <p:cTn id="23" dur="6000" fill="hold"/>
                                        <p:tgtEl>
                                          <p:spTgt spid="9"/>
                                        </p:tgtEl>
                                        <p:attrNameLst>
                                          <p:attrName>ppt_y</p:attrName>
                                        </p:attrNameLst>
                                      </p:cBhvr>
                                      <p:tavLst>
                                        <p:tav tm="0">
                                          <p:val>
                                            <p:strVal val="#ppt_y"/>
                                          </p:val>
                                        </p:tav>
                                        <p:tav tm="100000">
                                          <p:val>
                                            <p:strVal val="#ppt_y"/>
                                          </p:val>
                                        </p:tav>
                                      </p:tavLst>
                                    </p:anim>
                                    <p:anim calcmode="lin" valueType="num">
                                      <p:cBhvr>
                                        <p:cTn id="24" dur="6000" fill="hold"/>
                                        <p:tgtEl>
                                          <p:spTgt spid="9"/>
                                        </p:tgtEl>
                                        <p:attrNameLst>
                                          <p:attrName>ppt_w</p:attrName>
                                        </p:attrNameLst>
                                      </p:cBhvr>
                                      <p:tavLst>
                                        <p:tav tm="0">
                                          <p:val>
                                            <p:fltVal val="0"/>
                                          </p:val>
                                        </p:tav>
                                        <p:tav tm="100000">
                                          <p:val>
                                            <p:strVal val="#ppt_w"/>
                                          </p:val>
                                        </p:tav>
                                      </p:tavLst>
                                    </p:anim>
                                    <p:anim calcmode="lin" valueType="num">
                                      <p:cBhvr>
                                        <p:cTn id="25" dur="6000" fill="hold"/>
                                        <p:tgtEl>
                                          <p:spTgt spid="9"/>
                                        </p:tgtEl>
                                        <p:attrNameLst>
                                          <p:attrName>ppt_h</p:attrName>
                                        </p:attrNameLst>
                                      </p:cBhvr>
                                      <p:tavLst>
                                        <p:tav tm="0">
                                          <p:val>
                                            <p:strVal val="#ppt_h"/>
                                          </p:val>
                                        </p:tav>
                                        <p:tav tm="100000">
                                          <p:val>
                                            <p:strVal val="#ppt_h"/>
                                          </p:val>
                                        </p:tav>
                                      </p:tavLst>
                                    </p:anim>
                                  </p:childTnLst>
                                </p:cTn>
                              </p:par>
                              <p:par>
                                <p:cTn id="26" presetID="17" presetClass="entr" presetSubtype="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7000" fill="hold"/>
                                        <p:tgtEl>
                                          <p:spTgt spid="10"/>
                                        </p:tgtEl>
                                        <p:attrNameLst>
                                          <p:attrName>ppt_x</p:attrName>
                                        </p:attrNameLst>
                                      </p:cBhvr>
                                      <p:tavLst>
                                        <p:tav tm="0">
                                          <p:val>
                                            <p:strVal val="#ppt_x-#ppt_w/2"/>
                                          </p:val>
                                        </p:tav>
                                        <p:tav tm="100000">
                                          <p:val>
                                            <p:strVal val="#ppt_x"/>
                                          </p:val>
                                        </p:tav>
                                      </p:tavLst>
                                    </p:anim>
                                    <p:anim calcmode="lin" valueType="num">
                                      <p:cBhvr>
                                        <p:cTn id="29" dur="7000" fill="hold"/>
                                        <p:tgtEl>
                                          <p:spTgt spid="10"/>
                                        </p:tgtEl>
                                        <p:attrNameLst>
                                          <p:attrName>ppt_y</p:attrName>
                                        </p:attrNameLst>
                                      </p:cBhvr>
                                      <p:tavLst>
                                        <p:tav tm="0">
                                          <p:val>
                                            <p:strVal val="#ppt_y"/>
                                          </p:val>
                                        </p:tav>
                                        <p:tav tm="100000">
                                          <p:val>
                                            <p:strVal val="#ppt_y"/>
                                          </p:val>
                                        </p:tav>
                                      </p:tavLst>
                                    </p:anim>
                                    <p:anim calcmode="lin" valueType="num">
                                      <p:cBhvr>
                                        <p:cTn id="30" dur="7000" fill="hold"/>
                                        <p:tgtEl>
                                          <p:spTgt spid="10"/>
                                        </p:tgtEl>
                                        <p:attrNameLst>
                                          <p:attrName>ppt_w</p:attrName>
                                        </p:attrNameLst>
                                      </p:cBhvr>
                                      <p:tavLst>
                                        <p:tav tm="0">
                                          <p:val>
                                            <p:fltVal val="0"/>
                                          </p:val>
                                        </p:tav>
                                        <p:tav tm="100000">
                                          <p:val>
                                            <p:strVal val="#ppt_w"/>
                                          </p:val>
                                        </p:tav>
                                      </p:tavLst>
                                    </p:anim>
                                    <p:anim calcmode="lin" valueType="num">
                                      <p:cBhvr>
                                        <p:cTn id="31" dur="7000" fill="hold"/>
                                        <p:tgtEl>
                                          <p:spTgt spid="10"/>
                                        </p:tgtEl>
                                        <p:attrNameLst>
                                          <p:attrName>ppt_h</p:attrName>
                                        </p:attrNameLst>
                                      </p:cBhvr>
                                      <p:tavLst>
                                        <p:tav tm="0">
                                          <p:val>
                                            <p:strVal val="#ppt_h"/>
                                          </p:val>
                                        </p:tav>
                                        <p:tav tm="100000">
                                          <p:val>
                                            <p:strVal val="#ppt_h"/>
                                          </p:val>
                                        </p:tav>
                                      </p:tavLst>
                                    </p:anim>
                                  </p:childTnLst>
                                </p:cTn>
                              </p:par>
                              <p:par>
                                <p:cTn id="32" presetID="17"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8000" fill="hold"/>
                                        <p:tgtEl>
                                          <p:spTgt spid="11"/>
                                        </p:tgtEl>
                                        <p:attrNameLst>
                                          <p:attrName>ppt_x</p:attrName>
                                        </p:attrNameLst>
                                      </p:cBhvr>
                                      <p:tavLst>
                                        <p:tav tm="0">
                                          <p:val>
                                            <p:strVal val="#ppt_x-#ppt_w/2"/>
                                          </p:val>
                                        </p:tav>
                                        <p:tav tm="100000">
                                          <p:val>
                                            <p:strVal val="#ppt_x"/>
                                          </p:val>
                                        </p:tav>
                                      </p:tavLst>
                                    </p:anim>
                                    <p:anim calcmode="lin" valueType="num">
                                      <p:cBhvr>
                                        <p:cTn id="35" dur="8000" fill="hold"/>
                                        <p:tgtEl>
                                          <p:spTgt spid="11"/>
                                        </p:tgtEl>
                                        <p:attrNameLst>
                                          <p:attrName>ppt_y</p:attrName>
                                        </p:attrNameLst>
                                      </p:cBhvr>
                                      <p:tavLst>
                                        <p:tav tm="0">
                                          <p:val>
                                            <p:strVal val="#ppt_y"/>
                                          </p:val>
                                        </p:tav>
                                        <p:tav tm="100000">
                                          <p:val>
                                            <p:strVal val="#ppt_y"/>
                                          </p:val>
                                        </p:tav>
                                      </p:tavLst>
                                    </p:anim>
                                    <p:anim calcmode="lin" valueType="num">
                                      <p:cBhvr>
                                        <p:cTn id="36" dur="8000" fill="hold"/>
                                        <p:tgtEl>
                                          <p:spTgt spid="11"/>
                                        </p:tgtEl>
                                        <p:attrNameLst>
                                          <p:attrName>ppt_w</p:attrName>
                                        </p:attrNameLst>
                                      </p:cBhvr>
                                      <p:tavLst>
                                        <p:tav tm="0">
                                          <p:val>
                                            <p:fltVal val="0"/>
                                          </p:val>
                                        </p:tav>
                                        <p:tav tm="100000">
                                          <p:val>
                                            <p:strVal val="#ppt_w"/>
                                          </p:val>
                                        </p:tav>
                                      </p:tavLst>
                                    </p:anim>
                                    <p:anim calcmode="lin" valueType="num">
                                      <p:cBhvr>
                                        <p:cTn id="37" dur="8000" fill="hold"/>
                                        <p:tgtEl>
                                          <p:spTgt spid="11"/>
                                        </p:tgtEl>
                                        <p:attrNameLst>
                                          <p:attrName>ppt_h</p:attrName>
                                        </p:attrNameLst>
                                      </p:cBhvr>
                                      <p:tavLst>
                                        <p:tav tm="0">
                                          <p:val>
                                            <p:strVal val="#ppt_h"/>
                                          </p:val>
                                        </p:tav>
                                        <p:tav tm="100000">
                                          <p:val>
                                            <p:strVal val="#ppt_h"/>
                                          </p:val>
                                        </p:tav>
                                      </p:tavLst>
                                    </p:anim>
                                  </p:childTnLst>
                                </p:cTn>
                              </p:par>
                              <p:par>
                                <p:cTn id="38" presetID="17" presetClass="entr" presetSubtype="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9000" fill="hold"/>
                                        <p:tgtEl>
                                          <p:spTgt spid="12"/>
                                        </p:tgtEl>
                                        <p:attrNameLst>
                                          <p:attrName>ppt_x</p:attrName>
                                        </p:attrNameLst>
                                      </p:cBhvr>
                                      <p:tavLst>
                                        <p:tav tm="0">
                                          <p:val>
                                            <p:strVal val="#ppt_x-#ppt_w/2"/>
                                          </p:val>
                                        </p:tav>
                                        <p:tav tm="100000">
                                          <p:val>
                                            <p:strVal val="#ppt_x"/>
                                          </p:val>
                                        </p:tav>
                                      </p:tavLst>
                                    </p:anim>
                                    <p:anim calcmode="lin" valueType="num">
                                      <p:cBhvr>
                                        <p:cTn id="41" dur="9000" fill="hold"/>
                                        <p:tgtEl>
                                          <p:spTgt spid="12"/>
                                        </p:tgtEl>
                                        <p:attrNameLst>
                                          <p:attrName>ppt_y</p:attrName>
                                        </p:attrNameLst>
                                      </p:cBhvr>
                                      <p:tavLst>
                                        <p:tav tm="0">
                                          <p:val>
                                            <p:strVal val="#ppt_y"/>
                                          </p:val>
                                        </p:tav>
                                        <p:tav tm="100000">
                                          <p:val>
                                            <p:strVal val="#ppt_y"/>
                                          </p:val>
                                        </p:tav>
                                      </p:tavLst>
                                    </p:anim>
                                    <p:anim calcmode="lin" valueType="num">
                                      <p:cBhvr>
                                        <p:cTn id="42" dur="9000" fill="hold"/>
                                        <p:tgtEl>
                                          <p:spTgt spid="12"/>
                                        </p:tgtEl>
                                        <p:attrNameLst>
                                          <p:attrName>ppt_w</p:attrName>
                                        </p:attrNameLst>
                                      </p:cBhvr>
                                      <p:tavLst>
                                        <p:tav tm="0">
                                          <p:val>
                                            <p:fltVal val="0"/>
                                          </p:val>
                                        </p:tav>
                                        <p:tav tm="100000">
                                          <p:val>
                                            <p:strVal val="#ppt_w"/>
                                          </p:val>
                                        </p:tav>
                                      </p:tavLst>
                                    </p:anim>
                                    <p:anim calcmode="lin" valueType="num">
                                      <p:cBhvr>
                                        <p:cTn id="43" dur="9000" fill="hold"/>
                                        <p:tgtEl>
                                          <p:spTgt spid="12"/>
                                        </p:tgtEl>
                                        <p:attrNameLst>
                                          <p:attrName>ppt_h</p:attrName>
                                        </p:attrNameLst>
                                      </p:cBhvr>
                                      <p:tavLst>
                                        <p:tav tm="0">
                                          <p:val>
                                            <p:strVal val="#ppt_h"/>
                                          </p:val>
                                        </p:tav>
                                        <p:tav tm="100000">
                                          <p:val>
                                            <p:strVal val="#ppt_h"/>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3000" fill="hold"/>
                                        <p:tgtEl>
                                          <p:spTgt spid="6"/>
                                        </p:tgtEl>
                                        <p:attrNameLst>
                                          <p:attrName>ppt_w</p:attrName>
                                        </p:attrNameLst>
                                      </p:cBhvr>
                                      <p:tavLst>
                                        <p:tav tm="0">
                                          <p:val>
                                            <p:fltVal val="0"/>
                                          </p:val>
                                        </p:tav>
                                        <p:tav tm="100000">
                                          <p:val>
                                            <p:strVal val="#ppt_w"/>
                                          </p:val>
                                        </p:tav>
                                      </p:tavLst>
                                    </p:anim>
                                    <p:anim calcmode="lin" valueType="num">
                                      <p:cBhvr>
                                        <p:cTn id="47" dur="3000" fill="hold"/>
                                        <p:tgtEl>
                                          <p:spTgt spid="6"/>
                                        </p:tgtEl>
                                        <p:attrNameLst>
                                          <p:attrName>ppt_h</p:attrName>
                                        </p:attrNameLst>
                                      </p:cBhvr>
                                      <p:tavLst>
                                        <p:tav tm="0">
                                          <p:val>
                                            <p:fltVal val="0"/>
                                          </p:val>
                                        </p:tav>
                                        <p:tav tm="100000">
                                          <p:val>
                                            <p:strVal val="#ppt_h"/>
                                          </p:val>
                                        </p:tav>
                                      </p:tavLst>
                                    </p:anim>
                                    <p:anim calcmode="lin" valueType="num">
                                      <p:cBhvr>
                                        <p:cTn id="48"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6"/>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fltVal val="0"/>
                                          </p:val>
                                        </p:tav>
                                        <p:tav tm="100000">
                                          <p:val>
                                            <p:strVal val="#ppt_h"/>
                                          </p:val>
                                        </p:tav>
                                      </p:tavLst>
                                    </p:anim>
                                    <p:anim calcmode="lin" valueType="num">
                                      <p:cBhvr>
                                        <p:cTn id="54" dur="4000" fill="hold"/>
                                        <p:tgtEl>
                                          <p:spTgt spid="8"/>
                                        </p:tgtEl>
                                        <p:attrNameLst>
                                          <p:attrName>ppt_x</p:attrName>
                                        </p:attrNameLst>
                                      </p:cBhvr>
                                      <p:tavLst>
                                        <p:tav tm="0" fmla="#ppt_x+(cos(-2*pi*(1-$))*-#ppt_x-sin(-2*pi*(1-$))*(1-#ppt_y))*(1-$)">
                                          <p:val>
                                            <p:fltVal val="0"/>
                                          </p:val>
                                        </p:tav>
                                        <p:tav tm="100000">
                                          <p:val>
                                            <p:fltVal val="1"/>
                                          </p:val>
                                        </p:tav>
                                      </p:tavLst>
                                    </p:anim>
                                    <p:anim calcmode="lin" valueType="num">
                                      <p:cBhvr>
                                        <p:cTn id="55" dur="4000" fill="hold"/>
                                        <p:tgtEl>
                                          <p:spTgt spid="8"/>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5000" fill="hold"/>
                                        <p:tgtEl>
                                          <p:spTgt spid="9"/>
                                        </p:tgtEl>
                                        <p:attrNameLst>
                                          <p:attrName>ppt_w</p:attrName>
                                        </p:attrNameLst>
                                      </p:cBhvr>
                                      <p:tavLst>
                                        <p:tav tm="0">
                                          <p:val>
                                            <p:fltVal val="0"/>
                                          </p:val>
                                        </p:tav>
                                        <p:tav tm="100000">
                                          <p:val>
                                            <p:strVal val="#ppt_w"/>
                                          </p:val>
                                        </p:tav>
                                      </p:tavLst>
                                    </p:anim>
                                    <p:anim calcmode="lin" valueType="num">
                                      <p:cBhvr>
                                        <p:cTn id="59" dur="5000" fill="hold"/>
                                        <p:tgtEl>
                                          <p:spTgt spid="9"/>
                                        </p:tgtEl>
                                        <p:attrNameLst>
                                          <p:attrName>ppt_h</p:attrName>
                                        </p:attrNameLst>
                                      </p:cBhvr>
                                      <p:tavLst>
                                        <p:tav tm="0">
                                          <p:val>
                                            <p:fltVal val="0"/>
                                          </p:val>
                                        </p:tav>
                                        <p:tav tm="100000">
                                          <p:val>
                                            <p:strVal val="#ppt_h"/>
                                          </p:val>
                                        </p:tav>
                                      </p:tavLst>
                                    </p:anim>
                                    <p:anim calcmode="lin" valueType="num">
                                      <p:cBhvr>
                                        <p:cTn id="60" dur="5000" fill="hold"/>
                                        <p:tgtEl>
                                          <p:spTgt spid="9"/>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9"/>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6000" fill="hold"/>
                                        <p:tgtEl>
                                          <p:spTgt spid="10"/>
                                        </p:tgtEl>
                                        <p:attrNameLst>
                                          <p:attrName>ppt_w</p:attrName>
                                        </p:attrNameLst>
                                      </p:cBhvr>
                                      <p:tavLst>
                                        <p:tav tm="0">
                                          <p:val>
                                            <p:fltVal val="0"/>
                                          </p:val>
                                        </p:tav>
                                        <p:tav tm="100000">
                                          <p:val>
                                            <p:strVal val="#ppt_w"/>
                                          </p:val>
                                        </p:tav>
                                      </p:tavLst>
                                    </p:anim>
                                    <p:anim calcmode="lin" valueType="num">
                                      <p:cBhvr>
                                        <p:cTn id="65" dur="6000" fill="hold"/>
                                        <p:tgtEl>
                                          <p:spTgt spid="10"/>
                                        </p:tgtEl>
                                        <p:attrNameLst>
                                          <p:attrName>ppt_h</p:attrName>
                                        </p:attrNameLst>
                                      </p:cBhvr>
                                      <p:tavLst>
                                        <p:tav tm="0">
                                          <p:val>
                                            <p:fltVal val="0"/>
                                          </p:val>
                                        </p:tav>
                                        <p:tav tm="100000">
                                          <p:val>
                                            <p:strVal val="#ppt_h"/>
                                          </p:val>
                                        </p:tav>
                                      </p:tavLst>
                                    </p:anim>
                                    <p:anim calcmode="lin" valueType="num">
                                      <p:cBhvr>
                                        <p:cTn id="66" dur="6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67" dur="6000" fill="hold"/>
                                        <p:tgtEl>
                                          <p:spTgt spid="10"/>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7000" fill="hold"/>
                                        <p:tgtEl>
                                          <p:spTgt spid="11"/>
                                        </p:tgtEl>
                                        <p:attrNameLst>
                                          <p:attrName>ppt_w</p:attrName>
                                        </p:attrNameLst>
                                      </p:cBhvr>
                                      <p:tavLst>
                                        <p:tav tm="0">
                                          <p:val>
                                            <p:fltVal val="0"/>
                                          </p:val>
                                        </p:tav>
                                        <p:tav tm="100000">
                                          <p:val>
                                            <p:strVal val="#ppt_w"/>
                                          </p:val>
                                        </p:tav>
                                      </p:tavLst>
                                    </p:anim>
                                    <p:anim calcmode="lin" valueType="num">
                                      <p:cBhvr>
                                        <p:cTn id="71" dur="7000" fill="hold"/>
                                        <p:tgtEl>
                                          <p:spTgt spid="11"/>
                                        </p:tgtEl>
                                        <p:attrNameLst>
                                          <p:attrName>ppt_h</p:attrName>
                                        </p:attrNameLst>
                                      </p:cBhvr>
                                      <p:tavLst>
                                        <p:tav tm="0">
                                          <p:val>
                                            <p:fltVal val="0"/>
                                          </p:val>
                                        </p:tav>
                                        <p:tav tm="100000">
                                          <p:val>
                                            <p:strVal val="#ppt_h"/>
                                          </p:val>
                                        </p:tav>
                                      </p:tavLst>
                                    </p:anim>
                                    <p:anim calcmode="lin" valueType="num">
                                      <p:cBhvr>
                                        <p:cTn id="72" dur="7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11"/>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8000" fill="hold"/>
                                        <p:tgtEl>
                                          <p:spTgt spid="12"/>
                                        </p:tgtEl>
                                        <p:attrNameLst>
                                          <p:attrName>ppt_w</p:attrName>
                                        </p:attrNameLst>
                                      </p:cBhvr>
                                      <p:tavLst>
                                        <p:tav tm="0">
                                          <p:val>
                                            <p:fltVal val="0"/>
                                          </p:val>
                                        </p:tav>
                                        <p:tav tm="100000">
                                          <p:val>
                                            <p:strVal val="#ppt_w"/>
                                          </p:val>
                                        </p:tav>
                                      </p:tavLst>
                                    </p:anim>
                                    <p:anim calcmode="lin" valueType="num">
                                      <p:cBhvr>
                                        <p:cTn id="77" dur="8000" fill="hold"/>
                                        <p:tgtEl>
                                          <p:spTgt spid="12"/>
                                        </p:tgtEl>
                                        <p:attrNameLst>
                                          <p:attrName>ppt_h</p:attrName>
                                        </p:attrNameLst>
                                      </p:cBhvr>
                                      <p:tavLst>
                                        <p:tav tm="0">
                                          <p:val>
                                            <p:fltVal val="0"/>
                                          </p:val>
                                        </p:tav>
                                        <p:tav tm="100000">
                                          <p:val>
                                            <p:strVal val="#ppt_h"/>
                                          </p:val>
                                        </p:tav>
                                      </p:tavLst>
                                    </p:anim>
                                    <p:anim calcmode="lin" valueType="num">
                                      <p:cBhvr>
                                        <p:cTn id="78" dur="8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79" dur="8000" fill="hold"/>
                                        <p:tgtEl>
                                          <p:spTgt spid="12"/>
                                        </p:tgtEl>
                                        <p:attrNameLst>
                                          <p:attrName>ppt_y</p:attrName>
                                        </p:attrNameLst>
                                      </p:cBhvr>
                                      <p:tavLst>
                                        <p:tav tm="0" fmla="#ppt_y+(sin(-2*pi*(1-$))*-#ppt_x+cos(-2*pi*(1-$))*(1-#ppt_y))*(1-$)">
                                          <p:val>
                                            <p:fltVal val="0"/>
                                          </p:val>
                                        </p:tav>
                                        <p:tav tm="100000">
                                          <p:val>
                                            <p:fltVal val="1"/>
                                          </p:val>
                                        </p:tav>
                                      </p:tavLst>
                                    </p:anim>
                                  </p:childTnLst>
                                </p:cTn>
                              </p:par>
                              <p:par>
                                <p:cTn id="80" presetID="8" presetClass="emph" presetSubtype="0" fill="hold" grpId="2"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21600000">
                                      <p:cBhvr>
                                        <p:cTn id="83" dur="4000" fill="hold"/>
                                        <p:tgtEl>
                                          <p:spTgt spid="8"/>
                                        </p:tgtEl>
                                        <p:attrNameLst>
                                          <p:attrName>r</p:attrName>
                                        </p:attrNameLst>
                                      </p:cBhvr>
                                    </p:animRot>
                                  </p:childTnLst>
                                </p:cTn>
                              </p:par>
                              <p:par>
                                <p:cTn id="84" presetID="8" presetClass="emph" presetSubtype="0" fill="hold" grpId="2" nodeType="withEffect">
                                  <p:stCondLst>
                                    <p:cond delay="0"/>
                                  </p:stCondLst>
                                  <p:childTnLst>
                                    <p:animRot by="21600000">
                                      <p:cBhvr>
                                        <p:cTn id="85" dur="5000" fill="hold"/>
                                        <p:tgtEl>
                                          <p:spTgt spid="9"/>
                                        </p:tgtEl>
                                        <p:attrNameLst>
                                          <p:attrName>r</p:attrName>
                                        </p:attrNameLst>
                                      </p:cBhvr>
                                    </p:animRot>
                                  </p:childTnLst>
                                </p:cTn>
                              </p:par>
                              <p:par>
                                <p:cTn id="86" presetID="8" presetClass="emph" presetSubtype="0" fill="hold" grpId="2" nodeType="withEffect">
                                  <p:stCondLst>
                                    <p:cond delay="0"/>
                                  </p:stCondLst>
                                  <p:childTnLst>
                                    <p:animRot by="21600000">
                                      <p:cBhvr>
                                        <p:cTn id="87" dur="6000" fill="hold"/>
                                        <p:tgtEl>
                                          <p:spTgt spid="10"/>
                                        </p:tgtEl>
                                        <p:attrNameLst>
                                          <p:attrName>r</p:attrName>
                                        </p:attrNameLst>
                                      </p:cBhvr>
                                    </p:animRot>
                                  </p:childTnLst>
                                </p:cTn>
                              </p:par>
                              <p:par>
                                <p:cTn id="88" presetID="8" presetClass="emph" presetSubtype="0" fill="hold" grpId="2" nodeType="withEffect">
                                  <p:stCondLst>
                                    <p:cond delay="0"/>
                                  </p:stCondLst>
                                  <p:childTnLst>
                                    <p:animRot by="21600000">
                                      <p:cBhvr>
                                        <p:cTn id="89" dur="7000" fill="hold"/>
                                        <p:tgtEl>
                                          <p:spTgt spid="11"/>
                                        </p:tgtEl>
                                        <p:attrNameLst>
                                          <p:attrName>r</p:attrName>
                                        </p:attrNameLst>
                                      </p:cBhvr>
                                    </p:animRot>
                                  </p:childTnLst>
                                </p:cTn>
                              </p:par>
                              <p:par>
                                <p:cTn id="90" presetID="8" presetClass="emph" presetSubtype="0" fill="hold" grpId="2" nodeType="withEffect">
                                  <p:stCondLst>
                                    <p:cond delay="0"/>
                                  </p:stCondLst>
                                  <p:childTnLst>
                                    <p:animRot by="21600000">
                                      <p:cBhvr>
                                        <p:cTn id="91" dur="8000" fill="hold"/>
                                        <p:tgtEl>
                                          <p:spTgt spid="12"/>
                                        </p:tgtEl>
                                        <p:attrNameLst>
                                          <p:attrName>r</p:attrName>
                                        </p:attrNameLst>
                                      </p:cBhvr>
                                    </p:animRot>
                                  </p:childTnLst>
                                </p:cTn>
                              </p:par>
                            </p:childTnLst>
                          </p:cTn>
                        </p:par>
                        <p:par>
                          <p:cTn id="92" fill="hold">
                            <p:stCondLst>
                              <p:cond delay="9000"/>
                            </p:stCondLst>
                            <p:childTnLst>
                              <p:par>
                                <p:cTn id="93" presetID="2" presetClass="exit" presetSubtype="8" fill="hold" grpId="3" nodeType="afterEffect">
                                  <p:stCondLst>
                                    <p:cond delay="0"/>
                                  </p:stCondLst>
                                  <p:childTnLst>
                                    <p:anim calcmode="lin" valueType="num">
                                      <p:cBhvr additive="base">
                                        <p:cTn id="94" dur="8000"/>
                                        <p:tgtEl>
                                          <p:spTgt spid="6"/>
                                        </p:tgtEl>
                                        <p:attrNameLst>
                                          <p:attrName>ppt_x</p:attrName>
                                        </p:attrNameLst>
                                      </p:cBhvr>
                                      <p:tavLst>
                                        <p:tav tm="0">
                                          <p:val>
                                            <p:strVal val="ppt_x"/>
                                          </p:val>
                                        </p:tav>
                                        <p:tav tm="100000">
                                          <p:val>
                                            <p:strVal val="0-ppt_w/2"/>
                                          </p:val>
                                        </p:tav>
                                      </p:tavLst>
                                    </p:anim>
                                    <p:anim calcmode="lin" valueType="num">
                                      <p:cBhvr additive="base">
                                        <p:cTn id="95" dur="8000"/>
                                        <p:tgtEl>
                                          <p:spTgt spid="6"/>
                                        </p:tgtEl>
                                        <p:attrNameLst>
                                          <p:attrName>ppt_y</p:attrName>
                                        </p:attrNameLst>
                                      </p:cBhvr>
                                      <p:tavLst>
                                        <p:tav tm="0">
                                          <p:val>
                                            <p:strVal val="ppt_y"/>
                                          </p:val>
                                        </p:tav>
                                        <p:tav tm="100000">
                                          <p:val>
                                            <p:strVal val="ppt_y"/>
                                          </p:val>
                                        </p:tav>
                                      </p:tavLst>
                                    </p:anim>
                                    <p:set>
                                      <p:cBhvr>
                                        <p:cTn id="96" dur="1" fill="hold">
                                          <p:stCondLst>
                                            <p:cond delay="7999"/>
                                          </p:stCondLst>
                                        </p:cTn>
                                        <p:tgtEl>
                                          <p:spTgt spid="6"/>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7000"/>
                                        <p:tgtEl>
                                          <p:spTgt spid="8"/>
                                        </p:tgtEl>
                                        <p:attrNameLst>
                                          <p:attrName>ppt_x</p:attrName>
                                        </p:attrNameLst>
                                      </p:cBhvr>
                                      <p:tavLst>
                                        <p:tav tm="0">
                                          <p:val>
                                            <p:strVal val="ppt_x"/>
                                          </p:val>
                                        </p:tav>
                                        <p:tav tm="100000">
                                          <p:val>
                                            <p:strVal val="0-ppt_w/2"/>
                                          </p:val>
                                        </p:tav>
                                      </p:tavLst>
                                    </p:anim>
                                    <p:anim calcmode="lin" valueType="num">
                                      <p:cBhvr additive="base">
                                        <p:cTn id="99" dur="7000"/>
                                        <p:tgtEl>
                                          <p:spTgt spid="8"/>
                                        </p:tgtEl>
                                        <p:attrNameLst>
                                          <p:attrName>ppt_y</p:attrName>
                                        </p:attrNameLst>
                                      </p:cBhvr>
                                      <p:tavLst>
                                        <p:tav tm="0">
                                          <p:val>
                                            <p:strVal val="ppt_y"/>
                                          </p:val>
                                        </p:tav>
                                        <p:tav tm="100000">
                                          <p:val>
                                            <p:strVal val="ppt_y"/>
                                          </p:val>
                                        </p:tav>
                                      </p:tavLst>
                                    </p:anim>
                                    <p:set>
                                      <p:cBhvr>
                                        <p:cTn id="100" dur="1" fill="hold">
                                          <p:stCondLst>
                                            <p:cond delay="6999"/>
                                          </p:stCondLst>
                                        </p:cTn>
                                        <p:tgtEl>
                                          <p:spTgt spid="8"/>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6000"/>
                                        <p:tgtEl>
                                          <p:spTgt spid="9"/>
                                        </p:tgtEl>
                                        <p:attrNameLst>
                                          <p:attrName>ppt_x</p:attrName>
                                        </p:attrNameLst>
                                      </p:cBhvr>
                                      <p:tavLst>
                                        <p:tav tm="0">
                                          <p:val>
                                            <p:strVal val="ppt_x"/>
                                          </p:val>
                                        </p:tav>
                                        <p:tav tm="100000">
                                          <p:val>
                                            <p:strVal val="0-ppt_w/2"/>
                                          </p:val>
                                        </p:tav>
                                      </p:tavLst>
                                    </p:anim>
                                    <p:anim calcmode="lin" valueType="num">
                                      <p:cBhvr additive="base">
                                        <p:cTn id="103" dur="6000"/>
                                        <p:tgtEl>
                                          <p:spTgt spid="9"/>
                                        </p:tgtEl>
                                        <p:attrNameLst>
                                          <p:attrName>ppt_y</p:attrName>
                                        </p:attrNameLst>
                                      </p:cBhvr>
                                      <p:tavLst>
                                        <p:tav tm="0">
                                          <p:val>
                                            <p:strVal val="ppt_y"/>
                                          </p:val>
                                        </p:tav>
                                        <p:tav tm="100000">
                                          <p:val>
                                            <p:strVal val="ppt_y"/>
                                          </p:val>
                                        </p:tav>
                                      </p:tavLst>
                                    </p:anim>
                                    <p:set>
                                      <p:cBhvr>
                                        <p:cTn id="104" dur="1" fill="hold">
                                          <p:stCondLst>
                                            <p:cond delay="5999"/>
                                          </p:stCondLst>
                                        </p:cTn>
                                        <p:tgtEl>
                                          <p:spTgt spid="9"/>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5000"/>
                                        <p:tgtEl>
                                          <p:spTgt spid="10"/>
                                        </p:tgtEl>
                                        <p:attrNameLst>
                                          <p:attrName>ppt_x</p:attrName>
                                        </p:attrNameLst>
                                      </p:cBhvr>
                                      <p:tavLst>
                                        <p:tav tm="0">
                                          <p:val>
                                            <p:strVal val="ppt_x"/>
                                          </p:val>
                                        </p:tav>
                                        <p:tav tm="100000">
                                          <p:val>
                                            <p:strVal val="0-ppt_w/2"/>
                                          </p:val>
                                        </p:tav>
                                      </p:tavLst>
                                    </p:anim>
                                    <p:anim calcmode="lin" valueType="num">
                                      <p:cBhvr additive="base">
                                        <p:cTn id="107" dur="5000"/>
                                        <p:tgtEl>
                                          <p:spTgt spid="10"/>
                                        </p:tgtEl>
                                        <p:attrNameLst>
                                          <p:attrName>ppt_y</p:attrName>
                                        </p:attrNameLst>
                                      </p:cBhvr>
                                      <p:tavLst>
                                        <p:tav tm="0">
                                          <p:val>
                                            <p:strVal val="ppt_y"/>
                                          </p:val>
                                        </p:tav>
                                        <p:tav tm="100000">
                                          <p:val>
                                            <p:strVal val="ppt_y"/>
                                          </p:val>
                                        </p:tav>
                                      </p:tavLst>
                                    </p:anim>
                                    <p:set>
                                      <p:cBhvr>
                                        <p:cTn id="108" dur="1" fill="hold">
                                          <p:stCondLst>
                                            <p:cond delay="4999"/>
                                          </p:stCondLst>
                                        </p:cTn>
                                        <p:tgtEl>
                                          <p:spTgt spid="10"/>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4000"/>
                                        <p:tgtEl>
                                          <p:spTgt spid="11"/>
                                        </p:tgtEl>
                                        <p:attrNameLst>
                                          <p:attrName>ppt_x</p:attrName>
                                        </p:attrNameLst>
                                      </p:cBhvr>
                                      <p:tavLst>
                                        <p:tav tm="0">
                                          <p:val>
                                            <p:strVal val="ppt_x"/>
                                          </p:val>
                                        </p:tav>
                                        <p:tav tm="100000">
                                          <p:val>
                                            <p:strVal val="0-ppt_w/2"/>
                                          </p:val>
                                        </p:tav>
                                      </p:tavLst>
                                    </p:anim>
                                    <p:anim calcmode="lin" valueType="num">
                                      <p:cBhvr additive="base">
                                        <p:cTn id="111" dur="4000"/>
                                        <p:tgtEl>
                                          <p:spTgt spid="11"/>
                                        </p:tgtEl>
                                        <p:attrNameLst>
                                          <p:attrName>ppt_y</p:attrName>
                                        </p:attrNameLst>
                                      </p:cBhvr>
                                      <p:tavLst>
                                        <p:tav tm="0">
                                          <p:val>
                                            <p:strVal val="ppt_y"/>
                                          </p:val>
                                        </p:tav>
                                        <p:tav tm="100000">
                                          <p:val>
                                            <p:strVal val="ppt_y"/>
                                          </p:val>
                                        </p:tav>
                                      </p:tavLst>
                                    </p:anim>
                                    <p:set>
                                      <p:cBhvr>
                                        <p:cTn id="112" dur="1" fill="hold">
                                          <p:stCondLst>
                                            <p:cond delay="3999"/>
                                          </p:stCondLst>
                                        </p:cTn>
                                        <p:tgtEl>
                                          <p:spTgt spid="11"/>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2"/>
                                        </p:tgtEl>
                                        <p:attrNameLst>
                                          <p:attrName>ppt_x</p:attrName>
                                        </p:attrNameLst>
                                      </p:cBhvr>
                                      <p:tavLst>
                                        <p:tav tm="0">
                                          <p:val>
                                            <p:strVal val="ppt_x"/>
                                          </p:val>
                                        </p:tav>
                                        <p:tav tm="100000">
                                          <p:val>
                                            <p:strVal val="0-ppt_w/2"/>
                                          </p:val>
                                        </p:tav>
                                      </p:tavLst>
                                    </p:anim>
                                    <p:anim calcmode="lin" valueType="num">
                                      <p:cBhvr additive="base">
                                        <p:cTn id="115" dur="3000"/>
                                        <p:tgtEl>
                                          <p:spTgt spid="12"/>
                                        </p:tgtEl>
                                        <p:attrNameLst>
                                          <p:attrName>ppt_y</p:attrName>
                                        </p:attrNameLst>
                                      </p:cBhvr>
                                      <p:tavLst>
                                        <p:tav tm="0">
                                          <p:val>
                                            <p:strVal val="ppt_y"/>
                                          </p:val>
                                        </p:tav>
                                        <p:tav tm="100000">
                                          <p:val>
                                            <p:strVal val="ppt_y"/>
                                          </p:val>
                                        </p:tav>
                                      </p:tavLst>
                                    </p:anim>
                                    <p:set>
                                      <p:cBhvr>
                                        <p:cTn id="116" dur="1" fill="hold">
                                          <p:stCondLst>
                                            <p:cond delay="2999"/>
                                          </p:stCondLst>
                                        </p:cTn>
                                        <p:tgtEl>
                                          <p:spTgt spid="12"/>
                                        </p:tgtEl>
                                        <p:attrNameLst>
                                          <p:attrName>style.visibility</p:attrName>
                                        </p:attrNameLst>
                                      </p:cBhvr>
                                      <p:to>
                                        <p:strVal val="hidden"/>
                                      </p:to>
                                    </p:set>
                                  </p:childTnLst>
                                </p:cTn>
                              </p:par>
                              <p:par>
                                <p:cTn id="117" presetID="17" presetClass="entr" presetSubtype="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8000" fill="hold"/>
                                        <p:tgtEl>
                                          <p:spTgt spid="4"/>
                                        </p:tgtEl>
                                        <p:attrNameLst>
                                          <p:attrName>ppt_x</p:attrName>
                                        </p:attrNameLst>
                                      </p:cBhvr>
                                      <p:tavLst>
                                        <p:tav tm="0">
                                          <p:val>
                                            <p:strVal val="#ppt_x+#ppt_w/2"/>
                                          </p:val>
                                        </p:tav>
                                        <p:tav tm="100000">
                                          <p:val>
                                            <p:strVal val="#ppt_x"/>
                                          </p:val>
                                        </p:tav>
                                      </p:tavLst>
                                    </p:anim>
                                    <p:anim calcmode="lin" valueType="num">
                                      <p:cBhvr>
                                        <p:cTn id="120" dur="8000" fill="hold"/>
                                        <p:tgtEl>
                                          <p:spTgt spid="4"/>
                                        </p:tgtEl>
                                        <p:attrNameLst>
                                          <p:attrName>ppt_y</p:attrName>
                                        </p:attrNameLst>
                                      </p:cBhvr>
                                      <p:tavLst>
                                        <p:tav tm="0">
                                          <p:val>
                                            <p:strVal val="#ppt_y"/>
                                          </p:val>
                                        </p:tav>
                                        <p:tav tm="100000">
                                          <p:val>
                                            <p:strVal val="#ppt_y"/>
                                          </p:val>
                                        </p:tav>
                                      </p:tavLst>
                                    </p:anim>
                                    <p:anim calcmode="lin" valueType="num">
                                      <p:cBhvr>
                                        <p:cTn id="121" dur="8000" fill="hold"/>
                                        <p:tgtEl>
                                          <p:spTgt spid="4"/>
                                        </p:tgtEl>
                                        <p:attrNameLst>
                                          <p:attrName>ppt_w</p:attrName>
                                        </p:attrNameLst>
                                      </p:cBhvr>
                                      <p:tavLst>
                                        <p:tav tm="0">
                                          <p:val>
                                            <p:fltVal val="0"/>
                                          </p:val>
                                        </p:tav>
                                        <p:tav tm="100000">
                                          <p:val>
                                            <p:strVal val="#ppt_w"/>
                                          </p:val>
                                        </p:tav>
                                      </p:tavLst>
                                    </p:anim>
                                    <p:anim calcmode="lin" valueType="num">
                                      <p:cBhvr>
                                        <p:cTn id="122" dur="8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500034" y="1142984"/>
            <a:ext cx="8286808" cy="6001643"/>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Los delfines son mamíferos acuáticos que habitan en casi todos los mares del planeta . Aunque viven en mar abierto, también hay momentos en los que se aproximan a la playa, pero sin llegar a la orilla.</a:t>
            </a:r>
          </a:p>
          <a:p>
            <a:r>
              <a:rPr lang="es-ES" sz="2400" dirty="0" smtClean="0">
                <a:effectLst>
                  <a:outerShdw blurRad="38100" dist="38100" dir="2700000" algn="tl">
                    <a:srgbClr val="000000">
                      <a:alpha val="43137"/>
                    </a:srgbClr>
                  </a:outerShdw>
                </a:effectLst>
                <a:latin typeface="Agency FB" pitchFamily="34" charset="0"/>
              </a:rPr>
              <a:t>Como todos los mamíferos, ellos ,también necesitan mantener la temperatura de su cuerpo, para lo que tienen una ancha capa de grasa bajo su piel.</a:t>
            </a:r>
          </a:p>
          <a:p>
            <a:r>
              <a:rPr lang="es-ES" sz="2400" dirty="0" smtClean="0">
                <a:effectLst>
                  <a:outerShdw blurRad="38100" dist="38100" dir="2700000" algn="tl">
                    <a:srgbClr val="000000">
                      <a:alpha val="43137"/>
                    </a:srgbClr>
                  </a:outerShdw>
                </a:effectLst>
                <a:latin typeface="Agency FB" pitchFamily="34" charset="0"/>
              </a:rPr>
              <a:t> Existen 32 especies de delfines, entre las que destacamos el delfín común, el delfín listado, el delfín mular y la orca; su cuerpo es alargado con una aleta dorsal y dos laterales que cambian de forma y tamaño según la especie, estas aletas les sirven para controlar la dirección al nadar , además de para girar.</a:t>
            </a:r>
            <a:br>
              <a:rPr lang="es-ES" sz="2400" dirty="0" smtClean="0">
                <a:effectLst>
                  <a:outerShdw blurRad="38100" dist="38100" dir="2700000" algn="tl">
                    <a:srgbClr val="000000">
                      <a:alpha val="43137"/>
                    </a:srgbClr>
                  </a:outerShdw>
                </a:effectLst>
                <a:latin typeface="Agency FB" pitchFamily="34" charset="0"/>
              </a:rPr>
            </a:br>
            <a:r>
              <a:rPr lang="es-ES" sz="2400" dirty="0" smtClean="0">
                <a:effectLst>
                  <a:outerShdw blurRad="38100" dist="38100" dir="2700000" algn="tl">
                    <a:srgbClr val="000000">
                      <a:alpha val="43137"/>
                    </a:srgbClr>
                  </a:outerShdw>
                </a:effectLst>
                <a:latin typeface="Agency FB" pitchFamily="34" charset="0"/>
              </a:rPr>
              <a:t> Lo mismo pasa con el hocico , ya que de esta forma  tendrá una forma más alargada u otra más redonda .También cuentan con una cola aplanada horizontalmente que utilizan para desplazarse y a veces para mantenerse de pie sobre la superficie del mar. Sus dientes son de forma cónica y los utilizan para atrapar y desmenuzar los alimentos.</a:t>
            </a:r>
          </a:p>
          <a:p>
            <a:r>
              <a:rPr lang="es-ES" sz="2400" dirty="0" smtClean="0">
                <a:effectLst>
                  <a:outerShdw blurRad="38100" dist="38100" dir="2700000" algn="tl">
                    <a:srgbClr val="000000">
                      <a:alpha val="43137"/>
                    </a:srgbClr>
                  </a:outerShdw>
                </a:effectLst>
                <a:latin typeface="Agency FB" pitchFamily="34" charset="0"/>
              </a:rPr>
              <a:t>                                   </a:t>
            </a:r>
          </a:p>
          <a:p>
            <a:endParaRPr lang="es-ES" sz="2400" dirty="0"/>
          </a:p>
        </p:txBody>
      </p:sp>
      <p:sp>
        <p:nvSpPr>
          <p:cNvPr id="6" name="5 CuadroTexto"/>
          <p:cNvSpPr txBox="1"/>
          <p:nvPr/>
        </p:nvSpPr>
        <p:spPr>
          <a:xfrm>
            <a:off x="2714612" y="0"/>
            <a:ext cx="3393878" cy="1446550"/>
          </a:xfrm>
          <a:prstGeom prst="rect">
            <a:avLst/>
          </a:prstGeom>
          <a:noFill/>
        </p:spPr>
        <p:txBody>
          <a:bodyPr wrap="none" rtlCol="0">
            <a:spAutoFit/>
          </a:bodyPr>
          <a:lstStyle/>
          <a:p>
            <a:r>
              <a:rPr lang="es-ES" sz="8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rPr>
              <a:t>Delfines</a:t>
            </a:r>
            <a:endParaRPr lang="es-ES" sz="8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endParaRPr>
          </a:p>
        </p:txBody>
      </p:sp>
      <p:sp>
        <p:nvSpPr>
          <p:cNvPr id="8" name="7 Rectángulo"/>
          <p:cNvSpPr/>
          <p:nvPr/>
        </p:nvSpPr>
        <p:spPr>
          <a:xfrm>
            <a:off x="-642974" y="-428652"/>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6"/>
                                        </p:tgtEl>
                                        <p:attrNameLst>
                                          <p:attrName>style.visibility</p:attrName>
                                        </p:attrNameLst>
                                      </p:cBhvr>
                                      <p:to>
                                        <p:strVal val="visible"/>
                                      </p:to>
                                    </p:set>
                                    <p:anim calcmode="lin" valueType="num">
                                      <p:cBhvr>
                                        <p:cTn id="10"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6"/>
                                        </p:tgtEl>
                                        <p:attrNameLst>
                                          <p:attrName>ppt_y</p:attrName>
                                        </p:attrNameLst>
                                      </p:cBhvr>
                                      <p:tavLst>
                                        <p:tav tm="0">
                                          <p:val>
                                            <p:strVal val="#ppt_y"/>
                                          </p:val>
                                        </p:tav>
                                        <p:tav tm="100000">
                                          <p:val>
                                            <p:strVal val="#ppt_y"/>
                                          </p:val>
                                        </p:tav>
                                      </p:tavLst>
                                    </p:anim>
                                    <p:anim calcmode="lin" valueType="num">
                                      <p:cBhvr>
                                        <p:cTn id="12"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3.jpg"/>
          <p:cNvPicPr>
            <a:picLocks noChangeAspect="1"/>
          </p:cNvPicPr>
          <p:nvPr/>
        </p:nvPicPr>
        <p:blipFill>
          <a:blip r:embed="rId3"/>
          <a:stretch>
            <a:fillRect/>
          </a:stretch>
        </p:blipFill>
        <p:spPr>
          <a:xfrm>
            <a:off x="0" y="0"/>
            <a:ext cx="9144000" cy="6858000"/>
          </a:xfrm>
          <a:prstGeom prst="rect">
            <a:avLst/>
          </a:prstGeom>
        </p:spPr>
      </p:pic>
      <p:pic>
        <p:nvPicPr>
          <p:cNvPr id="19" name="18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9014305">
            <a:off x="3766592" y="598742"/>
            <a:ext cx="1547893" cy="1599489"/>
          </a:xfrm>
          <a:prstGeom prst="rect">
            <a:avLst/>
          </a:prstGeom>
        </p:spPr>
      </p:pic>
      <p:pic>
        <p:nvPicPr>
          <p:cNvPr id="20" name="19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9014305">
            <a:off x="4909599" y="741618"/>
            <a:ext cx="1547893" cy="1599489"/>
          </a:xfrm>
          <a:prstGeom prst="rect">
            <a:avLst/>
          </a:prstGeom>
        </p:spPr>
      </p:pic>
      <p:pic>
        <p:nvPicPr>
          <p:cNvPr id="21" name="20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20408066">
            <a:off x="5695418" y="1384561"/>
            <a:ext cx="1547893" cy="1599489"/>
          </a:xfrm>
          <a:prstGeom prst="rect">
            <a:avLst/>
          </a:prstGeom>
        </p:spPr>
      </p:pic>
      <p:pic>
        <p:nvPicPr>
          <p:cNvPr id="22" name="21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a:off x="6072198" y="2285992"/>
            <a:ext cx="1547893" cy="1599489"/>
          </a:xfrm>
          <a:prstGeom prst="rect">
            <a:avLst/>
          </a:prstGeom>
        </p:spPr>
      </p:pic>
      <p:pic>
        <p:nvPicPr>
          <p:cNvPr id="23" name="22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833781">
            <a:off x="5942705" y="3282804"/>
            <a:ext cx="1547893" cy="1599489"/>
          </a:xfrm>
          <a:prstGeom prst="rect">
            <a:avLst/>
          </a:prstGeom>
        </p:spPr>
      </p:pic>
      <p:pic>
        <p:nvPicPr>
          <p:cNvPr id="24" name="23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2482165">
            <a:off x="5478937" y="4312449"/>
            <a:ext cx="1547893" cy="1599489"/>
          </a:xfrm>
          <a:prstGeom prst="rect">
            <a:avLst/>
          </a:prstGeom>
        </p:spPr>
      </p:pic>
      <p:pic>
        <p:nvPicPr>
          <p:cNvPr id="25" name="24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4827669">
            <a:off x="4643557" y="4882354"/>
            <a:ext cx="1547893" cy="1599489"/>
          </a:xfrm>
          <a:prstGeom prst="rect">
            <a:avLst/>
          </a:prstGeom>
        </p:spPr>
      </p:pic>
      <p:pic>
        <p:nvPicPr>
          <p:cNvPr id="26" name="25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6344671">
            <a:off x="3714863" y="5162480"/>
            <a:ext cx="1547893" cy="1599489"/>
          </a:xfrm>
          <a:prstGeom prst="rect">
            <a:avLst/>
          </a:prstGeom>
        </p:spPr>
      </p:pic>
      <p:pic>
        <p:nvPicPr>
          <p:cNvPr id="27" name="26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8636786">
            <a:off x="2822744" y="4956188"/>
            <a:ext cx="1547893" cy="1599489"/>
          </a:xfrm>
          <a:prstGeom prst="rect">
            <a:avLst/>
          </a:prstGeom>
        </p:spPr>
      </p:pic>
      <p:pic>
        <p:nvPicPr>
          <p:cNvPr id="28" name="27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8126352">
            <a:off x="1910253" y="4242196"/>
            <a:ext cx="1547893" cy="1599489"/>
          </a:xfrm>
          <a:prstGeom prst="rect">
            <a:avLst/>
          </a:prstGeom>
        </p:spPr>
      </p:pic>
      <p:pic>
        <p:nvPicPr>
          <p:cNvPr id="29" name="28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0158303">
            <a:off x="1492263" y="3201548"/>
            <a:ext cx="1547893" cy="1599489"/>
          </a:xfrm>
          <a:prstGeom prst="rect">
            <a:avLst/>
          </a:prstGeom>
        </p:spPr>
      </p:pic>
      <p:pic>
        <p:nvPicPr>
          <p:cNvPr id="30" name="29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1667946">
            <a:off x="1461094" y="2096780"/>
            <a:ext cx="1547893" cy="1599489"/>
          </a:xfrm>
          <a:prstGeom prst="rect">
            <a:avLst/>
          </a:prstGeom>
        </p:spPr>
      </p:pic>
      <p:pic>
        <p:nvPicPr>
          <p:cNvPr id="31" name="30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2609765">
            <a:off x="1797212" y="1209261"/>
            <a:ext cx="1547893" cy="1599489"/>
          </a:xfrm>
          <a:prstGeom prst="rect">
            <a:avLst/>
          </a:prstGeom>
        </p:spPr>
      </p:pic>
      <p:pic>
        <p:nvPicPr>
          <p:cNvPr id="32" name="31 Imagen" descr="6h.png"/>
          <p:cNvPicPr>
            <a:picLocks noChangeAspect="1"/>
          </p:cNvPicPr>
          <p:nvPr/>
        </p:nvPicPr>
        <p:blipFill>
          <a:blip r:embed="rId4">
            <a:duotone>
              <a:schemeClr val="accent2">
                <a:shade val="45000"/>
                <a:satMod val="135000"/>
              </a:schemeClr>
              <a:prstClr val="white"/>
            </a:duotone>
            <a:lum bright="-20000" contrast="40000"/>
          </a:blip>
          <a:srcRect l="24375" t="26250" r="19374" b="15625"/>
          <a:stretch>
            <a:fillRect/>
          </a:stretch>
        </p:blipFill>
        <p:spPr>
          <a:xfrm rot="12046822">
            <a:off x="2590813" y="722602"/>
            <a:ext cx="1547893" cy="1599489"/>
          </a:xfrm>
          <a:prstGeom prst="rect">
            <a:avLst/>
          </a:prstGeom>
        </p:spPr>
      </p:pic>
      <p:sp>
        <p:nvSpPr>
          <p:cNvPr id="33" name="3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3" presetClass="entr" presetSubtype="52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fltVal val="0"/>
                                          </p:val>
                                        </p:tav>
                                        <p:tav tm="100000">
                                          <p:val>
                                            <p:strVal val="#ppt_w"/>
                                          </p:val>
                                        </p:tav>
                                      </p:tavLst>
                                    </p:anim>
                                    <p:anim calcmode="lin" valueType="num">
                                      <p:cBhvr>
                                        <p:cTn id="11" dur="3000" fill="hold"/>
                                        <p:tgtEl>
                                          <p:spTgt spid="19"/>
                                        </p:tgtEl>
                                        <p:attrNameLst>
                                          <p:attrName>ppt_h</p:attrName>
                                        </p:attrNameLst>
                                      </p:cBhvr>
                                      <p:tavLst>
                                        <p:tav tm="0">
                                          <p:val>
                                            <p:fltVal val="0"/>
                                          </p:val>
                                        </p:tav>
                                        <p:tav tm="100000">
                                          <p:val>
                                            <p:strVal val="#ppt_h"/>
                                          </p:val>
                                        </p:tav>
                                      </p:tavLst>
                                    </p:anim>
                                    <p:anim calcmode="lin" valueType="num">
                                      <p:cBhvr>
                                        <p:cTn id="12" dur="3000" fill="hold"/>
                                        <p:tgtEl>
                                          <p:spTgt spid="19"/>
                                        </p:tgtEl>
                                        <p:attrNameLst>
                                          <p:attrName>ppt_x</p:attrName>
                                        </p:attrNameLst>
                                      </p:cBhvr>
                                      <p:tavLst>
                                        <p:tav tm="0">
                                          <p:val>
                                            <p:fltVal val="0.5"/>
                                          </p:val>
                                        </p:tav>
                                        <p:tav tm="100000">
                                          <p:val>
                                            <p:strVal val="#ppt_x"/>
                                          </p:val>
                                        </p:tav>
                                      </p:tavLst>
                                    </p:anim>
                                    <p:anim calcmode="lin" valueType="num">
                                      <p:cBhvr>
                                        <p:cTn id="13" dur="3000" fill="hold"/>
                                        <p:tgtEl>
                                          <p:spTgt spid="19"/>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3000" fill="hold"/>
                                        <p:tgtEl>
                                          <p:spTgt spid="20"/>
                                        </p:tgtEl>
                                        <p:attrNameLst>
                                          <p:attrName>ppt_w</p:attrName>
                                        </p:attrNameLst>
                                      </p:cBhvr>
                                      <p:tavLst>
                                        <p:tav tm="0">
                                          <p:val>
                                            <p:fltVal val="0"/>
                                          </p:val>
                                        </p:tav>
                                        <p:tav tm="100000">
                                          <p:val>
                                            <p:strVal val="#ppt_w"/>
                                          </p:val>
                                        </p:tav>
                                      </p:tavLst>
                                    </p:anim>
                                    <p:anim calcmode="lin" valueType="num">
                                      <p:cBhvr>
                                        <p:cTn id="17" dur="3000" fill="hold"/>
                                        <p:tgtEl>
                                          <p:spTgt spid="20"/>
                                        </p:tgtEl>
                                        <p:attrNameLst>
                                          <p:attrName>ppt_h</p:attrName>
                                        </p:attrNameLst>
                                      </p:cBhvr>
                                      <p:tavLst>
                                        <p:tav tm="0">
                                          <p:val>
                                            <p:fltVal val="0"/>
                                          </p:val>
                                        </p:tav>
                                        <p:tav tm="100000">
                                          <p:val>
                                            <p:strVal val="#ppt_h"/>
                                          </p:val>
                                        </p:tav>
                                      </p:tavLst>
                                    </p:anim>
                                    <p:anim calcmode="lin" valueType="num">
                                      <p:cBhvr>
                                        <p:cTn id="18" dur="3000" fill="hold"/>
                                        <p:tgtEl>
                                          <p:spTgt spid="20"/>
                                        </p:tgtEl>
                                        <p:attrNameLst>
                                          <p:attrName>ppt_x</p:attrName>
                                        </p:attrNameLst>
                                      </p:cBhvr>
                                      <p:tavLst>
                                        <p:tav tm="0">
                                          <p:val>
                                            <p:fltVal val="0.5"/>
                                          </p:val>
                                        </p:tav>
                                        <p:tav tm="100000">
                                          <p:val>
                                            <p:strVal val="#ppt_x"/>
                                          </p:val>
                                        </p:tav>
                                      </p:tavLst>
                                    </p:anim>
                                    <p:anim calcmode="lin" valueType="num">
                                      <p:cBhvr>
                                        <p:cTn id="19" dur="3000" fill="hold"/>
                                        <p:tgtEl>
                                          <p:spTgt spid="20"/>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p:cTn id="22" dur="3000" fill="hold"/>
                                        <p:tgtEl>
                                          <p:spTgt spid="21"/>
                                        </p:tgtEl>
                                        <p:attrNameLst>
                                          <p:attrName>ppt_w</p:attrName>
                                        </p:attrNameLst>
                                      </p:cBhvr>
                                      <p:tavLst>
                                        <p:tav tm="0">
                                          <p:val>
                                            <p:fltVal val="0"/>
                                          </p:val>
                                        </p:tav>
                                        <p:tav tm="100000">
                                          <p:val>
                                            <p:strVal val="#ppt_w"/>
                                          </p:val>
                                        </p:tav>
                                      </p:tavLst>
                                    </p:anim>
                                    <p:anim calcmode="lin" valueType="num">
                                      <p:cBhvr>
                                        <p:cTn id="23" dur="3000" fill="hold"/>
                                        <p:tgtEl>
                                          <p:spTgt spid="21"/>
                                        </p:tgtEl>
                                        <p:attrNameLst>
                                          <p:attrName>ppt_h</p:attrName>
                                        </p:attrNameLst>
                                      </p:cBhvr>
                                      <p:tavLst>
                                        <p:tav tm="0">
                                          <p:val>
                                            <p:fltVal val="0"/>
                                          </p:val>
                                        </p:tav>
                                        <p:tav tm="100000">
                                          <p:val>
                                            <p:strVal val="#ppt_h"/>
                                          </p:val>
                                        </p:tav>
                                      </p:tavLst>
                                    </p:anim>
                                    <p:anim calcmode="lin" valueType="num">
                                      <p:cBhvr>
                                        <p:cTn id="24" dur="3000" fill="hold"/>
                                        <p:tgtEl>
                                          <p:spTgt spid="21"/>
                                        </p:tgtEl>
                                        <p:attrNameLst>
                                          <p:attrName>ppt_x</p:attrName>
                                        </p:attrNameLst>
                                      </p:cBhvr>
                                      <p:tavLst>
                                        <p:tav tm="0">
                                          <p:val>
                                            <p:fltVal val="0.5"/>
                                          </p:val>
                                        </p:tav>
                                        <p:tav tm="100000">
                                          <p:val>
                                            <p:strVal val="#ppt_x"/>
                                          </p:val>
                                        </p:tav>
                                      </p:tavLst>
                                    </p:anim>
                                    <p:anim calcmode="lin" valueType="num">
                                      <p:cBhvr>
                                        <p:cTn id="25" dur="3000" fill="hold"/>
                                        <p:tgtEl>
                                          <p:spTgt spid="21"/>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3000" fill="hold"/>
                                        <p:tgtEl>
                                          <p:spTgt spid="22"/>
                                        </p:tgtEl>
                                        <p:attrNameLst>
                                          <p:attrName>ppt_w</p:attrName>
                                        </p:attrNameLst>
                                      </p:cBhvr>
                                      <p:tavLst>
                                        <p:tav tm="0">
                                          <p:val>
                                            <p:fltVal val="0"/>
                                          </p:val>
                                        </p:tav>
                                        <p:tav tm="100000">
                                          <p:val>
                                            <p:strVal val="#ppt_w"/>
                                          </p:val>
                                        </p:tav>
                                      </p:tavLst>
                                    </p:anim>
                                    <p:anim calcmode="lin" valueType="num">
                                      <p:cBhvr>
                                        <p:cTn id="29" dur="3000" fill="hold"/>
                                        <p:tgtEl>
                                          <p:spTgt spid="22"/>
                                        </p:tgtEl>
                                        <p:attrNameLst>
                                          <p:attrName>ppt_h</p:attrName>
                                        </p:attrNameLst>
                                      </p:cBhvr>
                                      <p:tavLst>
                                        <p:tav tm="0">
                                          <p:val>
                                            <p:fltVal val="0"/>
                                          </p:val>
                                        </p:tav>
                                        <p:tav tm="100000">
                                          <p:val>
                                            <p:strVal val="#ppt_h"/>
                                          </p:val>
                                        </p:tav>
                                      </p:tavLst>
                                    </p:anim>
                                    <p:anim calcmode="lin" valueType="num">
                                      <p:cBhvr>
                                        <p:cTn id="30" dur="3000" fill="hold"/>
                                        <p:tgtEl>
                                          <p:spTgt spid="22"/>
                                        </p:tgtEl>
                                        <p:attrNameLst>
                                          <p:attrName>ppt_x</p:attrName>
                                        </p:attrNameLst>
                                      </p:cBhvr>
                                      <p:tavLst>
                                        <p:tav tm="0">
                                          <p:val>
                                            <p:fltVal val="0.5"/>
                                          </p:val>
                                        </p:tav>
                                        <p:tav tm="100000">
                                          <p:val>
                                            <p:strVal val="#ppt_x"/>
                                          </p:val>
                                        </p:tav>
                                      </p:tavLst>
                                    </p:anim>
                                    <p:anim calcmode="lin" valueType="num">
                                      <p:cBhvr>
                                        <p:cTn id="31" dur="3000" fill="hold"/>
                                        <p:tgtEl>
                                          <p:spTgt spid="22"/>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3000" fill="hold"/>
                                        <p:tgtEl>
                                          <p:spTgt spid="23"/>
                                        </p:tgtEl>
                                        <p:attrNameLst>
                                          <p:attrName>ppt_w</p:attrName>
                                        </p:attrNameLst>
                                      </p:cBhvr>
                                      <p:tavLst>
                                        <p:tav tm="0">
                                          <p:val>
                                            <p:fltVal val="0"/>
                                          </p:val>
                                        </p:tav>
                                        <p:tav tm="100000">
                                          <p:val>
                                            <p:strVal val="#ppt_w"/>
                                          </p:val>
                                        </p:tav>
                                      </p:tavLst>
                                    </p:anim>
                                    <p:anim calcmode="lin" valueType="num">
                                      <p:cBhvr>
                                        <p:cTn id="35" dur="3000" fill="hold"/>
                                        <p:tgtEl>
                                          <p:spTgt spid="23"/>
                                        </p:tgtEl>
                                        <p:attrNameLst>
                                          <p:attrName>ppt_h</p:attrName>
                                        </p:attrNameLst>
                                      </p:cBhvr>
                                      <p:tavLst>
                                        <p:tav tm="0">
                                          <p:val>
                                            <p:fltVal val="0"/>
                                          </p:val>
                                        </p:tav>
                                        <p:tav tm="100000">
                                          <p:val>
                                            <p:strVal val="#ppt_h"/>
                                          </p:val>
                                        </p:tav>
                                      </p:tavLst>
                                    </p:anim>
                                    <p:anim calcmode="lin" valueType="num">
                                      <p:cBhvr>
                                        <p:cTn id="36" dur="3000" fill="hold"/>
                                        <p:tgtEl>
                                          <p:spTgt spid="23"/>
                                        </p:tgtEl>
                                        <p:attrNameLst>
                                          <p:attrName>ppt_x</p:attrName>
                                        </p:attrNameLst>
                                      </p:cBhvr>
                                      <p:tavLst>
                                        <p:tav tm="0">
                                          <p:val>
                                            <p:fltVal val="0.5"/>
                                          </p:val>
                                        </p:tav>
                                        <p:tav tm="100000">
                                          <p:val>
                                            <p:strVal val="#ppt_x"/>
                                          </p:val>
                                        </p:tav>
                                      </p:tavLst>
                                    </p:anim>
                                    <p:anim calcmode="lin" valueType="num">
                                      <p:cBhvr>
                                        <p:cTn id="37" dur="3000" fill="hold"/>
                                        <p:tgtEl>
                                          <p:spTgt spid="23"/>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3000" fill="hold"/>
                                        <p:tgtEl>
                                          <p:spTgt spid="24"/>
                                        </p:tgtEl>
                                        <p:attrNameLst>
                                          <p:attrName>ppt_w</p:attrName>
                                        </p:attrNameLst>
                                      </p:cBhvr>
                                      <p:tavLst>
                                        <p:tav tm="0">
                                          <p:val>
                                            <p:fltVal val="0"/>
                                          </p:val>
                                        </p:tav>
                                        <p:tav tm="100000">
                                          <p:val>
                                            <p:strVal val="#ppt_w"/>
                                          </p:val>
                                        </p:tav>
                                      </p:tavLst>
                                    </p:anim>
                                    <p:anim calcmode="lin" valueType="num">
                                      <p:cBhvr>
                                        <p:cTn id="41" dur="3000" fill="hold"/>
                                        <p:tgtEl>
                                          <p:spTgt spid="24"/>
                                        </p:tgtEl>
                                        <p:attrNameLst>
                                          <p:attrName>ppt_h</p:attrName>
                                        </p:attrNameLst>
                                      </p:cBhvr>
                                      <p:tavLst>
                                        <p:tav tm="0">
                                          <p:val>
                                            <p:fltVal val="0"/>
                                          </p:val>
                                        </p:tav>
                                        <p:tav tm="100000">
                                          <p:val>
                                            <p:strVal val="#ppt_h"/>
                                          </p:val>
                                        </p:tav>
                                      </p:tavLst>
                                    </p:anim>
                                    <p:anim calcmode="lin" valueType="num">
                                      <p:cBhvr>
                                        <p:cTn id="42" dur="3000" fill="hold"/>
                                        <p:tgtEl>
                                          <p:spTgt spid="24"/>
                                        </p:tgtEl>
                                        <p:attrNameLst>
                                          <p:attrName>ppt_x</p:attrName>
                                        </p:attrNameLst>
                                      </p:cBhvr>
                                      <p:tavLst>
                                        <p:tav tm="0">
                                          <p:val>
                                            <p:fltVal val="0.5"/>
                                          </p:val>
                                        </p:tav>
                                        <p:tav tm="100000">
                                          <p:val>
                                            <p:strVal val="#ppt_x"/>
                                          </p:val>
                                        </p:tav>
                                      </p:tavLst>
                                    </p:anim>
                                    <p:anim calcmode="lin" valueType="num">
                                      <p:cBhvr>
                                        <p:cTn id="43" dur="3000" fill="hold"/>
                                        <p:tgtEl>
                                          <p:spTgt spid="24"/>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000" fill="hold"/>
                                        <p:tgtEl>
                                          <p:spTgt spid="25"/>
                                        </p:tgtEl>
                                        <p:attrNameLst>
                                          <p:attrName>ppt_w</p:attrName>
                                        </p:attrNameLst>
                                      </p:cBhvr>
                                      <p:tavLst>
                                        <p:tav tm="0">
                                          <p:val>
                                            <p:fltVal val="0"/>
                                          </p:val>
                                        </p:tav>
                                        <p:tav tm="100000">
                                          <p:val>
                                            <p:strVal val="#ppt_w"/>
                                          </p:val>
                                        </p:tav>
                                      </p:tavLst>
                                    </p:anim>
                                    <p:anim calcmode="lin" valueType="num">
                                      <p:cBhvr>
                                        <p:cTn id="47" dur="3000" fill="hold"/>
                                        <p:tgtEl>
                                          <p:spTgt spid="25"/>
                                        </p:tgtEl>
                                        <p:attrNameLst>
                                          <p:attrName>ppt_h</p:attrName>
                                        </p:attrNameLst>
                                      </p:cBhvr>
                                      <p:tavLst>
                                        <p:tav tm="0">
                                          <p:val>
                                            <p:fltVal val="0"/>
                                          </p:val>
                                        </p:tav>
                                        <p:tav tm="100000">
                                          <p:val>
                                            <p:strVal val="#ppt_h"/>
                                          </p:val>
                                        </p:tav>
                                      </p:tavLst>
                                    </p:anim>
                                    <p:anim calcmode="lin" valueType="num">
                                      <p:cBhvr>
                                        <p:cTn id="48" dur="3000" fill="hold"/>
                                        <p:tgtEl>
                                          <p:spTgt spid="25"/>
                                        </p:tgtEl>
                                        <p:attrNameLst>
                                          <p:attrName>ppt_x</p:attrName>
                                        </p:attrNameLst>
                                      </p:cBhvr>
                                      <p:tavLst>
                                        <p:tav tm="0">
                                          <p:val>
                                            <p:fltVal val="0.5"/>
                                          </p:val>
                                        </p:tav>
                                        <p:tav tm="100000">
                                          <p:val>
                                            <p:strVal val="#ppt_x"/>
                                          </p:val>
                                        </p:tav>
                                      </p:tavLst>
                                    </p:anim>
                                    <p:anim calcmode="lin" valueType="num">
                                      <p:cBhvr>
                                        <p:cTn id="49" dur="3000" fill="hold"/>
                                        <p:tgtEl>
                                          <p:spTgt spid="25"/>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3000" fill="hold"/>
                                        <p:tgtEl>
                                          <p:spTgt spid="26"/>
                                        </p:tgtEl>
                                        <p:attrNameLst>
                                          <p:attrName>ppt_w</p:attrName>
                                        </p:attrNameLst>
                                      </p:cBhvr>
                                      <p:tavLst>
                                        <p:tav tm="0">
                                          <p:val>
                                            <p:fltVal val="0"/>
                                          </p:val>
                                        </p:tav>
                                        <p:tav tm="100000">
                                          <p:val>
                                            <p:strVal val="#ppt_w"/>
                                          </p:val>
                                        </p:tav>
                                      </p:tavLst>
                                    </p:anim>
                                    <p:anim calcmode="lin" valueType="num">
                                      <p:cBhvr>
                                        <p:cTn id="53" dur="3000" fill="hold"/>
                                        <p:tgtEl>
                                          <p:spTgt spid="26"/>
                                        </p:tgtEl>
                                        <p:attrNameLst>
                                          <p:attrName>ppt_h</p:attrName>
                                        </p:attrNameLst>
                                      </p:cBhvr>
                                      <p:tavLst>
                                        <p:tav tm="0">
                                          <p:val>
                                            <p:fltVal val="0"/>
                                          </p:val>
                                        </p:tav>
                                        <p:tav tm="100000">
                                          <p:val>
                                            <p:strVal val="#ppt_h"/>
                                          </p:val>
                                        </p:tav>
                                      </p:tavLst>
                                    </p:anim>
                                    <p:anim calcmode="lin" valueType="num">
                                      <p:cBhvr>
                                        <p:cTn id="54" dur="3000" fill="hold"/>
                                        <p:tgtEl>
                                          <p:spTgt spid="26"/>
                                        </p:tgtEl>
                                        <p:attrNameLst>
                                          <p:attrName>ppt_x</p:attrName>
                                        </p:attrNameLst>
                                      </p:cBhvr>
                                      <p:tavLst>
                                        <p:tav tm="0">
                                          <p:val>
                                            <p:fltVal val="0.5"/>
                                          </p:val>
                                        </p:tav>
                                        <p:tav tm="100000">
                                          <p:val>
                                            <p:strVal val="#ppt_x"/>
                                          </p:val>
                                        </p:tav>
                                      </p:tavLst>
                                    </p:anim>
                                    <p:anim calcmode="lin" valueType="num">
                                      <p:cBhvr>
                                        <p:cTn id="55" dur="3000" fill="hold"/>
                                        <p:tgtEl>
                                          <p:spTgt spid="26"/>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3000" fill="hold"/>
                                        <p:tgtEl>
                                          <p:spTgt spid="27"/>
                                        </p:tgtEl>
                                        <p:attrNameLst>
                                          <p:attrName>ppt_w</p:attrName>
                                        </p:attrNameLst>
                                      </p:cBhvr>
                                      <p:tavLst>
                                        <p:tav tm="0">
                                          <p:val>
                                            <p:fltVal val="0"/>
                                          </p:val>
                                        </p:tav>
                                        <p:tav tm="100000">
                                          <p:val>
                                            <p:strVal val="#ppt_w"/>
                                          </p:val>
                                        </p:tav>
                                      </p:tavLst>
                                    </p:anim>
                                    <p:anim calcmode="lin" valueType="num">
                                      <p:cBhvr>
                                        <p:cTn id="59" dur="3000" fill="hold"/>
                                        <p:tgtEl>
                                          <p:spTgt spid="27"/>
                                        </p:tgtEl>
                                        <p:attrNameLst>
                                          <p:attrName>ppt_h</p:attrName>
                                        </p:attrNameLst>
                                      </p:cBhvr>
                                      <p:tavLst>
                                        <p:tav tm="0">
                                          <p:val>
                                            <p:fltVal val="0"/>
                                          </p:val>
                                        </p:tav>
                                        <p:tav tm="100000">
                                          <p:val>
                                            <p:strVal val="#ppt_h"/>
                                          </p:val>
                                        </p:tav>
                                      </p:tavLst>
                                    </p:anim>
                                    <p:anim calcmode="lin" valueType="num">
                                      <p:cBhvr>
                                        <p:cTn id="60" dur="3000" fill="hold"/>
                                        <p:tgtEl>
                                          <p:spTgt spid="27"/>
                                        </p:tgtEl>
                                        <p:attrNameLst>
                                          <p:attrName>ppt_x</p:attrName>
                                        </p:attrNameLst>
                                      </p:cBhvr>
                                      <p:tavLst>
                                        <p:tav tm="0">
                                          <p:val>
                                            <p:fltVal val="0.5"/>
                                          </p:val>
                                        </p:tav>
                                        <p:tav tm="100000">
                                          <p:val>
                                            <p:strVal val="#ppt_x"/>
                                          </p:val>
                                        </p:tav>
                                      </p:tavLst>
                                    </p:anim>
                                    <p:anim calcmode="lin" valueType="num">
                                      <p:cBhvr>
                                        <p:cTn id="61" dur="3000" fill="hold"/>
                                        <p:tgtEl>
                                          <p:spTgt spid="27"/>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3000" fill="hold"/>
                                        <p:tgtEl>
                                          <p:spTgt spid="28"/>
                                        </p:tgtEl>
                                        <p:attrNameLst>
                                          <p:attrName>ppt_w</p:attrName>
                                        </p:attrNameLst>
                                      </p:cBhvr>
                                      <p:tavLst>
                                        <p:tav tm="0">
                                          <p:val>
                                            <p:fltVal val="0"/>
                                          </p:val>
                                        </p:tav>
                                        <p:tav tm="100000">
                                          <p:val>
                                            <p:strVal val="#ppt_w"/>
                                          </p:val>
                                        </p:tav>
                                      </p:tavLst>
                                    </p:anim>
                                    <p:anim calcmode="lin" valueType="num">
                                      <p:cBhvr>
                                        <p:cTn id="65" dur="3000" fill="hold"/>
                                        <p:tgtEl>
                                          <p:spTgt spid="28"/>
                                        </p:tgtEl>
                                        <p:attrNameLst>
                                          <p:attrName>ppt_h</p:attrName>
                                        </p:attrNameLst>
                                      </p:cBhvr>
                                      <p:tavLst>
                                        <p:tav tm="0">
                                          <p:val>
                                            <p:fltVal val="0"/>
                                          </p:val>
                                        </p:tav>
                                        <p:tav tm="100000">
                                          <p:val>
                                            <p:strVal val="#ppt_h"/>
                                          </p:val>
                                        </p:tav>
                                      </p:tavLst>
                                    </p:anim>
                                    <p:anim calcmode="lin" valueType="num">
                                      <p:cBhvr>
                                        <p:cTn id="66" dur="3000" fill="hold"/>
                                        <p:tgtEl>
                                          <p:spTgt spid="28"/>
                                        </p:tgtEl>
                                        <p:attrNameLst>
                                          <p:attrName>ppt_x</p:attrName>
                                        </p:attrNameLst>
                                      </p:cBhvr>
                                      <p:tavLst>
                                        <p:tav tm="0">
                                          <p:val>
                                            <p:fltVal val="0.5"/>
                                          </p:val>
                                        </p:tav>
                                        <p:tav tm="100000">
                                          <p:val>
                                            <p:strVal val="#ppt_x"/>
                                          </p:val>
                                        </p:tav>
                                      </p:tavLst>
                                    </p:anim>
                                    <p:anim calcmode="lin" valueType="num">
                                      <p:cBhvr>
                                        <p:cTn id="67" dur="3000" fill="hold"/>
                                        <p:tgtEl>
                                          <p:spTgt spid="28"/>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p:cTn id="70" dur="3000" fill="hold"/>
                                        <p:tgtEl>
                                          <p:spTgt spid="29"/>
                                        </p:tgtEl>
                                        <p:attrNameLst>
                                          <p:attrName>ppt_w</p:attrName>
                                        </p:attrNameLst>
                                      </p:cBhvr>
                                      <p:tavLst>
                                        <p:tav tm="0">
                                          <p:val>
                                            <p:fltVal val="0"/>
                                          </p:val>
                                        </p:tav>
                                        <p:tav tm="100000">
                                          <p:val>
                                            <p:strVal val="#ppt_w"/>
                                          </p:val>
                                        </p:tav>
                                      </p:tavLst>
                                    </p:anim>
                                    <p:anim calcmode="lin" valueType="num">
                                      <p:cBhvr>
                                        <p:cTn id="71" dur="3000" fill="hold"/>
                                        <p:tgtEl>
                                          <p:spTgt spid="29"/>
                                        </p:tgtEl>
                                        <p:attrNameLst>
                                          <p:attrName>ppt_h</p:attrName>
                                        </p:attrNameLst>
                                      </p:cBhvr>
                                      <p:tavLst>
                                        <p:tav tm="0">
                                          <p:val>
                                            <p:fltVal val="0"/>
                                          </p:val>
                                        </p:tav>
                                        <p:tav tm="100000">
                                          <p:val>
                                            <p:strVal val="#ppt_h"/>
                                          </p:val>
                                        </p:tav>
                                      </p:tavLst>
                                    </p:anim>
                                    <p:anim calcmode="lin" valueType="num">
                                      <p:cBhvr>
                                        <p:cTn id="72" dur="3000" fill="hold"/>
                                        <p:tgtEl>
                                          <p:spTgt spid="29"/>
                                        </p:tgtEl>
                                        <p:attrNameLst>
                                          <p:attrName>ppt_x</p:attrName>
                                        </p:attrNameLst>
                                      </p:cBhvr>
                                      <p:tavLst>
                                        <p:tav tm="0">
                                          <p:val>
                                            <p:fltVal val="0.5"/>
                                          </p:val>
                                        </p:tav>
                                        <p:tav tm="100000">
                                          <p:val>
                                            <p:strVal val="#ppt_x"/>
                                          </p:val>
                                        </p:tav>
                                      </p:tavLst>
                                    </p:anim>
                                    <p:anim calcmode="lin" valueType="num">
                                      <p:cBhvr>
                                        <p:cTn id="73" dur="3000" fill="hold"/>
                                        <p:tgtEl>
                                          <p:spTgt spid="29"/>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p:cTn id="76" dur="3000" fill="hold"/>
                                        <p:tgtEl>
                                          <p:spTgt spid="30"/>
                                        </p:tgtEl>
                                        <p:attrNameLst>
                                          <p:attrName>ppt_w</p:attrName>
                                        </p:attrNameLst>
                                      </p:cBhvr>
                                      <p:tavLst>
                                        <p:tav tm="0">
                                          <p:val>
                                            <p:fltVal val="0"/>
                                          </p:val>
                                        </p:tav>
                                        <p:tav tm="100000">
                                          <p:val>
                                            <p:strVal val="#ppt_w"/>
                                          </p:val>
                                        </p:tav>
                                      </p:tavLst>
                                    </p:anim>
                                    <p:anim calcmode="lin" valueType="num">
                                      <p:cBhvr>
                                        <p:cTn id="77" dur="3000" fill="hold"/>
                                        <p:tgtEl>
                                          <p:spTgt spid="30"/>
                                        </p:tgtEl>
                                        <p:attrNameLst>
                                          <p:attrName>ppt_h</p:attrName>
                                        </p:attrNameLst>
                                      </p:cBhvr>
                                      <p:tavLst>
                                        <p:tav tm="0">
                                          <p:val>
                                            <p:fltVal val="0"/>
                                          </p:val>
                                        </p:tav>
                                        <p:tav tm="100000">
                                          <p:val>
                                            <p:strVal val="#ppt_h"/>
                                          </p:val>
                                        </p:tav>
                                      </p:tavLst>
                                    </p:anim>
                                    <p:anim calcmode="lin" valueType="num">
                                      <p:cBhvr>
                                        <p:cTn id="78" dur="3000" fill="hold"/>
                                        <p:tgtEl>
                                          <p:spTgt spid="30"/>
                                        </p:tgtEl>
                                        <p:attrNameLst>
                                          <p:attrName>ppt_x</p:attrName>
                                        </p:attrNameLst>
                                      </p:cBhvr>
                                      <p:tavLst>
                                        <p:tav tm="0">
                                          <p:val>
                                            <p:fltVal val="0.5"/>
                                          </p:val>
                                        </p:tav>
                                        <p:tav tm="100000">
                                          <p:val>
                                            <p:strVal val="#ppt_x"/>
                                          </p:val>
                                        </p:tav>
                                      </p:tavLst>
                                    </p:anim>
                                    <p:anim calcmode="lin" valueType="num">
                                      <p:cBhvr>
                                        <p:cTn id="79" dur="3000" fill="hold"/>
                                        <p:tgtEl>
                                          <p:spTgt spid="30"/>
                                        </p:tgtEl>
                                        <p:attrNameLst>
                                          <p:attrName>ppt_y</p:attrName>
                                        </p:attrNameLst>
                                      </p:cBhvr>
                                      <p:tavLst>
                                        <p:tav tm="0">
                                          <p:val>
                                            <p:fltVal val="0.5"/>
                                          </p:val>
                                        </p:tav>
                                        <p:tav tm="100000">
                                          <p:val>
                                            <p:strVal val="#ppt_y"/>
                                          </p:val>
                                        </p:tav>
                                      </p:tavLst>
                                    </p:anim>
                                  </p:childTnLst>
                                </p:cTn>
                              </p:par>
                              <p:par>
                                <p:cTn id="80" presetID="23" presetClass="entr" presetSubtype="528" fill="hold"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p:cTn id="82" dur="3000" fill="hold"/>
                                        <p:tgtEl>
                                          <p:spTgt spid="31"/>
                                        </p:tgtEl>
                                        <p:attrNameLst>
                                          <p:attrName>ppt_w</p:attrName>
                                        </p:attrNameLst>
                                      </p:cBhvr>
                                      <p:tavLst>
                                        <p:tav tm="0">
                                          <p:val>
                                            <p:fltVal val="0"/>
                                          </p:val>
                                        </p:tav>
                                        <p:tav tm="100000">
                                          <p:val>
                                            <p:strVal val="#ppt_w"/>
                                          </p:val>
                                        </p:tav>
                                      </p:tavLst>
                                    </p:anim>
                                    <p:anim calcmode="lin" valueType="num">
                                      <p:cBhvr>
                                        <p:cTn id="83" dur="3000" fill="hold"/>
                                        <p:tgtEl>
                                          <p:spTgt spid="31"/>
                                        </p:tgtEl>
                                        <p:attrNameLst>
                                          <p:attrName>ppt_h</p:attrName>
                                        </p:attrNameLst>
                                      </p:cBhvr>
                                      <p:tavLst>
                                        <p:tav tm="0">
                                          <p:val>
                                            <p:fltVal val="0"/>
                                          </p:val>
                                        </p:tav>
                                        <p:tav tm="100000">
                                          <p:val>
                                            <p:strVal val="#ppt_h"/>
                                          </p:val>
                                        </p:tav>
                                      </p:tavLst>
                                    </p:anim>
                                    <p:anim calcmode="lin" valueType="num">
                                      <p:cBhvr>
                                        <p:cTn id="84" dur="3000" fill="hold"/>
                                        <p:tgtEl>
                                          <p:spTgt spid="31"/>
                                        </p:tgtEl>
                                        <p:attrNameLst>
                                          <p:attrName>ppt_x</p:attrName>
                                        </p:attrNameLst>
                                      </p:cBhvr>
                                      <p:tavLst>
                                        <p:tav tm="0">
                                          <p:val>
                                            <p:fltVal val="0.5"/>
                                          </p:val>
                                        </p:tav>
                                        <p:tav tm="100000">
                                          <p:val>
                                            <p:strVal val="#ppt_x"/>
                                          </p:val>
                                        </p:tav>
                                      </p:tavLst>
                                    </p:anim>
                                    <p:anim calcmode="lin" valueType="num">
                                      <p:cBhvr>
                                        <p:cTn id="85" dur="3000" fill="hold"/>
                                        <p:tgtEl>
                                          <p:spTgt spid="31"/>
                                        </p:tgtEl>
                                        <p:attrNameLst>
                                          <p:attrName>ppt_y</p:attrName>
                                        </p:attrNameLst>
                                      </p:cBhvr>
                                      <p:tavLst>
                                        <p:tav tm="0">
                                          <p:val>
                                            <p:fltVal val="0.5"/>
                                          </p:val>
                                        </p:tav>
                                        <p:tav tm="100000">
                                          <p:val>
                                            <p:strVal val="#ppt_y"/>
                                          </p:val>
                                        </p:tav>
                                      </p:tavLst>
                                    </p:anim>
                                  </p:childTnLst>
                                </p:cTn>
                              </p:par>
                              <p:par>
                                <p:cTn id="86" presetID="23" presetClass="entr" presetSubtype="528" fill="hold" nodeType="withEffect">
                                  <p:stCondLst>
                                    <p:cond delay="0"/>
                                  </p:stCondLst>
                                  <p:childTnLst>
                                    <p:set>
                                      <p:cBhvr>
                                        <p:cTn id="87" dur="1" fill="hold">
                                          <p:stCondLst>
                                            <p:cond delay="0"/>
                                          </p:stCondLst>
                                        </p:cTn>
                                        <p:tgtEl>
                                          <p:spTgt spid="32"/>
                                        </p:tgtEl>
                                        <p:attrNameLst>
                                          <p:attrName>style.visibility</p:attrName>
                                        </p:attrNameLst>
                                      </p:cBhvr>
                                      <p:to>
                                        <p:strVal val="visible"/>
                                      </p:to>
                                    </p:set>
                                    <p:anim calcmode="lin" valueType="num">
                                      <p:cBhvr>
                                        <p:cTn id="88" dur="3000" fill="hold"/>
                                        <p:tgtEl>
                                          <p:spTgt spid="32"/>
                                        </p:tgtEl>
                                        <p:attrNameLst>
                                          <p:attrName>ppt_w</p:attrName>
                                        </p:attrNameLst>
                                      </p:cBhvr>
                                      <p:tavLst>
                                        <p:tav tm="0">
                                          <p:val>
                                            <p:fltVal val="0"/>
                                          </p:val>
                                        </p:tav>
                                        <p:tav tm="100000">
                                          <p:val>
                                            <p:strVal val="#ppt_w"/>
                                          </p:val>
                                        </p:tav>
                                      </p:tavLst>
                                    </p:anim>
                                    <p:anim calcmode="lin" valueType="num">
                                      <p:cBhvr>
                                        <p:cTn id="89" dur="3000" fill="hold"/>
                                        <p:tgtEl>
                                          <p:spTgt spid="32"/>
                                        </p:tgtEl>
                                        <p:attrNameLst>
                                          <p:attrName>ppt_h</p:attrName>
                                        </p:attrNameLst>
                                      </p:cBhvr>
                                      <p:tavLst>
                                        <p:tav tm="0">
                                          <p:val>
                                            <p:fltVal val="0"/>
                                          </p:val>
                                        </p:tav>
                                        <p:tav tm="100000">
                                          <p:val>
                                            <p:strVal val="#ppt_h"/>
                                          </p:val>
                                        </p:tav>
                                      </p:tavLst>
                                    </p:anim>
                                    <p:anim calcmode="lin" valueType="num">
                                      <p:cBhvr>
                                        <p:cTn id="90" dur="3000" fill="hold"/>
                                        <p:tgtEl>
                                          <p:spTgt spid="32"/>
                                        </p:tgtEl>
                                        <p:attrNameLst>
                                          <p:attrName>ppt_x</p:attrName>
                                        </p:attrNameLst>
                                      </p:cBhvr>
                                      <p:tavLst>
                                        <p:tav tm="0">
                                          <p:val>
                                            <p:fltVal val="0.5"/>
                                          </p:val>
                                        </p:tav>
                                        <p:tav tm="100000">
                                          <p:val>
                                            <p:strVal val="#ppt_x"/>
                                          </p:val>
                                        </p:tav>
                                      </p:tavLst>
                                    </p:anim>
                                    <p:anim calcmode="lin" valueType="num">
                                      <p:cBhvr>
                                        <p:cTn id="91" dur="3000" fill="hold"/>
                                        <p:tgtEl>
                                          <p:spTgt spid="32"/>
                                        </p:tgtEl>
                                        <p:attrNameLst>
                                          <p:attrName>ppt_y</p:attrName>
                                        </p:attrNameLst>
                                      </p:cBhvr>
                                      <p:tavLst>
                                        <p:tav tm="0">
                                          <p:val>
                                            <p:fltVal val="0.5"/>
                                          </p:val>
                                        </p:tav>
                                        <p:tav tm="100000">
                                          <p:val>
                                            <p:strVal val="#ppt_y"/>
                                          </p:val>
                                        </p:tav>
                                      </p:tavLst>
                                    </p:anim>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2"/>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3"/>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4"/>
                                        </p:tgtEl>
                                        <p:attrNameLst>
                                          <p:attrName>r</p:attrName>
                                        </p:attrNameLst>
                                      </p:cBhvr>
                                    </p:animRot>
                                  </p:childTnLst>
                                </p:cTn>
                              </p:par>
                              <p:par>
                                <p:cTn id="104" presetID="8" presetClass="emph" presetSubtype="0" fill="hold" nodeType="withEffect">
                                  <p:stCondLst>
                                    <p:cond delay="0"/>
                                  </p:stCondLst>
                                  <p:childTnLst>
                                    <p:animRot by="21600000">
                                      <p:cBhvr>
                                        <p:cTn id="105" dur="3000" fill="hold"/>
                                        <p:tgtEl>
                                          <p:spTgt spid="25"/>
                                        </p:tgtEl>
                                        <p:attrNameLst>
                                          <p:attrName>r</p:attrName>
                                        </p:attrNameLst>
                                      </p:cBhvr>
                                    </p:animRot>
                                  </p:childTnLst>
                                </p:cTn>
                              </p:par>
                              <p:par>
                                <p:cTn id="106" presetID="8" presetClass="emph" presetSubtype="0" fill="hold" nodeType="withEffect">
                                  <p:stCondLst>
                                    <p:cond delay="0"/>
                                  </p:stCondLst>
                                  <p:childTnLst>
                                    <p:animRot by="21600000">
                                      <p:cBhvr>
                                        <p:cTn id="107" dur="3000" fill="hold"/>
                                        <p:tgtEl>
                                          <p:spTgt spid="26"/>
                                        </p:tgtEl>
                                        <p:attrNameLst>
                                          <p:attrName>r</p:attrName>
                                        </p:attrNameLst>
                                      </p:cBhvr>
                                    </p:animRot>
                                  </p:childTnLst>
                                </p:cTn>
                              </p:par>
                              <p:par>
                                <p:cTn id="108" presetID="8" presetClass="emph" presetSubtype="0" fill="hold" nodeType="withEffect">
                                  <p:stCondLst>
                                    <p:cond delay="0"/>
                                  </p:stCondLst>
                                  <p:childTnLst>
                                    <p:animRot by="21600000">
                                      <p:cBhvr>
                                        <p:cTn id="109" dur="3000" fill="hold"/>
                                        <p:tgtEl>
                                          <p:spTgt spid="27"/>
                                        </p:tgtEl>
                                        <p:attrNameLst>
                                          <p:attrName>r</p:attrName>
                                        </p:attrNameLst>
                                      </p:cBhvr>
                                    </p:animRot>
                                  </p:childTnLst>
                                </p:cTn>
                              </p:par>
                              <p:par>
                                <p:cTn id="110" presetID="8" presetClass="emph" presetSubtype="0" fill="hold" nodeType="withEffect">
                                  <p:stCondLst>
                                    <p:cond delay="0"/>
                                  </p:stCondLst>
                                  <p:childTnLst>
                                    <p:animRot by="21600000">
                                      <p:cBhvr>
                                        <p:cTn id="111" dur="3000" fill="hold"/>
                                        <p:tgtEl>
                                          <p:spTgt spid="28"/>
                                        </p:tgtEl>
                                        <p:attrNameLst>
                                          <p:attrName>r</p:attrName>
                                        </p:attrNameLst>
                                      </p:cBhvr>
                                    </p:animRot>
                                  </p:childTnLst>
                                </p:cTn>
                              </p:par>
                              <p:par>
                                <p:cTn id="112" presetID="8" presetClass="emph" presetSubtype="0" fill="hold" nodeType="withEffect">
                                  <p:stCondLst>
                                    <p:cond delay="0"/>
                                  </p:stCondLst>
                                  <p:childTnLst>
                                    <p:animRot by="21600000">
                                      <p:cBhvr>
                                        <p:cTn id="113" dur="3000" fill="hold"/>
                                        <p:tgtEl>
                                          <p:spTgt spid="29"/>
                                        </p:tgtEl>
                                        <p:attrNameLst>
                                          <p:attrName>r</p:attrName>
                                        </p:attrNameLst>
                                      </p:cBhvr>
                                    </p:animRot>
                                  </p:childTnLst>
                                </p:cTn>
                              </p:par>
                              <p:par>
                                <p:cTn id="114" presetID="8" presetClass="emph" presetSubtype="0" fill="hold" nodeType="withEffect">
                                  <p:stCondLst>
                                    <p:cond delay="0"/>
                                  </p:stCondLst>
                                  <p:childTnLst>
                                    <p:animRot by="21600000">
                                      <p:cBhvr>
                                        <p:cTn id="115" dur="3000" fill="hold"/>
                                        <p:tgtEl>
                                          <p:spTgt spid="30"/>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31"/>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2"/>
                                        </p:tgtEl>
                                        <p:attrNameLst>
                                          <p:attrName>r</p:attrName>
                                        </p:attrNameLst>
                                      </p:cBhvr>
                                    </p:animRot>
                                  </p:childTnLst>
                                </p:cTn>
                              </p:par>
                            </p:childTnLst>
                          </p:cTn>
                        </p:par>
                        <p:par>
                          <p:cTn id="120" fill="hold">
                            <p:stCondLst>
                              <p:cond delay="3000"/>
                            </p:stCondLst>
                            <p:childTnLst>
                              <p:par>
                                <p:cTn id="121" presetID="23" presetClass="exit" presetSubtype="544" fill="hold" nodeType="afterEffect">
                                  <p:stCondLst>
                                    <p:cond delay="0"/>
                                  </p:stCondLst>
                                  <p:childTnLst>
                                    <p:anim calcmode="lin" valueType="num">
                                      <p:cBhvr>
                                        <p:cTn id="122" dur="3000"/>
                                        <p:tgtEl>
                                          <p:spTgt spid="19"/>
                                        </p:tgtEl>
                                        <p:attrNameLst>
                                          <p:attrName>ppt_w</p:attrName>
                                        </p:attrNameLst>
                                      </p:cBhvr>
                                      <p:tavLst>
                                        <p:tav tm="0">
                                          <p:val>
                                            <p:strVal val="ppt_w"/>
                                          </p:val>
                                        </p:tav>
                                        <p:tav tm="100000">
                                          <p:val>
                                            <p:fltVal val="0"/>
                                          </p:val>
                                        </p:tav>
                                      </p:tavLst>
                                    </p:anim>
                                    <p:anim calcmode="lin" valueType="num">
                                      <p:cBhvr>
                                        <p:cTn id="123" dur="3000"/>
                                        <p:tgtEl>
                                          <p:spTgt spid="19"/>
                                        </p:tgtEl>
                                        <p:attrNameLst>
                                          <p:attrName>ppt_h</p:attrName>
                                        </p:attrNameLst>
                                      </p:cBhvr>
                                      <p:tavLst>
                                        <p:tav tm="0">
                                          <p:val>
                                            <p:strVal val="ppt_h"/>
                                          </p:val>
                                        </p:tav>
                                        <p:tav tm="100000">
                                          <p:val>
                                            <p:fltVal val="0"/>
                                          </p:val>
                                        </p:tav>
                                      </p:tavLst>
                                    </p:anim>
                                    <p:anim calcmode="lin" valueType="num">
                                      <p:cBhvr>
                                        <p:cTn id="124" dur="3000"/>
                                        <p:tgtEl>
                                          <p:spTgt spid="19"/>
                                        </p:tgtEl>
                                        <p:attrNameLst>
                                          <p:attrName>ppt_x</p:attrName>
                                        </p:attrNameLst>
                                      </p:cBhvr>
                                      <p:tavLst>
                                        <p:tav tm="0">
                                          <p:val>
                                            <p:strVal val="ppt_x"/>
                                          </p:val>
                                        </p:tav>
                                        <p:tav tm="100000">
                                          <p:val>
                                            <p:fltVal val="0.5"/>
                                          </p:val>
                                        </p:tav>
                                      </p:tavLst>
                                    </p:anim>
                                    <p:anim calcmode="lin" valueType="num">
                                      <p:cBhvr>
                                        <p:cTn id="125" dur="3000"/>
                                        <p:tgtEl>
                                          <p:spTgt spid="19"/>
                                        </p:tgtEl>
                                        <p:attrNameLst>
                                          <p:attrName>ppt_y</p:attrName>
                                        </p:attrNameLst>
                                      </p:cBhvr>
                                      <p:tavLst>
                                        <p:tav tm="0">
                                          <p:val>
                                            <p:strVal val="ppt_y"/>
                                          </p:val>
                                        </p:tav>
                                        <p:tav tm="100000">
                                          <p:val>
                                            <p:fltVal val="0.5"/>
                                          </p:val>
                                        </p:tav>
                                      </p:tavLst>
                                    </p:anim>
                                    <p:set>
                                      <p:cBhvr>
                                        <p:cTn id="126" dur="1" fill="hold">
                                          <p:stCondLst>
                                            <p:cond delay="2999"/>
                                          </p:stCondLst>
                                        </p:cTn>
                                        <p:tgtEl>
                                          <p:spTgt spid="19"/>
                                        </p:tgtEl>
                                        <p:attrNameLst>
                                          <p:attrName>style.visibility</p:attrName>
                                        </p:attrNameLst>
                                      </p:cBhvr>
                                      <p:to>
                                        <p:strVal val="hidden"/>
                                      </p:to>
                                    </p:set>
                                  </p:childTnLst>
                                </p:cTn>
                              </p:par>
                              <p:par>
                                <p:cTn id="127" presetID="23" presetClass="exit" presetSubtype="544" fill="hold" nodeType="withEffect">
                                  <p:stCondLst>
                                    <p:cond delay="0"/>
                                  </p:stCondLst>
                                  <p:childTnLst>
                                    <p:anim calcmode="lin" valueType="num">
                                      <p:cBhvr>
                                        <p:cTn id="128" dur="3000"/>
                                        <p:tgtEl>
                                          <p:spTgt spid="20"/>
                                        </p:tgtEl>
                                        <p:attrNameLst>
                                          <p:attrName>ppt_w</p:attrName>
                                        </p:attrNameLst>
                                      </p:cBhvr>
                                      <p:tavLst>
                                        <p:tav tm="0">
                                          <p:val>
                                            <p:strVal val="ppt_w"/>
                                          </p:val>
                                        </p:tav>
                                        <p:tav tm="100000">
                                          <p:val>
                                            <p:fltVal val="0"/>
                                          </p:val>
                                        </p:tav>
                                      </p:tavLst>
                                    </p:anim>
                                    <p:anim calcmode="lin" valueType="num">
                                      <p:cBhvr>
                                        <p:cTn id="129" dur="3000"/>
                                        <p:tgtEl>
                                          <p:spTgt spid="20"/>
                                        </p:tgtEl>
                                        <p:attrNameLst>
                                          <p:attrName>ppt_h</p:attrName>
                                        </p:attrNameLst>
                                      </p:cBhvr>
                                      <p:tavLst>
                                        <p:tav tm="0">
                                          <p:val>
                                            <p:strVal val="ppt_h"/>
                                          </p:val>
                                        </p:tav>
                                        <p:tav tm="100000">
                                          <p:val>
                                            <p:fltVal val="0"/>
                                          </p:val>
                                        </p:tav>
                                      </p:tavLst>
                                    </p:anim>
                                    <p:anim calcmode="lin" valueType="num">
                                      <p:cBhvr>
                                        <p:cTn id="130" dur="3000"/>
                                        <p:tgtEl>
                                          <p:spTgt spid="20"/>
                                        </p:tgtEl>
                                        <p:attrNameLst>
                                          <p:attrName>ppt_x</p:attrName>
                                        </p:attrNameLst>
                                      </p:cBhvr>
                                      <p:tavLst>
                                        <p:tav tm="0">
                                          <p:val>
                                            <p:strVal val="ppt_x"/>
                                          </p:val>
                                        </p:tav>
                                        <p:tav tm="100000">
                                          <p:val>
                                            <p:fltVal val="0.5"/>
                                          </p:val>
                                        </p:tav>
                                      </p:tavLst>
                                    </p:anim>
                                    <p:anim calcmode="lin" valueType="num">
                                      <p:cBhvr>
                                        <p:cTn id="131" dur="3000"/>
                                        <p:tgtEl>
                                          <p:spTgt spid="20"/>
                                        </p:tgtEl>
                                        <p:attrNameLst>
                                          <p:attrName>ppt_y</p:attrName>
                                        </p:attrNameLst>
                                      </p:cBhvr>
                                      <p:tavLst>
                                        <p:tav tm="0">
                                          <p:val>
                                            <p:strVal val="ppt_y"/>
                                          </p:val>
                                        </p:tav>
                                        <p:tav tm="100000">
                                          <p:val>
                                            <p:fltVal val="0.5"/>
                                          </p:val>
                                        </p:tav>
                                      </p:tavLst>
                                    </p:anim>
                                    <p:set>
                                      <p:cBhvr>
                                        <p:cTn id="132" dur="1" fill="hold">
                                          <p:stCondLst>
                                            <p:cond delay="2999"/>
                                          </p:stCondLst>
                                        </p:cTn>
                                        <p:tgtEl>
                                          <p:spTgt spid="20"/>
                                        </p:tgtEl>
                                        <p:attrNameLst>
                                          <p:attrName>style.visibility</p:attrName>
                                        </p:attrNameLst>
                                      </p:cBhvr>
                                      <p:to>
                                        <p:strVal val="hidden"/>
                                      </p:to>
                                    </p:set>
                                  </p:childTnLst>
                                </p:cTn>
                              </p:par>
                              <p:par>
                                <p:cTn id="133" presetID="23" presetClass="exit" presetSubtype="544" fill="hold" nodeType="withEffect">
                                  <p:stCondLst>
                                    <p:cond delay="0"/>
                                  </p:stCondLst>
                                  <p:childTnLst>
                                    <p:anim calcmode="lin" valueType="num">
                                      <p:cBhvr>
                                        <p:cTn id="134" dur="3000"/>
                                        <p:tgtEl>
                                          <p:spTgt spid="21"/>
                                        </p:tgtEl>
                                        <p:attrNameLst>
                                          <p:attrName>ppt_w</p:attrName>
                                        </p:attrNameLst>
                                      </p:cBhvr>
                                      <p:tavLst>
                                        <p:tav tm="0">
                                          <p:val>
                                            <p:strVal val="ppt_w"/>
                                          </p:val>
                                        </p:tav>
                                        <p:tav tm="100000">
                                          <p:val>
                                            <p:fltVal val="0"/>
                                          </p:val>
                                        </p:tav>
                                      </p:tavLst>
                                    </p:anim>
                                    <p:anim calcmode="lin" valueType="num">
                                      <p:cBhvr>
                                        <p:cTn id="135" dur="3000"/>
                                        <p:tgtEl>
                                          <p:spTgt spid="21"/>
                                        </p:tgtEl>
                                        <p:attrNameLst>
                                          <p:attrName>ppt_h</p:attrName>
                                        </p:attrNameLst>
                                      </p:cBhvr>
                                      <p:tavLst>
                                        <p:tav tm="0">
                                          <p:val>
                                            <p:strVal val="ppt_h"/>
                                          </p:val>
                                        </p:tav>
                                        <p:tav tm="100000">
                                          <p:val>
                                            <p:fltVal val="0"/>
                                          </p:val>
                                        </p:tav>
                                      </p:tavLst>
                                    </p:anim>
                                    <p:anim calcmode="lin" valueType="num">
                                      <p:cBhvr>
                                        <p:cTn id="136" dur="3000"/>
                                        <p:tgtEl>
                                          <p:spTgt spid="21"/>
                                        </p:tgtEl>
                                        <p:attrNameLst>
                                          <p:attrName>ppt_x</p:attrName>
                                        </p:attrNameLst>
                                      </p:cBhvr>
                                      <p:tavLst>
                                        <p:tav tm="0">
                                          <p:val>
                                            <p:strVal val="ppt_x"/>
                                          </p:val>
                                        </p:tav>
                                        <p:tav tm="100000">
                                          <p:val>
                                            <p:fltVal val="0.5"/>
                                          </p:val>
                                        </p:tav>
                                      </p:tavLst>
                                    </p:anim>
                                    <p:anim calcmode="lin" valueType="num">
                                      <p:cBhvr>
                                        <p:cTn id="137" dur="3000"/>
                                        <p:tgtEl>
                                          <p:spTgt spid="21"/>
                                        </p:tgtEl>
                                        <p:attrNameLst>
                                          <p:attrName>ppt_y</p:attrName>
                                        </p:attrNameLst>
                                      </p:cBhvr>
                                      <p:tavLst>
                                        <p:tav tm="0">
                                          <p:val>
                                            <p:strVal val="ppt_y"/>
                                          </p:val>
                                        </p:tav>
                                        <p:tav tm="100000">
                                          <p:val>
                                            <p:fltVal val="0.5"/>
                                          </p:val>
                                        </p:tav>
                                      </p:tavLst>
                                    </p:anim>
                                    <p:set>
                                      <p:cBhvr>
                                        <p:cTn id="138" dur="1" fill="hold">
                                          <p:stCondLst>
                                            <p:cond delay="2999"/>
                                          </p:stCondLst>
                                        </p:cTn>
                                        <p:tgtEl>
                                          <p:spTgt spid="21"/>
                                        </p:tgtEl>
                                        <p:attrNameLst>
                                          <p:attrName>style.visibility</p:attrName>
                                        </p:attrNameLst>
                                      </p:cBhvr>
                                      <p:to>
                                        <p:strVal val="hidden"/>
                                      </p:to>
                                    </p:set>
                                  </p:childTnLst>
                                </p:cTn>
                              </p:par>
                              <p:par>
                                <p:cTn id="139" presetID="23" presetClass="exit" presetSubtype="544" fill="hold" nodeType="withEffect">
                                  <p:stCondLst>
                                    <p:cond delay="0"/>
                                  </p:stCondLst>
                                  <p:childTnLst>
                                    <p:anim calcmode="lin" valueType="num">
                                      <p:cBhvr>
                                        <p:cTn id="140" dur="3000"/>
                                        <p:tgtEl>
                                          <p:spTgt spid="22"/>
                                        </p:tgtEl>
                                        <p:attrNameLst>
                                          <p:attrName>ppt_w</p:attrName>
                                        </p:attrNameLst>
                                      </p:cBhvr>
                                      <p:tavLst>
                                        <p:tav tm="0">
                                          <p:val>
                                            <p:strVal val="ppt_w"/>
                                          </p:val>
                                        </p:tav>
                                        <p:tav tm="100000">
                                          <p:val>
                                            <p:fltVal val="0"/>
                                          </p:val>
                                        </p:tav>
                                      </p:tavLst>
                                    </p:anim>
                                    <p:anim calcmode="lin" valueType="num">
                                      <p:cBhvr>
                                        <p:cTn id="141" dur="3000"/>
                                        <p:tgtEl>
                                          <p:spTgt spid="22"/>
                                        </p:tgtEl>
                                        <p:attrNameLst>
                                          <p:attrName>ppt_h</p:attrName>
                                        </p:attrNameLst>
                                      </p:cBhvr>
                                      <p:tavLst>
                                        <p:tav tm="0">
                                          <p:val>
                                            <p:strVal val="ppt_h"/>
                                          </p:val>
                                        </p:tav>
                                        <p:tav tm="100000">
                                          <p:val>
                                            <p:fltVal val="0"/>
                                          </p:val>
                                        </p:tav>
                                      </p:tavLst>
                                    </p:anim>
                                    <p:anim calcmode="lin" valueType="num">
                                      <p:cBhvr>
                                        <p:cTn id="142" dur="3000"/>
                                        <p:tgtEl>
                                          <p:spTgt spid="22"/>
                                        </p:tgtEl>
                                        <p:attrNameLst>
                                          <p:attrName>ppt_x</p:attrName>
                                        </p:attrNameLst>
                                      </p:cBhvr>
                                      <p:tavLst>
                                        <p:tav tm="0">
                                          <p:val>
                                            <p:strVal val="ppt_x"/>
                                          </p:val>
                                        </p:tav>
                                        <p:tav tm="100000">
                                          <p:val>
                                            <p:fltVal val="0.5"/>
                                          </p:val>
                                        </p:tav>
                                      </p:tavLst>
                                    </p:anim>
                                    <p:anim calcmode="lin" valueType="num">
                                      <p:cBhvr>
                                        <p:cTn id="143" dur="3000"/>
                                        <p:tgtEl>
                                          <p:spTgt spid="22"/>
                                        </p:tgtEl>
                                        <p:attrNameLst>
                                          <p:attrName>ppt_y</p:attrName>
                                        </p:attrNameLst>
                                      </p:cBhvr>
                                      <p:tavLst>
                                        <p:tav tm="0">
                                          <p:val>
                                            <p:strVal val="ppt_y"/>
                                          </p:val>
                                        </p:tav>
                                        <p:tav tm="100000">
                                          <p:val>
                                            <p:fltVal val="0.5"/>
                                          </p:val>
                                        </p:tav>
                                      </p:tavLst>
                                    </p:anim>
                                    <p:set>
                                      <p:cBhvr>
                                        <p:cTn id="144" dur="1" fill="hold">
                                          <p:stCondLst>
                                            <p:cond delay="2999"/>
                                          </p:stCondLst>
                                        </p:cTn>
                                        <p:tgtEl>
                                          <p:spTgt spid="22"/>
                                        </p:tgtEl>
                                        <p:attrNameLst>
                                          <p:attrName>style.visibility</p:attrName>
                                        </p:attrNameLst>
                                      </p:cBhvr>
                                      <p:to>
                                        <p:strVal val="hidden"/>
                                      </p:to>
                                    </p:set>
                                  </p:childTnLst>
                                </p:cTn>
                              </p:par>
                              <p:par>
                                <p:cTn id="145" presetID="23" presetClass="exit" presetSubtype="544" fill="hold" nodeType="withEffect">
                                  <p:stCondLst>
                                    <p:cond delay="0"/>
                                  </p:stCondLst>
                                  <p:childTnLst>
                                    <p:anim calcmode="lin" valueType="num">
                                      <p:cBhvr>
                                        <p:cTn id="146" dur="3000"/>
                                        <p:tgtEl>
                                          <p:spTgt spid="23"/>
                                        </p:tgtEl>
                                        <p:attrNameLst>
                                          <p:attrName>ppt_w</p:attrName>
                                        </p:attrNameLst>
                                      </p:cBhvr>
                                      <p:tavLst>
                                        <p:tav tm="0">
                                          <p:val>
                                            <p:strVal val="ppt_w"/>
                                          </p:val>
                                        </p:tav>
                                        <p:tav tm="100000">
                                          <p:val>
                                            <p:fltVal val="0"/>
                                          </p:val>
                                        </p:tav>
                                      </p:tavLst>
                                    </p:anim>
                                    <p:anim calcmode="lin" valueType="num">
                                      <p:cBhvr>
                                        <p:cTn id="147" dur="3000"/>
                                        <p:tgtEl>
                                          <p:spTgt spid="23"/>
                                        </p:tgtEl>
                                        <p:attrNameLst>
                                          <p:attrName>ppt_h</p:attrName>
                                        </p:attrNameLst>
                                      </p:cBhvr>
                                      <p:tavLst>
                                        <p:tav tm="0">
                                          <p:val>
                                            <p:strVal val="ppt_h"/>
                                          </p:val>
                                        </p:tav>
                                        <p:tav tm="100000">
                                          <p:val>
                                            <p:fltVal val="0"/>
                                          </p:val>
                                        </p:tav>
                                      </p:tavLst>
                                    </p:anim>
                                    <p:anim calcmode="lin" valueType="num">
                                      <p:cBhvr>
                                        <p:cTn id="148" dur="3000"/>
                                        <p:tgtEl>
                                          <p:spTgt spid="23"/>
                                        </p:tgtEl>
                                        <p:attrNameLst>
                                          <p:attrName>ppt_x</p:attrName>
                                        </p:attrNameLst>
                                      </p:cBhvr>
                                      <p:tavLst>
                                        <p:tav tm="0">
                                          <p:val>
                                            <p:strVal val="ppt_x"/>
                                          </p:val>
                                        </p:tav>
                                        <p:tav tm="100000">
                                          <p:val>
                                            <p:fltVal val="0.5"/>
                                          </p:val>
                                        </p:tav>
                                      </p:tavLst>
                                    </p:anim>
                                    <p:anim calcmode="lin" valueType="num">
                                      <p:cBhvr>
                                        <p:cTn id="149" dur="3000"/>
                                        <p:tgtEl>
                                          <p:spTgt spid="23"/>
                                        </p:tgtEl>
                                        <p:attrNameLst>
                                          <p:attrName>ppt_y</p:attrName>
                                        </p:attrNameLst>
                                      </p:cBhvr>
                                      <p:tavLst>
                                        <p:tav tm="0">
                                          <p:val>
                                            <p:strVal val="ppt_y"/>
                                          </p:val>
                                        </p:tav>
                                        <p:tav tm="100000">
                                          <p:val>
                                            <p:fltVal val="0.5"/>
                                          </p:val>
                                        </p:tav>
                                      </p:tavLst>
                                    </p:anim>
                                    <p:set>
                                      <p:cBhvr>
                                        <p:cTn id="150" dur="1" fill="hold">
                                          <p:stCondLst>
                                            <p:cond delay="2999"/>
                                          </p:stCondLst>
                                        </p:cTn>
                                        <p:tgtEl>
                                          <p:spTgt spid="23"/>
                                        </p:tgtEl>
                                        <p:attrNameLst>
                                          <p:attrName>style.visibility</p:attrName>
                                        </p:attrNameLst>
                                      </p:cBhvr>
                                      <p:to>
                                        <p:strVal val="hidden"/>
                                      </p:to>
                                    </p:set>
                                  </p:childTnLst>
                                </p:cTn>
                              </p:par>
                              <p:par>
                                <p:cTn id="151" presetID="23" presetClass="exit" presetSubtype="544" fill="hold" nodeType="withEffect">
                                  <p:stCondLst>
                                    <p:cond delay="0"/>
                                  </p:stCondLst>
                                  <p:childTnLst>
                                    <p:anim calcmode="lin" valueType="num">
                                      <p:cBhvr>
                                        <p:cTn id="152" dur="3000"/>
                                        <p:tgtEl>
                                          <p:spTgt spid="24"/>
                                        </p:tgtEl>
                                        <p:attrNameLst>
                                          <p:attrName>ppt_w</p:attrName>
                                        </p:attrNameLst>
                                      </p:cBhvr>
                                      <p:tavLst>
                                        <p:tav tm="0">
                                          <p:val>
                                            <p:strVal val="ppt_w"/>
                                          </p:val>
                                        </p:tav>
                                        <p:tav tm="100000">
                                          <p:val>
                                            <p:fltVal val="0"/>
                                          </p:val>
                                        </p:tav>
                                      </p:tavLst>
                                    </p:anim>
                                    <p:anim calcmode="lin" valueType="num">
                                      <p:cBhvr>
                                        <p:cTn id="153" dur="3000"/>
                                        <p:tgtEl>
                                          <p:spTgt spid="24"/>
                                        </p:tgtEl>
                                        <p:attrNameLst>
                                          <p:attrName>ppt_h</p:attrName>
                                        </p:attrNameLst>
                                      </p:cBhvr>
                                      <p:tavLst>
                                        <p:tav tm="0">
                                          <p:val>
                                            <p:strVal val="ppt_h"/>
                                          </p:val>
                                        </p:tav>
                                        <p:tav tm="100000">
                                          <p:val>
                                            <p:fltVal val="0"/>
                                          </p:val>
                                        </p:tav>
                                      </p:tavLst>
                                    </p:anim>
                                    <p:anim calcmode="lin" valueType="num">
                                      <p:cBhvr>
                                        <p:cTn id="154" dur="3000"/>
                                        <p:tgtEl>
                                          <p:spTgt spid="24"/>
                                        </p:tgtEl>
                                        <p:attrNameLst>
                                          <p:attrName>ppt_x</p:attrName>
                                        </p:attrNameLst>
                                      </p:cBhvr>
                                      <p:tavLst>
                                        <p:tav tm="0">
                                          <p:val>
                                            <p:strVal val="ppt_x"/>
                                          </p:val>
                                        </p:tav>
                                        <p:tav tm="100000">
                                          <p:val>
                                            <p:fltVal val="0.5"/>
                                          </p:val>
                                        </p:tav>
                                      </p:tavLst>
                                    </p:anim>
                                    <p:anim calcmode="lin" valueType="num">
                                      <p:cBhvr>
                                        <p:cTn id="155" dur="3000"/>
                                        <p:tgtEl>
                                          <p:spTgt spid="24"/>
                                        </p:tgtEl>
                                        <p:attrNameLst>
                                          <p:attrName>ppt_y</p:attrName>
                                        </p:attrNameLst>
                                      </p:cBhvr>
                                      <p:tavLst>
                                        <p:tav tm="0">
                                          <p:val>
                                            <p:strVal val="ppt_y"/>
                                          </p:val>
                                        </p:tav>
                                        <p:tav tm="100000">
                                          <p:val>
                                            <p:fltVal val="0.5"/>
                                          </p:val>
                                        </p:tav>
                                      </p:tavLst>
                                    </p:anim>
                                    <p:set>
                                      <p:cBhvr>
                                        <p:cTn id="156" dur="1" fill="hold">
                                          <p:stCondLst>
                                            <p:cond delay="2999"/>
                                          </p:stCondLst>
                                        </p:cTn>
                                        <p:tgtEl>
                                          <p:spTgt spid="24"/>
                                        </p:tgtEl>
                                        <p:attrNameLst>
                                          <p:attrName>style.visibility</p:attrName>
                                        </p:attrNameLst>
                                      </p:cBhvr>
                                      <p:to>
                                        <p:strVal val="hidden"/>
                                      </p:to>
                                    </p:set>
                                  </p:childTnLst>
                                </p:cTn>
                              </p:par>
                              <p:par>
                                <p:cTn id="157" presetID="23" presetClass="exit" presetSubtype="544" fill="hold" nodeType="withEffect">
                                  <p:stCondLst>
                                    <p:cond delay="0"/>
                                  </p:stCondLst>
                                  <p:childTnLst>
                                    <p:anim calcmode="lin" valueType="num">
                                      <p:cBhvr>
                                        <p:cTn id="158" dur="3000"/>
                                        <p:tgtEl>
                                          <p:spTgt spid="25"/>
                                        </p:tgtEl>
                                        <p:attrNameLst>
                                          <p:attrName>ppt_w</p:attrName>
                                        </p:attrNameLst>
                                      </p:cBhvr>
                                      <p:tavLst>
                                        <p:tav tm="0">
                                          <p:val>
                                            <p:strVal val="ppt_w"/>
                                          </p:val>
                                        </p:tav>
                                        <p:tav tm="100000">
                                          <p:val>
                                            <p:fltVal val="0"/>
                                          </p:val>
                                        </p:tav>
                                      </p:tavLst>
                                    </p:anim>
                                    <p:anim calcmode="lin" valueType="num">
                                      <p:cBhvr>
                                        <p:cTn id="159" dur="3000"/>
                                        <p:tgtEl>
                                          <p:spTgt spid="25"/>
                                        </p:tgtEl>
                                        <p:attrNameLst>
                                          <p:attrName>ppt_h</p:attrName>
                                        </p:attrNameLst>
                                      </p:cBhvr>
                                      <p:tavLst>
                                        <p:tav tm="0">
                                          <p:val>
                                            <p:strVal val="ppt_h"/>
                                          </p:val>
                                        </p:tav>
                                        <p:tav tm="100000">
                                          <p:val>
                                            <p:fltVal val="0"/>
                                          </p:val>
                                        </p:tav>
                                      </p:tavLst>
                                    </p:anim>
                                    <p:anim calcmode="lin" valueType="num">
                                      <p:cBhvr>
                                        <p:cTn id="160" dur="3000"/>
                                        <p:tgtEl>
                                          <p:spTgt spid="25"/>
                                        </p:tgtEl>
                                        <p:attrNameLst>
                                          <p:attrName>ppt_x</p:attrName>
                                        </p:attrNameLst>
                                      </p:cBhvr>
                                      <p:tavLst>
                                        <p:tav tm="0">
                                          <p:val>
                                            <p:strVal val="ppt_x"/>
                                          </p:val>
                                        </p:tav>
                                        <p:tav tm="100000">
                                          <p:val>
                                            <p:fltVal val="0.5"/>
                                          </p:val>
                                        </p:tav>
                                      </p:tavLst>
                                    </p:anim>
                                    <p:anim calcmode="lin" valueType="num">
                                      <p:cBhvr>
                                        <p:cTn id="161" dur="3000"/>
                                        <p:tgtEl>
                                          <p:spTgt spid="25"/>
                                        </p:tgtEl>
                                        <p:attrNameLst>
                                          <p:attrName>ppt_y</p:attrName>
                                        </p:attrNameLst>
                                      </p:cBhvr>
                                      <p:tavLst>
                                        <p:tav tm="0">
                                          <p:val>
                                            <p:strVal val="ppt_y"/>
                                          </p:val>
                                        </p:tav>
                                        <p:tav tm="100000">
                                          <p:val>
                                            <p:fltVal val="0.5"/>
                                          </p:val>
                                        </p:tav>
                                      </p:tavLst>
                                    </p:anim>
                                    <p:set>
                                      <p:cBhvr>
                                        <p:cTn id="162" dur="1" fill="hold">
                                          <p:stCondLst>
                                            <p:cond delay="2999"/>
                                          </p:stCondLst>
                                        </p:cTn>
                                        <p:tgtEl>
                                          <p:spTgt spid="25"/>
                                        </p:tgtEl>
                                        <p:attrNameLst>
                                          <p:attrName>style.visibility</p:attrName>
                                        </p:attrNameLst>
                                      </p:cBhvr>
                                      <p:to>
                                        <p:strVal val="hidden"/>
                                      </p:to>
                                    </p:set>
                                  </p:childTnLst>
                                </p:cTn>
                              </p:par>
                              <p:par>
                                <p:cTn id="163" presetID="23" presetClass="exit" presetSubtype="544" fill="hold" nodeType="withEffect">
                                  <p:stCondLst>
                                    <p:cond delay="0"/>
                                  </p:stCondLst>
                                  <p:childTnLst>
                                    <p:anim calcmode="lin" valueType="num">
                                      <p:cBhvr>
                                        <p:cTn id="164" dur="3000"/>
                                        <p:tgtEl>
                                          <p:spTgt spid="26"/>
                                        </p:tgtEl>
                                        <p:attrNameLst>
                                          <p:attrName>ppt_w</p:attrName>
                                        </p:attrNameLst>
                                      </p:cBhvr>
                                      <p:tavLst>
                                        <p:tav tm="0">
                                          <p:val>
                                            <p:strVal val="ppt_w"/>
                                          </p:val>
                                        </p:tav>
                                        <p:tav tm="100000">
                                          <p:val>
                                            <p:fltVal val="0"/>
                                          </p:val>
                                        </p:tav>
                                      </p:tavLst>
                                    </p:anim>
                                    <p:anim calcmode="lin" valueType="num">
                                      <p:cBhvr>
                                        <p:cTn id="165" dur="3000"/>
                                        <p:tgtEl>
                                          <p:spTgt spid="26"/>
                                        </p:tgtEl>
                                        <p:attrNameLst>
                                          <p:attrName>ppt_h</p:attrName>
                                        </p:attrNameLst>
                                      </p:cBhvr>
                                      <p:tavLst>
                                        <p:tav tm="0">
                                          <p:val>
                                            <p:strVal val="ppt_h"/>
                                          </p:val>
                                        </p:tav>
                                        <p:tav tm="100000">
                                          <p:val>
                                            <p:fltVal val="0"/>
                                          </p:val>
                                        </p:tav>
                                      </p:tavLst>
                                    </p:anim>
                                    <p:anim calcmode="lin" valueType="num">
                                      <p:cBhvr>
                                        <p:cTn id="166" dur="3000"/>
                                        <p:tgtEl>
                                          <p:spTgt spid="26"/>
                                        </p:tgtEl>
                                        <p:attrNameLst>
                                          <p:attrName>ppt_x</p:attrName>
                                        </p:attrNameLst>
                                      </p:cBhvr>
                                      <p:tavLst>
                                        <p:tav tm="0">
                                          <p:val>
                                            <p:strVal val="ppt_x"/>
                                          </p:val>
                                        </p:tav>
                                        <p:tav tm="100000">
                                          <p:val>
                                            <p:fltVal val="0.5"/>
                                          </p:val>
                                        </p:tav>
                                      </p:tavLst>
                                    </p:anim>
                                    <p:anim calcmode="lin" valueType="num">
                                      <p:cBhvr>
                                        <p:cTn id="167" dur="3000"/>
                                        <p:tgtEl>
                                          <p:spTgt spid="26"/>
                                        </p:tgtEl>
                                        <p:attrNameLst>
                                          <p:attrName>ppt_y</p:attrName>
                                        </p:attrNameLst>
                                      </p:cBhvr>
                                      <p:tavLst>
                                        <p:tav tm="0">
                                          <p:val>
                                            <p:strVal val="ppt_y"/>
                                          </p:val>
                                        </p:tav>
                                        <p:tav tm="100000">
                                          <p:val>
                                            <p:fltVal val="0.5"/>
                                          </p:val>
                                        </p:tav>
                                      </p:tavLst>
                                    </p:anim>
                                    <p:set>
                                      <p:cBhvr>
                                        <p:cTn id="168" dur="1" fill="hold">
                                          <p:stCondLst>
                                            <p:cond delay="2999"/>
                                          </p:stCondLst>
                                        </p:cTn>
                                        <p:tgtEl>
                                          <p:spTgt spid="26"/>
                                        </p:tgtEl>
                                        <p:attrNameLst>
                                          <p:attrName>style.visibility</p:attrName>
                                        </p:attrNameLst>
                                      </p:cBhvr>
                                      <p:to>
                                        <p:strVal val="hidden"/>
                                      </p:to>
                                    </p:set>
                                  </p:childTnLst>
                                </p:cTn>
                              </p:par>
                              <p:par>
                                <p:cTn id="169" presetID="23" presetClass="exit" presetSubtype="544" fill="hold" nodeType="withEffect">
                                  <p:stCondLst>
                                    <p:cond delay="0"/>
                                  </p:stCondLst>
                                  <p:childTnLst>
                                    <p:anim calcmode="lin" valueType="num">
                                      <p:cBhvr>
                                        <p:cTn id="170" dur="3000"/>
                                        <p:tgtEl>
                                          <p:spTgt spid="27"/>
                                        </p:tgtEl>
                                        <p:attrNameLst>
                                          <p:attrName>ppt_w</p:attrName>
                                        </p:attrNameLst>
                                      </p:cBhvr>
                                      <p:tavLst>
                                        <p:tav tm="0">
                                          <p:val>
                                            <p:strVal val="ppt_w"/>
                                          </p:val>
                                        </p:tav>
                                        <p:tav tm="100000">
                                          <p:val>
                                            <p:fltVal val="0"/>
                                          </p:val>
                                        </p:tav>
                                      </p:tavLst>
                                    </p:anim>
                                    <p:anim calcmode="lin" valueType="num">
                                      <p:cBhvr>
                                        <p:cTn id="171" dur="3000"/>
                                        <p:tgtEl>
                                          <p:spTgt spid="27"/>
                                        </p:tgtEl>
                                        <p:attrNameLst>
                                          <p:attrName>ppt_h</p:attrName>
                                        </p:attrNameLst>
                                      </p:cBhvr>
                                      <p:tavLst>
                                        <p:tav tm="0">
                                          <p:val>
                                            <p:strVal val="ppt_h"/>
                                          </p:val>
                                        </p:tav>
                                        <p:tav tm="100000">
                                          <p:val>
                                            <p:fltVal val="0"/>
                                          </p:val>
                                        </p:tav>
                                      </p:tavLst>
                                    </p:anim>
                                    <p:anim calcmode="lin" valueType="num">
                                      <p:cBhvr>
                                        <p:cTn id="172" dur="3000"/>
                                        <p:tgtEl>
                                          <p:spTgt spid="27"/>
                                        </p:tgtEl>
                                        <p:attrNameLst>
                                          <p:attrName>ppt_x</p:attrName>
                                        </p:attrNameLst>
                                      </p:cBhvr>
                                      <p:tavLst>
                                        <p:tav tm="0">
                                          <p:val>
                                            <p:strVal val="ppt_x"/>
                                          </p:val>
                                        </p:tav>
                                        <p:tav tm="100000">
                                          <p:val>
                                            <p:fltVal val="0.5"/>
                                          </p:val>
                                        </p:tav>
                                      </p:tavLst>
                                    </p:anim>
                                    <p:anim calcmode="lin" valueType="num">
                                      <p:cBhvr>
                                        <p:cTn id="173" dur="3000"/>
                                        <p:tgtEl>
                                          <p:spTgt spid="27"/>
                                        </p:tgtEl>
                                        <p:attrNameLst>
                                          <p:attrName>ppt_y</p:attrName>
                                        </p:attrNameLst>
                                      </p:cBhvr>
                                      <p:tavLst>
                                        <p:tav tm="0">
                                          <p:val>
                                            <p:strVal val="ppt_y"/>
                                          </p:val>
                                        </p:tav>
                                        <p:tav tm="100000">
                                          <p:val>
                                            <p:fltVal val="0.5"/>
                                          </p:val>
                                        </p:tav>
                                      </p:tavLst>
                                    </p:anim>
                                    <p:set>
                                      <p:cBhvr>
                                        <p:cTn id="174" dur="1" fill="hold">
                                          <p:stCondLst>
                                            <p:cond delay="2999"/>
                                          </p:stCondLst>
                                        </p:cTn>
                                        <p:tgtEl>
                                          <p:spTgt spid="27"/>
                                        </p:tgtEl>
                                        <p:attrNameLst>
                                          <p:attrName>style.visibility</p:attrName>
                                        </p:attrNameLst>
                                      </p:cBhvr>
                                      <p:to>
                                        <p:strVal val="hidden"/>
                                      </p:to>
                                    </p:set>
                                  </p:childTnLst>
                                </p:cTn>
                              </p:par>
                              <p:par>
                                <p:cTn id="175" presetID="23" presetClass="exit" presetSubtype="544" fill="hold" nodeType="withEffect">
                                  <p:stCondLst>
                                    <p:cond delay="0"/>
                                  </p:stCondLst>
                                  <p:childTnLst>
                                    <p:anim calcmode="lin" valueType="num">
                                      <p:cBhvr>
                                        <p:cTn id="176" dur="3000"/>
                                        <p:tgtEl>
                                          <p:spTgt spid="28"/>
                                        </p:tgtEl>
                                        <p:attrNameLst>
                                          <p:attrName>ppt_w</p:attrName>
                                        </p:attrNameLst>
                                      </p:cBhvr>
                                      <p:tavLst>
                                        <p:tav tm="0">
                                          <p:val>
                                            <p:strVal val="ppt_w"/>
                                          </p:val>
                                        </p:tav>
                                        <p:tav tm="100000">
                                          <p:val>
                                            <p:fltVal val="0"/>
                                          </p:val>
                                        </p:tav>
                                      </p:tavLst>
                                    </p:anim>
                                    <p:anim calcmode="lin" valueType="num">
                                      <p:cBhvr>
                                        <p:cTn id="177" dur="3000"/>
                                        <p:tgtEl>
                                          <p:spTgt spid="28"/>
                                        </p:tgtEl>
                                        <p:attrNameLst>
                                          <p:attrName>ppt_h</p:attrName>
                                        </p:attrNameLst>
                                      </p:cBhvr>
                                      <p:tavLst>
                                        <p:tav tm="0">
                                          <p:val>
                                            <p:strVal val="ppt_h"/>
                                          </p:val>
                                        </p:tav>
                                        <p:tav tm="100000">
                                          <p:val>
                                            <p:fltVal val="0"/>
                                          </p:val>
                                        </p:tav>
                                      </p:tavLst>
                                    </p:anim>
                                    <p:anim calcmode="lin" valueType="num">
                                      <p:cBhvr>
                                        <p:cTn id="178" dur="3000"/>
                                        <p:tgtEl>
                                          <p:spTgt spid="28"/>
                                        </p:tgtEl>
                                        <p:attrNameLst>
                                          <p:attrName>ppt_x</p:attrName>
                                        </p:attrNameLst>
                                      </p:cBhvr>
                                      <p:tavLst>
                                        <p:tav tm="0">
                                          <p:val>
                                            <p:strVal val="ppt_x"/>
                                          </p:val>
                                        </p:tav>
                                        <p:tav tm="100000">
                                          <p:val>
                                            <p:fltVal val="0.5"/>
                                          </p:val>
                                        </p:tav>
                                      </p:tavLst>
                                    </p:anim>
                                    <p:anim calcmode="lin" valueType="num">
                                      <p:cBhvr>
                                        <p:cTn id="179" dur="3000"/>
                                        <p:tgtEl>
                                          <p:spTgt spid="28"/>
                                        </p:tgtEl>
                                        <p:attrNameLst>
                                          <p:attrName>ppt_y</p:attrName>
                                        </p:attrNameLst>
                                      </p:cBhvr>
                                      <p:tavLst>
                                        <p:tav tm="0">
                                          <p:val>
                                            <p:strVal val="ppt_y"/>
                                          </p:val>
                                        </p:tav>
                                        <p:tav tm="100000">
                                          <p:val>
                                            <p:fltVal val="0.5"/>
                                          </p:val>
                                        </p:tav>
                                      </p:tavLst>
                                    </p:anim>
                                    <p:set>
                                      <p:cBhvr>
                                        <p:cTn id="180" dur="1" fill="hold">
                                          <p:stCondLst>
                                            <p:cond delay="2999"/>
                                          </p:stCondLst>
                                        </p:cTn>
                                        <p:tgtEl>
                                          <p:spTgt spid="28"/>
                                        </p:tgtEl>
                                        <p:attrNameLst>
                                          <p:attrName>style.visibility</p:attrName>
                                        </p:attrNameLst>
                                      </p:cBhvr>
                                      <p:to>
                                        <p:strVal val="hidden"/>
                                      </p:to>
                                    </p:set>
                                  </p:childTnLst>
                                </p:cTn>
                              </p:par>
                              <p:par>
                                <p:cTn id="181" presetID="23" presetClass="exit" presetSubtype="544" fill="hold" nodeType="withEffect">
                                  <p:stCondLst>
                                    <p:cond delay="0"/>
                                  </p:stCondLst>
                                  <p:childTnLst>
                                    <p:anim calcmode="lin" valueType="num">
                                      <p:cBhvr>
                                        <p:cTn id="182" dur="3000"/>
                                        <p:tgtEl>
                                          <p:spTgt spid="29"/>
                                        </p:tgtEl>
                                        <p:attrNameLst>
                                          <p:attrName>ppt_w</p:attrName>
                                        </p:attrNameLst>
                                      </p:cBhvr>
                                      <p:tavLst>
                                        <p:tav tm="0">
                                          <p:val>
                                            <p:strVal val="ppt_w"/>
                                          </p:val>
                                        </p:tav>
                                        <p:tav tm="100000">
                                          <p:val>
                                            <p:fltVal val="0"/>
                                          </p:val>
                                        </p:tav>
                                      </p:tavLst>
                                    </p:anim>
                                    <p:anim calcmode="lin" valueType="num">
                                      <p:cBhvr>
                                        <p:cTn id="183" dur="3000"/>
                                        <p:tgtEl>
                                          <p:spTgt spid="29"/>
                                        </p:tgtEl>
                                        <p:attrNameLst>
                                          <p:attrName>ppt_h</p:attrName>
                                        </p:attrNameLst>
                                      </p:cBhvr>
                                      <p:tavLst>
                                        <p:tav tm="0">
                                          <p:val>
                                            <p:strVal val="ppt_h"/>
                                          </p:val>
                                        </p:tav>
                                        <p:tav tm="100000">
                                          <p:val>
                                            <p:fltVal val="0"/>
                                          </p:val>
                                        </p:tav>
                                      </p:tavLst>
                                    </p:anim>
                                    <p:anim calcmode="lin" valueType="num">
                                      <p:cBhvr>
                                        <p:cTn id="184" dur="3000"/>
                                        <p:tgtEl>
                                          <p:spTgt spid="29"/>
                                        </p:tgtEl>
                                        <p:attrNameLst>
                                          <p:attrName>ppt_x</p:attrName>
                                        </p:attrNameLst>
                                      </p:cBhvr>
                                      <p:tavLst>
                                        <p:tav tm="0">
                                          <p:val>
                                            <p:strVal val="ppt_x"/>
                                          </p:val>
                                        </p:tav>
                                        <p:tav tm="100000">
                                          <p:val>
                                            <p:fltVal val="0.5"/>
                                          </p:val>
                                        </p:tav>
                                      </p:tavLst>
                                    </p:anim>
                                    <p:anim calcmode="lin" valueType="num">
                                      <p:cBhvr>
                                        <p:cTn id="185" dur="3000"/>
                                        <p:tgtEl>
                                          <p:spTgt spid="29"/>
                                        </p:tgtEl>
                                        <p:attrNameLst>
                                          <p:attrName>ppt_y</p:attrName>
                                        </p:attrNameLst>
                                      </p:cBhvr>
                                      <p:tavLst>
                                        <p:tav tm="0">
                                          <p:val>
                                            <p:strVal val="ppt_y"/>
                                          </p:val>
                                        </p:tav>
                                        <p:tav tm="100000">
                                          <p:val>
                                            <p:fltVal val="0.5"/>
                                          </p:val>
                                        </p:tav>
                                      </p:tavLst>
                                    </p:anim>
                                    <p:set>
                                      <p:cBhvr>
                                        <p:cTn id="186" dur="1" fill="hold">
                                          <p:stCondLst>
                                            <p:cond delay="2999"/>
                                          </p:stCondLst>
                                        </p:cTn>
                                        <p:tgtEl>
                                          <p:spTgt spid="29"/>
                                        </p:tgtEl>
                                        <p:attrNameLst>
                                          <p:attrName>style.visibility</p:attrName>
                                        </p:attrNameLst>
                                      </p:cBhvr>
                                      <p:to>
                                        <p:strVal val="hidden"/>
                                      </p:to>
                                    </p:set>
                                  </p:childTnLst>
                                </p:cTn>
                              </p:par>
                              <p:par>
                                <p:cTn id="187" presetID="23" presetClass="exit" presetSubtype="544" fill="hold" nodeType="withEffect">
                                  <p:stCondLst>
                                    <p:cond delay="0"/>
                                  </p:stCondLst>
                                  <p:childTnLst>
                                    <p:anim calcmode="lin" valueType="num">
                                      <p:cBhvr>
                                        <p:cTn id="188" dur="3000"/>
                                        <p:tgtEl>
                                          <p:spTgt spid="30"/>
                                        </p:tgtEl>
                                        <p:attrNameLst>
                                          <p:attrName>ppt_w</p:attrName>
                                        </p:attrNameLst>
                                      </p:cBhvr>
                                      <p:tavLst>
                                        <p:tav tm="0">
                                          <p:val>
                                            <p:strVal val="ppt_w"/>
                                          </p:val>
                                        </p:tav>
                                        <p:tav tm="100000">
                                          <p:val>
                                            <p:fltVal val="0"/>
                                          </p:val>
                                        </p:tav>
                                      </p:tavLst>
                                    </p:anim>
                                    <p:anim calcmode="lin" valueType="num">
                                      <p:cBhvr>
                                        <p:cTn id="189" dur="3000"/>
                                        <p:tgtEl>
                                          <p:spTgt spid="30"/>
                                        </p:tgtEl>
                                        <p:attrNameLst>
                                          <p:attrName>ppt_h</p:attrName>
                                        </p:attrNameLst>
                                      </p:cBhvr>
                                      <p:tavLst>
                                        <p:tav tm="0">
                                          <p:val>
                                            <p:strVal val="ppt_h"/>
                                          </p:val>
                                        </p:tav>
                                        <p:tav tm="100000">
                                          <p:val>
                                            <p:fltVal val="0"/>
                                          </p:val>
                                        </p:tav>
                                      </p:tavLst>
                                    </p:anim>
                                    <p:anim calcmode="lin" valueType="num">
                                      <p:cBhvr>
                                        <p:cTn id="190" dur="3000"/>
                                        <p:tgtEl>
                                          <p:spTgt spid="30"/>
                                        </p:tgtEl>
                                        <p:attrNameLst>
                                          <p:attrName>ppt_x</p:attrName>
                                        </p:attrNameLst>
                                      </p:cBhvr>
                                      <p:tavLst>
                                        <p:tav tm="0">
                                          <p:val>
                                            <p:strVal val="ppt_x"/>
                                          </p:val>
                                        </p:tav>
                                        <p:tav tm="100000">
                                          <p:val>
                                            <p:fltVal val="0.5"/>
                                          </p:val>
                                        </p:tav>
                                      </p:tavLst>
                                    </p:anim>
                                    <p:anim calcmode="lin" valueType="num">
                                      <p:cBhvr>
                                        <p:cTn id="191" dur="3000"/>
                                        <p:tgtEl>
                                          <p:spTgt spid="30"/>
                                        </p:tgtEl>
                                        <p:attrNameLst>
                                          <p:attrName>ppt_y</p:attrName>
                                        </p:attrNameLst>
                                      </p:cBhvr>
                                      <p:tavLst>
                                        <p:tav tm="0">
                                          <p:val>
                                            <p:strVal val="ppt_y"/>
                                          </p:val>
                                        </p:tav>
                                        <p:tav tm="100000">
                                          <p:val>
                                            <p:fltVal val="0.5"/>
                                          </p:val>
                                        </p:tav>
                                      </p:tavLst>
                                    </p:anim>
                                    <p:set>
                                      <p:cBhvr>
                                        <p:cTn id="192" dur="1" fill="hold">
                                          <p:stCondLst>
                                            <p:cond delay="2999"/>
                                          </p:stCondLst>
                                        </p:cTn>
                                        <p:tgtEl>
                                          <p:spTgt spid="30"/>
                                        </p:tgtEl>
                                        <p:attrNameLst>
                                          <p:attrName>style.visibility</p:attrName>
                                        </p:attrNameLst>
                                      </p:cBhvr>
                                      <p:to>
                                        <p:strVal val="hidden"/>
                                      </p:to>
                                    </p:set>
                                  </p:childTnLst>
                                </p:cTn>
                              </p:par>
                              <p:par>
                                <p:cTn id="193" presetID="23" presetClass="exit" presetSubtype="544" fill="hold" nodeType="withEffect">
                                  <p:stCondLst>
                                    <p:cond delay="0"/>
                                  </p:stCondLst>
                                  <p:childTnLst>
                                    <p:anim calcmode="lin" valueType="num">
                                      <p:cBhvr>
                                        <p:cTn id="194" dur="3000"/>
                                        <p:tgtEl>
                                          <p:spTgt spid="31"/>
                                        </p:tgtEl>
                                        <p:attrNameLst>
                                          <p:attrName>ppt_w</p:attrName>
                                        </p:attrNameLst>
                                      </p:cBhvr>
                                      <p:tavLst>
                                        <p:tav tm="0">
                                          <p:val>
                                            <p:strVal val="ppt_w"/>
                                          </p:val>
                                        </p:tav>
                                        <p:tav tm="100000">
                                          <p:val>
                                            <p:fltVal val="0"/>
                                          </p:val>
                                        </p:tav>
                                      </p:tavLst>
                                    </p:anim>
                                    <p:anim calcmode="lin" valueType="num">
                                      <p:cBhvr>
                                        <p:cTn id="195" dur="3000"/>
                                        <p:tgtEl>
                                          <p:spTgt spid="31"/>
                                        </p:tgtEl>
                                        <p:attrNameLst>
                                          <p:attrName>ppt_h</p:attrName>
                                        </p:attrNameLst>
                                      </p:cBhvr>
                                      <p:tavLst>
                                        <p:tav tm="0">
                                          <p:val>
                                            <p:strVal val="ppt_h"/>
                                          </p:val>
                                        </p:tav>
                                        <p:tav tm="100000">
                                          <p:val>
                                            <p:fltVal val="0"/>
                                          </p:val>
                                        </p:tav>
                                      </p:tavLst>
                                    </p:anim>
                                    <p:anim calcmode="lin" valueType="num">
                                      <p:cBhvr>
                                        <p:cTn id="196" dur="3000"/>
                                        <p:tgtEl>
                                          <p:spTgt spid="31"/>
                                        </p:tgtEl>
                                        <p:attrNameLst>
                                          <p:attrName>ppt_x</p:attrName>
                                        </p:attrNameLst>
                                      </p:cBhvr>
                                      <p:tavLst>
                                        <p:tav tm="0">
                                          <p:val>
                                            <p:strVal val="ppt_x"/>
                                          </p:val>
                                        </p:tav>
                                        <p:tav tm="100000">
                                          <p:val>
                                            <p:fltVal val="0.5"/>
                                          </p:val>
                                        </p:tav>
                                      </p:tavLst>
                                    </p:anim>
                                    <p:anim calcmode="lin" valueType="num">
                                      <p:cBhvr>
                                        <p:cTn id="197" dur="3000"/>
                                        <p:tgtEl>
                                          <p:spTgt spid="31"/>
                                        </p:tgtEl>
                                        <p:attrNameLst>
                                          <p:attrName>ppt_y</p:attrName>
                                        </p:attrNameLst>
                                      </p:cBhvr>
                                      <p:tavLst>
                                        <p:tav tm="0">
                                          <p:val>
                                            <p:strVal val="ppt_y"/>
                                          </p:val>
                                        </p:tav>
                                        <p:tav tm="100000">
                                          <p:val>
                                            <p:fltVal val="0.5"/>
                                          </p:val>
                                        </p:tav>
                                      </p:tavLst>
                                    </p:anim>
                                    <p:set>
                                      <p:cBhvr>
                                        <p:cTn id="198" dur="1" fill="hold">
                                          <p:stCondLst>
                                            <p:cond delay="2999"/>
                                          </p:stCondLst>
                                        </p:cTn>
                                        <p:tgtEl>
                                          <p:spTgt spid="31"/>
                                        </p:tgtEl>
                                        <p:attrNameLst>
                                          <p:attrName>style.visibility</p:attrName>
                                        </p:attrNameLst>
                                      </p:cBhvr>
                                      <p:to>
                                        <p:strVal val="hidden"/>
                                      </p:to>
                                    </p:set>
                                  </p:childTnLst>
                                </p:cTn>
                              </p:par>
                              <p:par>
                                <p:cTn id="199" presetID="23" presetClass="exit" presetSubtype="544" fill="hold" nodeType="withEffect">
                                  <p:stCondLst>
                                    <p:cond delay="0"/>
                                  </p:stCondLst>
                                  <p:childTnLst>
                                    <p:anim calcmode="lin" valueType="num">
                                      <p:cBhvr>
                                        <p:cTn id="200" dur="3000"/>
                                        <p:tgtEl>
                                          <p:spTgt spid="32"/>
                                        </p:tgtEl>
                                        <p:attrNameLst>
                                          <p:attrName>ppt_w</p:attrName>
                                        </p:attrNameLst>
                                      </p:cBhvr>
                                      <p:tavLst>
                                        <p:tav tm="0">
                                          <p:val>
                                            <p:strVal val="ppt_w"/>
                                          </p:val>
                                        </p:tav>
                                        <p:tav tm="100000">
                                          <p:val>
                                            <p:fltVal val="0"/>
                                          </p:val>
                                        </p:tav>
                                      </p:tavLst>
                                    </p:anim>
                                    <p:anim calcmode="lin" valueType="num">
                                      <p:cBhvr>
                                        <p:cTn id="201" dur="3000"/>
                                        <p:tgtEl>
                                          <p:spTgt spid="32"/>
                                        </p:tgtEl>
                                        <p:attrNameLst>
                                          <p:attrName>ppt_h</p:attrName>
                                        </p:attrNameLst>
                                      </p:cBhvr>
                                      <p:tavLst>
                                        <p:tav tm="0">
                                          <p:val>
                                            <p:strVal val="ppt_h"/>
                                          </p:val>
                                        </p:tav>
                                        <p:tav tm="100000">
                                          <p:val>
                                            <p:fltVal val="0"/>
                                          </p:val>
                                        </p:tav>
                                      </p:tavLst>
                                    </p:anim>
                                    <p:anim calcmode="lin" valueType="num">
                                      <p:cBhvr>
                                        <p:cTn id="202" dur="3000"/>
                                        <p:tgtEl>
                                          <p:spTgt spid="32"/>
                                        </p:tgtEl>
                                        <p:attrNameLst>
                                          <p:attrName>ppt_x</p:attrName>
                                        </p:attrNameLst>
                                      </p:cBhvr>
                                      <p:tavLst>
                                        <p:tav tm="0">
                                          <p:val>
                                            <p:strVal val="ppt_x"/>
                                          </p:val>
                                        </p:tav>
                                        <p:tav tm="100000">
                                          <p:val>
                                            <p:fltVal val="0.5"/>
                                          </p:val>
                                        </p:tav>
                                      </p:tavLst>
                                    </p:anim>
                                    <p:anim calcmode="lin" valueType="num">
                                      <p:cBhvr>
                                        <p:cTn id="203" dur="3000"/>
                                        <p:tgtEl>
                                          <p:spTgt spid="32"/>
                                        </p:tgtEl>
                                        <p:attrNameLst>
                                          <p:attrName>ppt_y</p:attrName>
                                        </p:attrNameLst>
                                      </p:cBhvr>
                                      <p:tavLst>
                                        <p:tav tm="0">
                                          <p:val>
                                            <p:strVal val="ppt_y"/>
                                          </p:val>
                                        </p:tav>
                                        <p:tav tm="100000">
                                          <p:val>
                                            <p:fltVal val="0.5"/>
                                          </p:val>
                                        </p:tav>
                                      </p:tavLst>
                                    </p:anim>
                                    <p:set>
                                      <p:cBhvr>
                                        <p:cTn id="204" dur="1" fill="hold">
                                          <p:stCondLst>
                                            <p:cond delay="2999"/>
                                          </p:stCondLst>
                                        </p:cTn>
                                        <p:tgtEl>
                                          <p:spTgt spid="32"/>
                                        </p:tgtEl>
                                        <p:attrNameLst>
                                          <p:attrName>style.visibility</p:attrName>
                                        </p:attrNameLst>
                                      </p:cBhvr>
                                      <p:to>
                                        <p:strVal val="hidden"/>
                                      </p:to>
                                    </p:set>
                                  </p:childTnLst>
                                </p:cTn>
                              </p:par>
                              <p:par>
                                <p:cTn id="205" presetID="8" presetClass="emph" presetSubtype="0" fill="hold" nodeType="withEffect">
                                  <p:stCondLst>
                                    <p:cond delay="0"/>
                                  </p:stCondLst>
                                  <p:childTnLst>
                                    <p:animRot by="-21600000">
                                      <p:cBhvr>
                                        <p:cTn id="206" dur="3000" fill="hold"/>
                                        <p:tgtEl>
                                          <p:spTgt spid="19"/>
                                        </p:tgtEl>
                                        <p:attrNameLst>
                                          <p:attrName>r</p:attrName>
                                        </p:attrNameLst>
                                      </p:cBhvr>
                                    </p:animRot>
                                  </p:childTnLst>
                                </p:cTn>
                              </p:par>
                              <p:par>
                                <p:cTn id="207" presetID="8" presetClass="emph" presetSubtype="0" fill="hold" nodeType="withEffect">
                                  <p:stCondLst>
                                    <p:cond delay="0"/>
                                  </p:stCondLst>
                                  <p:childTnLst>
                                    <p:animRot by="-21600000">
                                      <p:cBhvr>
                                        <p:cTn id="208" dur="3000" fill="hold"/>
                                        <p:tgtEl>
                                          <p:spTgt spid="20"/>
                                        </p:tgtEl>
                                        <p:attrNameLst>
                                          <p:attrName>r</p:attrName>
                                        </p:attrNameLst>
                                      </p:cBhvr>
                                    </p:animRot>
                                  </p:childTnLst>
                                </p:cTn>
                              </p:par>
                              <p:par>
                                <p:cTn id="209" presetID="8" presetClass="emph" presetSubtype="0" fill="hold" nodeType="withEffect">
                                  <p:stCondLst>
                                    <p:cond delay="0"/>
                                  </p:stCondLst>
                                  <p:childTnLst>
                                    <p:animRot by="-21600000">
                                      <p:cBhvr>
                                        <p:cTn id="210" dur="3000" fill="hold"/>
                                        <p:tgtEl>
                                          <p:spTgt spid="21"/>
                                        </p:tgtEl>
                                        <p:attrNameLst>
                                          <p:attrName>r</p:attrName>
                                        </p:attrNameLst>
                                      </p:cBhvr>
                                    </p:animRot>
                                  </p:childTnLst>
                                </p:cTn>
                              </p:par>
                              <p:par>
                                <p:cTn id="211" presetID="8" presetClass="emph" presetSubtype="0" fill="hold" nodeType="withEffect">
                                  <p:stCondLst>
                                    <p:cond delay="0"/>
                                  </p:stCondLst>
                                  <p:childTnLst>
                                    <p:animRot by="-21600000">
                                      <p:cBhvr>
                                        <p:cTn id="212" dur="3000" fill="hold"/>
                                        <p:tgtEl>
                                          <p:spTgt spid="22"/>
                                        </p:tgtEl>
                                        <p:attrNameLst>
                                          <p:attrName>r</p:attrName>
                                        </p:attrNameLst>
                                      </p:cBhvr>
                                    </p:animRot>
                                  </p:childTnLst>
                                </p:cTn>
                              </p:par>
                              <p:par>
                                <p:cTn id="213" presetID="8" presetClass="emph" presetSubtype="0" fill="hold" nodeType="withEffect">
                                  <p:stCondLst>
                                    <p:cond delay="0"/>
                                  </p:stCondLst>
                                  <p:childTnLst>
                                    <p:animRot by="-21600000">
                                      <p:cBhvr>
                                        <p:cTn id="214" dur="3000" fill="hold"/>
                                        <p:tgtEl>
                                          <p:spTgt spid="23"/>
                                        </p:tgtEl>
                                        <p:attrNameLst>
                                          <p:attrName>r</p:attrName>
                                        </p:attrNameLst>
                                      </p:cBhvr>
                                    </p:animRot>
                                  </p:childTnLst>
                                </p:cTn>
                              </p:par>
                              <p:par>
                                <p:cTn id="215" presetID="8" presetClass="emph" presetSubtype="0" fill="hold" nodeType="withEffect">
                                  <p:stCondLst>
                                    <p:cond delay="0"/>
                                  </p:stCondLst>
                                  <p:childTnLst>
                                    <p:animRot by="-21600000">
                                      <p:cBhvr>
                                        <p:cTn id="216" dur="3000" fill="hold"/>
                                        <p:tgtEl>
                                          <p:spTgt spid="24"/>
                                        </p:tgtEl>
                                        <p:attrNameLst>
                                          <p:attrName>r</p:attrName>
                                        </p:attrNameLst>
                                      </p:cBhvr>
                                    </p:animRot>
                                  </p:childTnLst>
                                </p:cTn>
                              </p:par>
                              <p:par>
                                <p:cTn id="217" presetID="8" presetClass="emph" presetSubtype="0" fill="hold" nodeType="withEffect">
                                  <p:stCondLst>
                                    <p:cond delay="0"/>
                                  </p:stCondLst>
                                  <p:childTnLst>
                                    <p:animRot by="-21600000">
                                      <p:cBhvr>
                                        <p:cTn id="218" dur="3000" fill="hold"/>
                                        <p:tgtEl>
                                          <p:spTgt spid="25"/>
                                        </p:tgtEl>
                                        <p:attrNameLst>
                                          <p:attrName>r</p:attrName>
                                        </p:attrNameLst>
                                      </p:cBhvr>
                                    </p:animRot>
                                  </p:childTnLst>
                                </p:cTn>
                              </p:par>
                              <p:par>
                                <p:cTn id="219" presetID="8" presetClass="emph" presetSubtype="0" fill="hold" nodeType="withEffect">
                                  <p:stCondLst>
                                    <p:cond delay="0"/>
                                  </p:stCondLst>
                                  <p:childTnLst>
                                    <p:animRot by="-21600000">
                                      <p:cBhvr>
                                        <p:cTn id="220" dur="3000" fill="hold"/>
                                        <p:tgtEl>
                                          <p:spTgt spid="26"/>
                                        </p:tgtEl>
                                        <p:attrNameLst>
                                          <p:attrName>r</p:attrName>
                                        </p:attrNameLst>
                                      </p:cBhvr>
                                    </p:animRot>
                                  </p:childTnLst>
                                </p:cTn>
                              </p:par>
                              <p:par>
                                <p:cTn id="221" presetID="8" presetClass="emph" presetSubtype="0" fill="hold" nodeType="withEffect">
                                  <p:stCondLst>
                                    <p:cond delay="0"/>
                                  </p:stCondLst>
                                  <p:childTnLst>
                                    <p:animRot by="-21600000">
                                      <p:cBhvr>
                                        <p:cTn id="222" dur="3000" fill="hold"/>
                                        <p:tgtEl>
                                          <p:spTgt spid="27"/>
                                        </p:tgtEl>
                                        <p:attrNameLst>
                                          <p:attrName>r</p:attrName>
                                        </p:attrNameLst>
                                      </p:cBhvr>
                                    </p:animRot>
                                  </p:childTnLst>
                                </p:cTn>
                              </p:par>
                              <p:par>
                                <p:cTn id="223" presetID="8" presetClass="emph" presetSubtype="0" fill="hold" nodeType="withEffect">
                                  <p:stCondLst>
                                    <p:cond delay="0"/>
                                  </p:stCondLst>
                                  <p:childTnLst>
                                    <p:animRot by="-21600000">
                                      <p:cBhvr>
                                        <p:cTn id="224" dur="3000" fill="hold"/>
                                        <p:tgtEl>
                                          <p:spTgt spid="28"/>
                                        </p:tgtEl>
                                        <p:attrNameLst>
                                          <p:attrName>r</p:attrName>
                                        </p:attrNameLst>
                                      </p:cBhvr>
                                    </p:animRot>
                                  </p:childTnLst>
                                </p:cTn>
                              </p:par>
                              <p:par>
                                <p:cTn id="225" presetID="8" presetClass="emph" presetSubtype="0" fill="hold" nodeType="withEffect">
                                  <p:stCondLst>
                                    <p:cond delay="0"/>
                                  </p:stCondLst>
                                  <p:childTnLst>
                                    <p:animRot by="-21600000">
                                      <p:cBhvr>
                                        <p:cTn id="226" dur="3000" fill="hold"/>
                                        <p:tgtEl>
                                          <p:spTgt spid="29"/>
                                        </p:tgtEl>
                                        <p:attrNameLst>
                                          <p:attrName>r</p:attrName>
                                        </p:attrNameLst>
                                      </p:cBhvr>
                                    </p:animRot>
                                  </p:childTnLst>
                                </p:cTn>
                              </p:par>
                              <p:par>
                                <p:cTn id="227" presetID="8" presetClass="emph" presetSubtype="0" fill="hold" nodeType="withEffect">
                                  <p:stCondLst>
                                    <p:cond delay="0"/>
                                  </p:stCondLst>
                                  <p:childTnLst>
                                    <p:animRot by="-21600000">
                                      <p:cBhvr>
                                        <p:cTn id="228" dur="3000" fill="hold"/>
                                        <p:tgtEl>
                                          <p:spTgt spid="30"/>
                                        </p:tgtEl>
                                        <p:attrNameLst>
                                          <p:attrName>r</p:attrName>
                                        </p:attrNameLst>
                                      </p:cBhvr>
                                    </p:animRot>
                                  </p:childTnLst>
                                </p:cTn>
                              </p:par>
                              <p:par>
                                <p:cTn id="229" presetID="8" presetClass="emph" presetSubtype="0" fill="hold" nodeType="withEffect">
                                  <p:stCondLst>
                                    <p:cond delay="0"/>
                                  </p:stCondLst>
                                  <p:childTnLst>
                                    <p:animRot by="-21600000">
                                      <p:cBhvr>
                                        <p:cTn id="230" dur="3000" fill="hold"/>
                                        <p:tgtEl>
                                          <p:spTgt spid="31"/>
                                        </p:tgtEl>
                                        <p:attrNameLst>
                                          <p:attrName>r</p:attrName>
                                        </p:attrNameLst>
                                      </p:cBhvr>
                                    </p:animRot>
                                  </p:childTnLst>
                                </p:cTn>
                              </p:par>
                              <p:par>
                                <p:cTn id="231" presetID="8" presetClass="emph" presetSubtype="0" fill="hold" nodeType="withEffect">
                                  <p:stCondLst>
                                    <p:cond delay="0"/>
                                  </p:stCondLst>
                                  <p:childTnLst>
                                    <p:animRot by="-21600000">
                                      <p:cBhvr>
                                        <p:cTn id="232" dur="3000" fill="hold"/>
                                        <p:tgtEl>
                                          <p:spTgt spid="32"/>
                                        </p:tgtEl>
                                        <p:attrNameLst>
                                          <p:attrName>r</p:attrName>
                                        </p:attrNameLst>
                                      </p:cBhvr>
                                    </p:animRot>
                                  </p:childTnLst>
                                </p:cTn>
                              </p:par>
                              <p:par>
                                <p:cTn id="233" presetID="23" presetClass="entr" presetSubtype="288" fill="hold" nodeType="withEffect">
                                  <p:stCondLst>
                                    <p:cond delay="0"/>
                                  </p:stCondLst>
                                  <p:childTnLst>
                                    <p:set>
                                      <p:cBhvr>
                                        <p:cTn id="234" dur="1" fill="hold">
                                          <p:stCondLst>
                                            <p:cond delay="0"/>
                                          </p:stCondLst>
                                        </p:cTn>
                                        <p:tgtEl>
                                          <p:spTgt spid="4"/>
                                        </p:tgtEl>
                                        <p:attrNameLst>
                                          <p:attrName>style.visibility</p:attrName>
                                        </p:attrNameLst>
                                      </p:cBhvr>
                                      <p:to>
                                        <p:strVal val="visible"/>
                                      </p:to>
                                    </p:set>
                                    <p:anim calcmode="lin" valueType="num">
                                      <p:cBhvr>
                                        <p:cTn id="235" dur="3000" fill="hold"/>
                                        <p:tgtEl>
                                          <p:spTgt spid="4"/>
                                        </p:tgtEl>
                                        <p:attrNameLst>
                                          <p:attrName>ppt_w</p:attrName>
                                        </p:attrNameLst>
                                      </p:cBhvr>
                                      <p:tavLst>
                                        <p:tav tm="0">
                                          <p:val>
                                            <p:strVal val="4/3*#ppt_w"/>
                                          </p:val>
                                        </p:tav>
                                        <p:tav tm="100000">
                                          <p:val>
                                            <p:strVal val="#ppt_w"/>
                                          </p:val>
                                        </p:tav>
                                      </p:tavLst>
                                    </p:anim>
                                    <p:anim calcmode="lin" valueType="num">
                                      <p:cBhvr>
                                        <p:cTn id="236" dur="3000" fill="hold"/>
                                        <p:tgtEl>
                                          <p:spTgt spid="4"/>
                                        </p:tgtEl>
                                        <p:attrNameLst>
                                          <p:attrName>ppt_h</p:attrName>
                                        </p:attrNameLst>
                                      </p:cBhvr>
                                      <p:tavLst>
                                        <p:tav tm="0">
                                          <p:val>
                                            <p:strVal val="4/3*#ppt_h"/>
                                          </p:val>
                                        </p:tav>
                                        <p:tav tm="100000">
                                          <p:val>
                                            <p:strVal val="#ppt_h"/>
                                          </p:val>
                                        </p:tav>
                                      </p:tavLst>
                                    </p:anim>
                                  </p:childTnLst>
                                </p:cTn>
                              </p:par>
                              <p:par>
                                <p:cTn id="237" presetID="21" presetClass="entr" presetSubtype="8" fill="hold" nodeType="withEffect">
                                  <p:stCondLst>
                                    <p:cond delay="0"/>
                                  </p:stCondLst>
                                  <p:childTnLst>
                                    <p:set>
                                      <p:cBhvr>
                                        <p:cTn id="238" dur="1" fill="hold">
                                          <p:stCondLst>
                                            <p:cond delay="0"/>
                                          </p:stCondLst>
                                        </p:cTn>
                                        <p:tgtEl>
                                          <p:spTgt spid="4"/>
                                        </p:tgtEl>
                                        <p:attrNameLst>
                                          <p:attrName>style.visibility</p:attrName>
                                        </p:attrNameLst>
                                      </p:cBhvr>
                                      <p:to>
                                        <p:strVal val="visible"/>
                                      </p:to>
                                    </p:set>
                                    <p:animEffect transition="in" filter="wheel(8)">
                                      <p:cBhvr>
                                        <p:cTn id="23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428596" y="1714488"/>
            <a:ext cx="8501122" cy="4893647"/>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La reproducción de los delfines es, muy similar a la de los seres humanos, ya que es también un mamífero. Para ello, el macho inicia un ritual de cortejo con el fin de conquistar a la hembra con la que poder copular y, de esta forma, salvaguardar la especie. Las técnicas de cortejo dependen de capa especie de delfín. Algunas utilizan una técnica muy galán en la cual los machos "entonan" versos de amor con el fin de conquistar a la hembra. </a:t>
            </a:r>
          </a:p>
          <a:p>
            <a:r>
              <a:rPr lang="es-ES" sz="2400" dirty="0" smtClean="0">
                <a:effectLst>
                  <a:outerShdw blurRad="38100" dist="38100" dir="2700000" algn="tl">
                    <a:srgbClr val="000000">
                      <a:alpha val="43137"/>
                    </a:srgbClr>
                  </a:outerShdw>
                </a:effectLst>
                <a:latin typeface="Agency FB" pitchFamily="34" charset="0"/>
              </a:rPr>
              <a:t>Una vez obtiene respuesta positiva por parte de la hembra empieza la fase de copulación entre los dos miembros. Estas cópulas son llevadas a cabo en ciertas épocas de los años dependiendo del hábitat de vida de la especie. Las de zonas más frías limitan su reproducción a la época de la primavera mientras que las especies que habitan en zonas de aguas cálidas o templadas se reproducen durante todo el año.</a:t>
            </a:r>
          </a:p>
          <a:p>
            <a:endParaRPr lang="es-ES" sz="2400"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1714480" y="357166"/>
            <a:ext cx="5351145" cy="1446550"/>
          </a:xfrm>
          <a:prstGeom prst="rect">
            <a:avLst/>
          </a:prstGeom>
          <a:noFill/>
        </p:spPr>
        <p:txBody>
          <a:bodyPr wrap="none" rtlCol="0">
            <a:spAutoFit/>
          </a:bodyPr>
          <a:lstStyle/>
          <a:p>
            <a:r>
              <a:rPr lang="es-ES" sz="8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rPr>
              <a:t>Reproducción</a:t>
            </a:r>
            <a:endParaRPr lang="es-ES" sz="8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endParaRPr>
          </a:p>
        </p:txBody>
      </p:sp>
      <p:sp>
        <p:nvSpPr>
          <p:cNvPr id="7" name="6 Rectángulo"/>
          <p:cNvSpPr/>
          <p:nvPr/>
        </p:nvSpPr>
        <p:spPr>
          <a:xfrm>
            <a:off x="-571536" y="-428652"/>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9"/>
                                        </p:tgtEl>
                                        <p:attrNameLst>
                                          <p:attrName>style.visibility</p:attrName>
                                        </p:attrNameLst>
                                      </p:cBhvr>
                                      <p:to>
                                        <p:strVal val="visible"/>
                                      </p:to>
                                    </p:set>
                                    <p:anim calcmode="lin" valueType="num">
                                      <p:cBhvr>
                                        <p:cTn id="10" dur="10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9"/>
                                        </p:tgtEl>
                                        <p:attrNameLst>
                                          <p:attrName>ppt_y</p:attrName>
                                        </p:attrNameLst>
                                      </p:cBhvr>
                                      <p:tavLst>
                                        <p:tav tm="0">
                                          <p:val>
                                            <p:strVal val="#ppt_y"/>
                                          </p:val>
                                        </p:tav>
                                        <p:tav tm="100000">
                                          <p:val>
                                            <p:strVal val="#ppt_y"/>
                                          </p:val>
                                        </p:tav>
                                      </p:tavLst>
                                    </p:anim>
                                    <p:anim calcmode="lin" valueType="num">
                                      <p:cBhvr>
                                        <p:cTn id="12" dur="10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pPr>
              <a:tabLst>
                <a:tab pos="1804988" algn="l"/>
              </a:tabLst>
            </a:pPr>
            <a:endParaRPr lang="es-ES" dirty="0"/>
          </a:p>
        </p:txBody>
      </p:sp>
      <p:pic>
        <p:nvPicPr>
          <p:cNvPr id="4" name="3 Imagen" descr="160393_dwa-delfiny.jpg"/>
          <p:cNvPicPr>
            <a:picLocks noChangeAspect="1"/>
          </p:cNvPicPr>
          <p:nvPr/>
        </p:nvPicPr>
        <p:blipFill>
          <a:blip r:embed="rId3"/>
          <a:stretch>
            <a:fillRect/>
          </a:stretch>
        </p:blipFill>
        <p:spPr>
          <a:xfrm>
            <a:off x="0" y="0"/>
            <a:ext cx="9144000" cy="6858000"/>
          </a:xfrm>
          <a:prstGeom prst="rect">
            <a:avLst/>
          </a:prstGeom>
        </p:spPr>
      </p:pic>
      <p:pic>
        <p:nvPicPr>
          <p:cNvPr id="7" name="6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0" y="2143116"/>
            <a:ext cx="1476001" cy="1500198"/>
          </a:xfrm>
          <a:prstGeom prst="rect">
            <a:avLst/>
          </a:prstGeom>
          <a:effectLst/>
        </p:spPr>
      </p:pic>
      <p:pic>
        <p:nvPicPr>
          <p:cNvPr id="8" name="7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0" y="3429000"/>
            <a:ext cx="1476001" cy="1500198"/>
          </a:xfrm>
          <a:prstGeom prst="rect">
            <a:avLst/>
          </a:prstGeom>
          <a:effectLst/>
        </p:spPr>
      </p:pic>
      <p:pic>
        <p:nvPicPr>
          <p:cNvPr id="9" name="8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1285852" y="2143116"/>
            <a:ext cx="1476001" cy="1500198"/>
          </a:xfrm>
          <a:prstGeom prst="rect">
            <a:avLst/>
          </a:prstGeom>
          <a:effectLst/>
        </p:spPr>
      </p:pic>
      <p:pic>
        <p:nvPicPr>
          <p:cNvPr id="10" name="9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1285852" y="3429000"/>
            <a:ext cx="1476001" cy="1500198"/>
          </a:xfrm>
          <a:prstGeom prst="rect">
            <a:avLst/>
          </a:prstGeom>
          <a:effectLst/>
        </p:spPr>
      </p:pic>
      <p:pic>
        <p:nvPicPr>
          <p:cNvPr id="11" name="10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2571768" y="2143116"/>
            <a:ext cx="1476001" cy="1500198"/>
          </a:xfrm>
          <a:prstGeom prst="rect">
            <a:avLst/>
          </a:prstGeom>
          <a:effectLst/>
        </p:spPr>
      </p:pic>
      <p:pic>
        <p:nvPicPr>
          <p:cNvPr id="12" name="11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2571768" y="3429000"/>
            <a:ext cx="1476001" cy="1500198"/>
          </a:xfrm>
          <a:prstGeom prst="rect">
            <a:avLst/>
          </a:prstGeom>
          <a:effectLst/>
        </p:spPr>
      </p:pic>
      <p:pic>
        <p:nvPicPr>
          <p:cNvPr id="13" name="12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3857620" y="2143116"/>
            <a:ext cx="1476001" cy="1500198"/>
          </a:xfrm>
          <a:prstGeom prst="rect">
            <a:avLst/>
          </a:prstGeom>
          <a:effectLst/>
        </p:spPr>
      </p:pic>
      <p:pic>
        <p:nvPicPr>
          <p:cNvPr id="14" name="13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3857620" y="3429000"/>
            <a:ext cx="1476001" cy="1500198"/>
          </a:xfrm>
          <a:prstGeom prst="rect">
            <a:avLst/>
          </a:prstGeom>
          <a:effectLst/>
        </p:spPr>
      </p:pic>
      <p:pic>
        <p:nvPicPr>
          <p:cNvPr id="15" name="14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5072098" y="2143116"/>
            <a:ext cx="1476001" cy="1500198"/>
          </a:xfrm>
          <a:prstGeom prst="rect">
            <a:avLst/>
          </a:prstGeom>
          <a:effectLst/>
        </p:spPr>
      </p:pic>
      <p:pic>
        <p:nvPicPr>
          <p:cNvPr id="16" name="15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5072098" y="3429000"/>
            <a:ext cx="1476001" cy="1500198"/>
          </a:xfrm>
          <a:prstGeom prst="rect">
            <a:avLst/>
          </a:prstGeom>
          <a:effectLst/>
        </p:spPr>
      </p:pic>
      <p:pic>
        <p:nvPicPr>
          <p:cNvPr id="17" name="16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6357950" y="2143116"/>
            <a:ext cx="1476001" cy="1500198"/>
          </a:xfrm>
          <a:prstGeom prst="rect">
            <a:avLst/>
          </a:prstGeom>
          <a:effectLst/>
        </p:spPr>
      </p:pic>
      <p:pic>
        <p:nvPicPr>
          <p:cNvPr id="18" name="17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6357950" y="3429000"/>
            <a:ext cx="1476001" cy="1500198"/>
          </a:xfrm>
          <a:prstGeom prst="rect">
            <a:avLst/>
          </a:prstGeom>
          <a:effectLst/>
        </p:spPr>
      </p:pic>
      <p:pic>
        <p:nvPicPr>
          <p:cNvPr id="19" name="18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7667999" y="2143116"/>
            <a:ext cx="1476001" cy="1500198"/>
          </a:xfrm>
          <a:prstGeom prst="rect">
            <a:avLst/>
          </a:prstGeom>
          <a:effectLst/>
        </p:spPr>
      </p:pic>
      <p:pic>
        <p:nvPicPr>
          <p:cNvPr id="20" name="19 Imagen" descr=",,.mk.png"/>
          <p:cNvPicPr>
            <a:picLocks noChangeAspect="1"/>
          </p:cNvPicPr>
          <p:nvPr/>
        </p:nvPicPr>
        <p:blipFill>
          <a:blip r:embed="rId4" cstate="print">
            <a:duotone>
              <a:schemeClr val="accent5">
                <a:shade val="45000"/>
                <a:satMod val="135000"/>
              </a:schemeClr>
              <a:prstClr val="white"/>
            </a:duotone>
            <a:lum bright="-20000" contrast="40000"/>
          </a:blip>
          <a:srcRect l="15625" t="14201" r="36718" b="18070"/>
          <a:stretch>
            <a:fillRect/>
          </a:stretch>
        </p:blipFill>
        <p:spPr>
          <a:xfrm>
            <a:off x="7667999" y="3429000"/>
            <a:ext cx="1476001" cy="1500198"/>
          </a:xfrm>
          <a:prstGeom prst="rect">
            <a:avLst/>
          </a:prstGeom>
          <a:effectLst/>
        </p:spPr>
      </p:pic>
      <p:sp>
        <p:nvSpPr>
          <p:cNvPr id="21" name="20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0-#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2" presetClass="entr" presetSubtype="8"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ppt_y"/>
                                          </p:val>
                                        </p:tav>
                                        <p:tav tm="100000">
                                          <p:val>
                                            <p:strVal val="#ppt_y"/>
                                          </p:val>
                                        </p:tav>
                                      </p:tavLst>
                                    </p:anim>
                                  </p:childTnLst>
                                </p:cTn>
                              </p:par>
                              <p:par>
                                <p:cTn id="60" presetID="2" presetClass="entr" presetSubtype="8" fill="hold"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0-#ppt_w/2"/>
                                          </p:val>
                                        </p:tav>
                                        <p:tav tm="100000">
                                          <p:val>
                                            <p:strVal val="#ppt_x"/>
                                          </p:val>
                                        </p:tav>
                                      </p:tavLst>
                                    </p:anim>
                                    <p:anim calcmode="lin" valueType="num">
                                      <p:cBhvr additive="base">
                                        <p:cTn id="63" dur="3000" fill="hold"/>
                                        <p:tgtEl>
                                          <p:spTgt spid="20"/>
                                        </p:tgtEl>
                                        <p:attrNameLst>
                                          <p:attrName>ppt_y</p:attrName>
                                        </p:attrNameLst>
                                      </p:cBhvr>
                                      <p:tavLst>
                                        <p:tav tm="0">
                                          <p:val>
                                            <p:strVal val="#ppt_y"/>
                                          </p:val>
                                        </p:tav>
                                        <p:tav tm="100000">
                                          <p:val>
                                            <p:strVal val="#ppt_y"/>
                                          </p:val>
                                        </p:tav>
                                      </p:tavLst>
                                    </p:anim>
                                  </p:childTnLst>
                                </p:cTn>
                              </p:par>
                              <p:par>
                                <p:cTn id="64" presetID="8" presetClass="emph" presetSubtype="0" fill="hold" nodeType="withEffect">
                                  <p:stCondLst>
                                    <p:cond delay="0"/>
                                  </p:stCondLst>
                                  <p:childTnLst>
                                    <p:animRot by="21600000">
                                      <p:cBhvr>
                                        <p:cTn id="65" dur="3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1"/>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0"/>
                                        </p:tgtEl>
                                        <p:attrNameLst>
                                          <p:attrName>r</p:attrName>
                                        </p:attrNameLst>
                                      </p:cBhvr>
                                    </p:animRot>
                                  </p:childTnLst>
                                </p:cTn>
                              </p:par>
                            </p:childTnLst>
                          </p:cTn>
                        </p:par>
                        <p:par>
                          <p:cTn id="92" fill="hold">
                            <p:stCondLst>
                              <p:cond delay="3000"/>
                            </p:stCondLst>
                            <p:childTnLst>
                              <p:par>
                                <p:cTn id="93" presetID="2" presetClass="exit" presetSubtype="4" fill="hold" nodeType="afterEffect">
                                  <p:stCondLst>
                                    <p:cond delay="0"/>
                                  </p:stCondLst>
                                  <p:childTnLst>
                                    <p:anim calcmode="lin" valueType="num">
                                      <p:cBhvr additive="base">
                                        <p:cTn id="94" dur="3000"/>
                                        <p:tgtEl>
                                          <p:spTgt spid="7"/>
                                        </p:tgtEl>
                                        <p:attrNameLst>
                                          <p:attrName>ppt_x</p:attrName>
                                        </p:attrNameLst>
                                      </p:cBhvr>
                                      <p:tavLst>
                                        <p:tav tm="0">
                                          <p:val>
                                            <p:strVal val="ppt_x"/>
                                          </p:val>
                                        </p:tav>
                                        <p:tav tm="100000">
                                          <p:val>
                                            <p:strVal val="ppt_x"/>
                                          </p:val>
                                        </p:tav>
                                      </p:tavLst>
                                    </p:anim>
                                    <p:anim calcmode="lin" valueType="num">
                                      <p:cBhvr additive="base">
                                        <p:cTn id="95" dur="3000"/>
                                        <p:tgtEl>
                                          <p:spTgt spid="7"/>
                                        </p:tgtEl>
                                        <p:attrNameLst>
                                          <p:attrName>ppt_y</p:attrName>
                                        </p:attrNameLst>
                                      </p:cBhvr>
                                      <p:tavLst>
                                        <p:tav tm="0">
                                          <p:val>
                                            <p:strVal val="ppt_y"/>
                                          </p:val>
                                        </p:tav>
                                        <p:tav tm="100000">
                                          <p:val>
                                            <p:strVal val="1+ppt_h/2"/>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4" fill="hold"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ppt_x"/>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4" fill="hold"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ppt_x"/>
                                          </p:val>
                                        </p:tav>
                                      </p:tavLst>
                                    </p:anim>
                                    <p:anim calcmode="lin" valueType="num">
                                      <p:cBhvr additive="base">
                                        <p:cTn id="107" dur="3000"/>
                                        <p:tgtEl>
                                          <p:spTgt spid="13"/>
                                        </p:tgtEl>
                                        <p:attrNameLst>
                                          <p:attrName>ppt_y</p:attrName>
                                        </p:attrNameLst>
                                      </p:cBhvr>
                                      <p:tavLst>
                                        <p:tav tm="0">
                                          <p:val>
                                            <p:strVal val="ppt_y"/>
                                          </p:val>
                                        </p:tav>
                                        <p:tav tm="100000">
                                          <p:val>
                                            <p:strVal val="1+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2" presetClass="exit" presetSubtype="4" fill="hold"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ppt_x"/>
                                          </p:val>
                                        </p:tav>
                                      </p:tavLst>
                                    </p:anim>
                                    <p:anim calcmode="lin" valueType="num">
                                      <p:cBhvr additive="base">
                                        <p:cTn id="111" dur="3000"/>
                                        <p:tgtEl>
                                          <p:spTgt spid="15"/>
                                        </p:tgtEl>
                                        <p:attrNameLst>
                                          <p:attrName>ppt_y</p:attrName>
                                        </p:attrNameLst>
                                      </p:cBhvr>
                                      <p:tavLst>
                                        <p:tav tm="0">
                                          <p:val>
                                            <p:strVal val="ppt_y"/>
                                          </p:val>
                                        </p:tav>
                                        <p:tav tm="100000">
                                          <p:val>
                                            <p:strVal val="1+ppt_h/2"/>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4" fill="hold"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ppt_x"/>
                                          </p:val>
                                        </p:tav>
                                      </p:tavLst>
                                    </p:anim>
                                    <p:anim calcmode="lin" valueType="num">
                                      <p:cBhvr additive="base">
                                        <p:cTn id="115" dur="3000"/>
                                        <p:tgtEl>
                                          <p:spTgt spid="17"/>
                                        </p:tgtEl>
                                        <p:attrNameLst>
                                          <p:attrName>ppt_y</p:attrName>
                                        </p:attrNameLst>
                                      </p:cBhvr>
                                      <p:tavLst>
                                        <p:tav tm="0">
                                          <p:val>
                                            <p:strVal val="ppt_y"/>
                                          </p:val>
                                        </p:tav>
                                        <p:tav tm="100000">
                                          <p:val>
                                            <p:strVal val="1+ppt_h/2"/>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4" fill="hold"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ppt_x"/>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7"/>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9"/>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3"/>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9"/>
                                        </p:tgtEl>
                                        <p:attrNameLst>
                                          <p:attrName>r</p:attrName>
                                        </p:attrNameLst>
                                      </p:cBhvr>
                                    </p:animRot>
                                  </p:childTnLst>
                                </p:cTn>
                              </p:par>
                              <p:par>
                                <p:cTn id="135" presetID="2" presetClass="exit" presetSubtype="1" fill="hold"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ppt_x"/>
                                          </p:val>
                                        </p:tav>
                                      </p:tavLst>
                                    </p:anim>
                                    <p:anim calcmode="lin" valueType="num">
                                      <p:cBhvr additive="base">
                                        <p:cTn id="137" dur="3000"/>
                                        <p:tgtEl>
                                          <p:spTgt spid="8"/>
                                        </p:tgtEl>
                                        <p:attrNameLst>
                                          <p:attrName>ppt_y</p:attrName>
                                        </p:attrNameLst>
                                      </p:cBhvr>
                                      <p:tavLst>
                                        <p:tav tm="0">
                                          <p:val>
                                            <p:strVal val="ppt_y"/>
                                          </p:val>
                                        </p:tav>
                                        <p:tav tm="100000">
                                          <p:val>
                                            <p:strVal val="0-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1" fill="hold"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ppt_x"/>
                                          </p:val>
                                        </p:tav>
                                      </p:tavLst>
                                    </p:anim>
                                    <p:anim calcmode="lin" valueType="num">
                                      <p:cBhvr additive="base">
                                        <p:cTn id="141" dur="3000"/>
                                        <p:tgtEl>
                                          <p:spTgt spid="10"/>
                                        </p:tgtEl>
                                        <p:attrNameLst>
                                          <p:attrName>ppt_y</p:attrName>
                                        </p:attrNameLst>
                                      </p:cBhvr>
                                      <p:tavLst>
                                        <p:tav tm="0">
                                          <p:val>
                                            <p:strVal val="ppt_y"/>
                                          </p:val>
                                        </p:tav>
                                        <p:tav tm="100000">
                                          <p:val>
                                            <p:strVal val="0-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1" fill="hold" nodeType="withEffect">
                                  <p:stCondLst>
                                    <p:cond delay="0"/>
                                  </p:stCondLst>
                                  <p:childTnLst>
                                    <p:anim calcmode="lin" valueType="num">
                                      <p:cBhvr additive="base">
                                        <p:cTn id="144" dur="3000"/>
                                        <p:tgtEl>
                                          <p:spTgt spid="12"/>
                                        </p:tgtEl>
                                        <p:attrNameLst>
                                          <p:attrName>ppt_x</p:attrName>
                                        </p:attrNameLst>
                                      </p:cBhvr>
                                      <p:tavLst>
                                        <p:tav tm="0">
                                          <p:val>
                                            <p:strVal val="ppt_x"/>
                                          </p:val>
                                        </p:tav>
                                        <p:tav tm="100000">
                                          <p:val>
                                            <p:strVal val="ppt_x"/>
                                          </p:val>
                                        </p:tav>
                                      </p:tavLst>
                                    </p:anim>
                                    <p:anim calcmode="lin" valueType="num">
                                      <p:cBhvr additive="base">
                                        <p:cTn id="145" dur="3000"/>
                                        <p:tgtEl>
                                          <p:spTgt spid="12"/>
                                        </p:tgtEl>
                                        <p:attrNameLst>
                                          <p:attrName>ppt_y</p:attrName>
                                        </p:attrNameLst>
                                      </p:cBhvr>
                                      <p:tavLst>
                                        <p:tav tm="0">
                                          <p:val>
                                            <p:strVal val="ppt_y"/>
                                          </p:val>
                                        </p:tav>
                                        <p:tav tm="100000">
                                          <p:val>
                                            <p:strVal val="0-ppt_h/2"/>
                                          </p:val>
                                        </p:tav>
                                      </p:tavLst>
                                    </p:anim>
                                    <p:set>
                                      <p:cBhvr>
                                        <p:cTn id="146" dur="1" fill="hold">
                                          <p:stCondLst>
                                            <p:cond delay="2999"/>
                                          </p:stCondLst>
                                        </p:cTn>
                                        <p:tgtEl>
                                          <p:spTgt spid="12"/>
                                        </p:tgtEl>
                                        <p:attrNameLst>
                                          <p:attrName>style.visibility</p:attrName>
                                        </p:attrNameLst>
                                      </p:cBhvr>
                                      <p:to>
                                        <p:strVal val="hidden"/>
                                      </p:to>
                                    </p:set>
                                  </p:childTnLst>
                                </p:cTn>
                              </p:par>
                              <p:par>
                                <p:cTn id="147" presetID="2" presetClass="exit" presetSubtype="1" fill="hold" nodeType="withEffect">
                                  <p:stCondLst>
                                    <p:cond delay="0"/>
                                  </p:stCondLst>
                                  <p:childTnLst>
                                    <p:anim calcmode="lin" valueType="num">
                                      <p:cBhvr additive="base">
                                        <p:cTn id="148" dur="3000"/>
                                        <p:tgtEl>
                                          <p:spTgt spid="14"/>
                                        </p:tgtEl>
                                        <p:attrNameLst>
                                          <p:attrName>ppt_x</p:attrName>
                                        </p:attrNameLst>
                                      </p:cBhvr>
                                      <p:tavLst>
                                        <p:tav tm="0">
                                          <p:val>
                                            <p:strVal val="ppt_x"/>
                                          </p:val>
                                        </p:tav>
                                        <p:tav tm="100000">
                                          <p:val>
                                            <p:strVal val="ppt_x"/>
                                          </p:val>
                                        </p:tav>
                                      </p:tavLst>
                                    </p:anim>
                                    <p:anim calcmode="lin" valueType="num">
                                      <p:cBhvr additive="base">
                                        <p:cTn id="149" dur="3000"/>
                                        <p:tgtEl>
                                          <p:spTgt spid="14"/>
                                        </p:tgtEl>
                                        <p:attrNameLst>
                                          <p:attrName>ppt_y</p:attrName>
                                        </p:attrNameLst>
                                      </p:cBhvr>
                                      <p:tavLst>
                                        <p:tav tm="0">
                                          <p:val>
                                            <p:strVal val="ppt_y"/>
                                          </p:val>
                                        </p:tav>
                                        <p:tav tm="100000">
                                          <p:val>
                                            <p:strVal val="0-ppt_h/2"/>
                                          </p:val>
                                        </p:tav>
                                      </p:tavLst>
                                    </p:anim>
                                    <p:set>
                                      <p:cBhvr>
                                        <p:cTn id="150" dur="1" fill="hold">
                                          <p:stCondLst>
                                            <p:cond delay="2999"/>
                                          </p:stCondLst>
                                        </p:cTn>
                                        <p:tgtEl>
                                          <p:spTgt spid="14"/>
                                        </p:tgtEl>
                                        <p:attrNameLst>
                                          <p:attrName>style.visibility</p:attrName>
                                        </p:attrNameLst>
                                      </p:cBhvr>
                                      <p:to>
                                        <p:strVal val="hidden"/>
                                      </p:to>
                                    </p:set>
                                  </p:childTnLst>
                                </p:cTn>
                              </p:par>
                              <p:par>
                                <p:cTn id="151" presetID="2" presetClass="exit" presetSubtype="1" fill="hold" nodeType="withEffect">
                                  <p:stCondLst>
                                    <p:cond delay="0"/>
                                  </p:stCondLst>
                                  <p:childTnLst>
                                    <p:anim calcmode="lin" valueType="num">
                                      <p:cBhvr additive="base">
                                        <p:cTn id="152" dur="3000"/>
                                        <p:tgtEl>
                                          <p:spTgt spid="16"/>
                                        </p:tgtEl>
                                        <p:attrNameLst>
                                          <p:attrName>ppt_x</p:attrName>
                                        </p:attrNameLst>
                                      </p:cBhvr>
                                      <p:tavLst>
                                        <p:tav tm="0">
                                          <p:val>
                                            <p:strVal val="ppt_x"/>
                                          </p:val>
                                        </p:tav>
                                        <p:tav tm="100000">
                                          <p:val>
                                            <p:strVal val="ppt_x"/>
                                          </p:val>
                                        </p:tav>
                                      </p:tavLst>
                                    </p:anim>
                                    <p:anim calcmode="lin" valueType="num">
                                      <p:cBhvr additive="base">
                                        <p:cTn id="153" dur="3000"/>
                                        <p:tgtEl>
                                          <p:spTgt spid="16"/>
                                        </p:tgtEl>
                                        <p:attrNameLst>
                                          <p:attrName>ppt_y</p:attrName>
                                        </p:attrNameLst>
                                      </p:cBhvr>
                                      <p:tavLst>
                                        <p:tav tm="0">
                                          <p:val>
                                            <p:strVal val="ppt_y"/>
                                          </p:val>
                                        </p:tav>
                                        <p:tav tm="100000">
                                          <p:val>
                                            <p:strVal val="0-ppt_h/2"/>
                                          </p:val>
                                        </p:tav>
                                      </p:tavLst>
                                    </p:anim>
                                    <p:set>
                                      <p:cBhvr>
                                        <p:cTn id="154" dur="1" fill="hold">
                                          <p:stCondLst>
                                            <p:cond delay="2999"/>
                                          </p:stCondLst>
                                        </p:cTn>
                                        <p:tgtEl>
                                          <p:spTgt spid="16"/>
                                        </p:tgtEl>
                                        <p:attrNameLst>
                                          <p:attrName>style.visibility</p:attrName>
                                        </p:attrNameLst>
                                      </p:cBhvr>
                                      <p:to>
                                        <p:strVal val="hidden"/>
                                      </p:to>
                                    </p:set>
                                  </p:childTnLst>
                                </p:cTn>
                              </p:par>
                              <p:par>
                                <p:cTn id="155" presetID="2" presetClass="exit" presetSubtype="1" fill="hold" nodeType="withEffect">
                                  <p:stCondLst>
                                    <p:cond delay="0"/>
                                  </p:stCondLst>
                                  <p:childTnLst>
                                    <p:anim calcmode="lin" valueType="num">
                                      <p:cBhvr additive="base">
                                        <p:cTn id="156" dur="3000"/>
                                        <p:tgtEl>
                                          <p:spTgt spid="18"/>
                                        </p:tgtEl>
                                        <p:attrNameLst>
                                          <p:attrName>ppt_x</p:attrName>
                                        </p:attrNameLst>
                                      </p:cBhvr>
                                      <p:tavLst>
                                        <p:tav tm="0">
                                          <p:val>
                                            <p:strVal val="ppt_x"/>
                                          </p:val>
                                        </p:tav>
                                        <p:tav tm="100000">
                                          <p:val>
                                            <p:strVal val="ppt_x"/>
                                          </p:val>
                                        </p:tav>
                                      </p:tavLst>
                                    </p:anim>
                                    <p:anim calcmode="lin" valueType="num">
                                      <p:cBhvr additive="base">
                                        <p:cTn id="157" dur="3000"/>
                                        <p:tgtEl>
                                          <p:spTgt spid="18"/>
                                        </p:tgtEl>
                                        <p:attrNameLst>
                                          <p:attrName>ppt_y</p:attrName>
                                        </p:attrNameLst>
                                      </p:cBhvr>
                                      <p:tavLst>
                                        <p:tav tm="0">
                                          <p:val>
                                            <p:strVal val="ppt_y"/>
                                          </p:val>
                                        </p:tav>
                                        <p:tav tm="100000">
                                          <p:val>
                                            <p:strVal val="0-ppt_h/2"/>
                                          </p:val>
                                        </p:tav>
                                      </p:tavLst>
                                    </p:anim>
                                    <p:set>
                                      <p:cBhvr>
                                        <p:cTn id="158" dur="1" fill="hold">
                                          <p:stCondLst>
                                            <p:cond delay="2999"/>
                                          </p:stCondLst>
                                        </p:cTn>
                                        <p:tgtEl>
                                          <p:spTgt spid="18"/>
                                        </p:tgtEl>
                                        <p:attrNameLst>
                                          <p:attrName>style.visibility</p:attrName>
                                        </p:attrNameLst>
                                      </p:cBhvr>
                                      <p:to>
                                        <p:strVal val="hidden"/>
                                      </p:to>
                                    </p:set>
                                  </p:childTnLst>
                                </p:cTn>
                              </p:par>
                              <p:par>
                                <p:cTn id="159" presetID="2" presetClass="exit" presetSubtype="1" fill="hold" nodeType="withEffect">
                                  <p:stCondLst>
                                    <p:cond delay="0"/>
                                  </p:stCondLst>
                                  <p:childTnLst>
                                    <p:anim calcmode="lin" valueType="num">
                                      <p:cBhvr additive="base">
                                        <p:cTn id="160" dur="3000"/>
                                        <p:tgtEl>
                                          <p:spTgt spid="20"/>
                                        </p:tgtEl>
                                        <p:attrNameLst>
                                          <p:attrName>ppt_x</p:attrName>
                                        </p:attrNameLst>
                                      </p:cBhvr>
                                      <p:tavLst>
                                        <p:tav tm="0">
                                          <p:val>
                                            <p:strVal val="ppt_x"/>
                                          </p:val>
                                        </p:tav>
                                        <p:tav tm="100000">
                                          <p:val>
                                            <p:strVal val="ppt_x"/>
                                          </p:val>
                                        </p:tav>
                                      </p:tavLst>
                                    </p:anim>
                                    <p:anim calcmode="lin" valueType="num">
                                      <p:cBhvr additive="base">
                                        <p:cTn id="161" dur="3000"/>
                                        <p:tgtEl>
                                          <p:spTgt spid="20"/>
                                        </p:tgtEl>
                                        <p:attrNameLst>
                                          <p:attrName>ppt_y</p:attrName>
                                        </p:attrNameLst>
                                      </p:cBhvr>
                                      <p:tavLst>
                                        <p:tav tm="0">
                                          <p:val>
                                            <p:strVal val="ppt_y"/>
                                          </p:val>
                                        </p:tav>
                                        <p:tav tm="100000">
                                          <p:val>
                                            <p:strVal val="0-ppt_h/2"/>
                                          </p:val>
                                        </p:tav>
                                      </p:tavLst>
                                    </p:anim>
                                    <p:set>
                                      <p:cBhvr>
                                        <p:cTn id="162" dur="1" fill="hold">
                                          <p:stCondLst>
                                            <p:cond delay="2999"/>
                                          </p:stCondLst>
                                        </p:cTn>
                                        <p:tgtEl>
                                          <p:spTgt spid="20"/>
                                        </p:tgtEl>
                                        <p:attrNameLst>
                                          <p:attrName>style.visibility</p:attrName>
                                        </p:attrNameLst>
                                      </p:cBhvr>
                                      <p:to>
                                        <p:strVal val="hidden"/>
                                      </p:to>
                                    </p:set>
                                  </p:childTnLst>
                                </p:cTn>
                              </p:par>
                              <p:par>
                                <p:cTn id="163" presetID="8" presetClass="emph" presetSubtype="0" fill="hold" nodeType="withEffect">
                                  <p:stCondLst>
                                    <p:cond delay="0"/>
                                  </p:stCondLst>
                                  <p:childTnLst>
                                    <p:animRot by="21600000">
                                      <p:cBhvr>
                                        <p:cTn id="164" dur="3000" fill="hold"/>
                                        <p:tgtEl>
                                          <p:spTgt spid="8"/>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0"/>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2"/>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4"/>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6"/>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8"/>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42"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Horizont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48410_dwa-delfinki-woda.jpg"/>
          <p:cNvPicPr>
            <a:picLocks noChangeAspect="1"/>
          </p:cNvPicPr>
          <p:nvPr/>
        </p:nvPicPr>
        <p:blipFill>
          <a:blip r:embed="rId3"/>
          <a:stretch>
            <a:fillRect/>
          </a:stretch>
        </p:blipFill>
        <p:spPr>
          <a:xfrm>
            <a:off x="0" y="0"/>
            <a:ext cx="9144000" cy="6858000"/>
          </a:xfrm>
          <a:prstGeom prst="rect">
            <a:avLst/>
          </a:prstGeom>
        </p:spPr>
      </p:pic>
      <p:sp>
        <p:nvSpPr>
          <p:cNvPr id="8" name="7 Lágrima"/>
          <p:cNvSpPr/>
          <p:nvPr/>
        </p:nvSpPr>
        <p:spPr>
          <a:xfrm>
            <a:off x="7572396" y="67141"/>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3" y="4"/>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6200000">
            <a:off x="571468" y="571484"/>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a:off x="7143768" y="500042"/>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6200000">
            <a:off x="1142972" y="1142988"/>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a:off x="6643702" y="928670"/>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16200000">
            <a:off x="1785914" y="1785930"/>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a:off x="6000760" y="1571612"/>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rot="16200000">
            <a:off x="2357451" y="2500334"/>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6200000">
            <a:off x="2928922" y="3071814"/>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16200000">
            <a:off x="3500426" y="3643318"/>
            <a:ext cx="1500173" cy="1500165"/>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ágrima"/>
          <p:cNvSpPr/>
          <p:nvPr/>
        </p:nvSpPr>
        <p:spPr>
          <a:xfrm>
            <a:off x="5214942" y="2281719"/>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Lágrima"/>
          <p:cNvSpPr/>
          <p:nvPr/>
        </p:nvSpPr>
        <p:spPr>
          <a:xfrm>
            <a:off x="4786314" y="2714620"/>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Lágrima"/>
          <p:cNvSpPr/>
          <p:nvPr/>
        </p:nvSpPr>
        <p:spPr>
          <a:xfrm>
            <a:off x="4286248" y="3143248"/>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Lágrima"/>
          <p:cNvSpPr/>
          <p:nvPr/>
        </p:nvSpPr>
        <p:spPr>
          <a:xfrm>
            <a:off x="3786182" y="3643314"/>
            <a:ext cx="1503762" cy="1433033"/>
          </a:xfrm>
          <a:prstGeom prst="teardrop">
            <a:avLst/>
          </a:prstGeom>
          <a:blipFill dpi="0" rotWithShape="1">
            <a:blip r:embed="rId4">
              <a:grayscl/>
              <a:lum bright="40000" contrast="40000"/>
            </a:blip>
            <a:srcRect/>
            <a:stretch>
              <a:fillRect/>
            </a:stretch>
          </a:blipFill>
          <a:ln w="3175">
            <a:solidFill>
              <a:schemeClr val="tx1">
                <a:lumMod val="85000"/>
              </a:schemeClr>
            </a:solid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additive="base">
                                        <p:cTn id="10" dur="5000" fill="hold"/>
                                        <p:tgtEl>
                                          <p:spTgt spid="14"/>
                                        </p:tgtEl>
                                        <p:attrNameLst>
                                          <p:attrName>ppt_x</p:attrName>
                                        </p:attrNameLst>
                                      </p:cBhvr>
                                      <p:tavLst>
                                        <p:tav tm="0">
                                          <p:val>
                                            <p:strVal val="1+#ppt_w/2"/>
                                          </p:val>
                                        </p:tav>
                                        <p:tav tm="100000">
                                          <p:val>
                                            <p:strVal val="#ppt_x"/>
                                          </p:val>
                                        </p:tav>
                                      </p:tavLst>
                                    </p:anim>
                                    <p:anim calcmode="lin" valueType="num">
                                      <p:cBhvr additive="base">
                                        <p:cTn id="11" dur="5000" fill="hold"/>
                                        <p:tgtEl>
                                          <p:spTgt spid="1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5000" fill="hold"/>
                                        <p:tgtEl>
                                          <p:spTgt spid="23"/>
                                        </p:tgtEl>
                                        <p:attrNameLst>
                                          <p:attrName>ppt_x</p:attrName>
                                        </p:attrNameLst>
                                      </p:cBhvr>
                                      <p:tavLst>
                                        <p:tav tm="0">
                                          <p:val>
                                            <p:strVal val="1+#ppt_w/2"/>
                                          </p:val>
                                        </p:tav>
                                        <p:tav tm="100000">
                                          <p:val>
                                            <p:strVal val="#ppt_x"/>
                                          </p:val>
                                        </p:tav>
                                      </p:tavLst>
                                    </p:anim>
                                    <p:anim calcmode="lin" valueType="num">
                                      <p:cBhvr additive="base">
                                        <p:cTn id="15" dur="5000" fill="hold"/>
                                        <p:tgtEl>
                                          <p:spTgt spid="2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0" fill="hold"/>
                                        <p:tgtEl>
                                          <p:spTgt spid="25"/>
                                        </p:tgtEl>
                                        <p:attrNameLst>
                                          <p:attrName>ppt_x</p:attrName>
                                        </p:attrNameLst>
                                      </p:cBhvr>
                                      <p:tavLst>
                                        <p:tav tm="0">
                                          <p:val>
                                            <p:strVal val="1+#ppt_w/2"/>
                                          </p:val>
                                        </p:tav>
                                        <p:tav tm="100000">
                                          <p:val>
                                            <p:strVal val="#ppt_x"/>
                                          </p:val>
                                        </p:tav>
                                      </p:tavLst>
                                    </p:anim>
                                    <p:anim calcmode="lin" valueType="num">
                                      <p:cBhvr additive="base">
                                        <p:cTn id="19" dur="50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0" fill="hold"/>
                                        <p:tgtEl>
                                          <p:spTgt spid="27"/>
                                        </p:tgtEl>
                                        <p:attrNameLst>
                                          <p:attrName>ppt_x</p:attrName>
                                        </p:attrNameLst>
                                      </p:cBhvr>
                                      <p:tavLst>
                                        <p:tav tm="0">
                                          <p:val>
                                            <p:strVal val="1+#ppt_w/2"/>
                                          </p:val>
                                        </p:tav>
                                        <p:tav tm="100000">
                                          <p:val>
                                            <p:strVal val="#ppt_x"/>
                                          </p:val>
                                        </p:tav>
                                      </p:tavLst>
                                    </p:anim>
                                    <p:anim calcmode="lin" valueType="num">
                                      <p:cBhvr additive="base">
                                        <p:cTn id="23" dur="5000" fill="hold"/>
                                        <p:tgtEl>
                                          <p:spTgt spid="27"/>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0" fill="hold"/>
                                        <p:tgtEl>
                                          <p:spTgt spid="29"/>
                                        </p:tgtEl>
                                        <p:attrNameLst>
                                          <p:attrName>ppt_x</p:attrName>
                                        </p:attrNameLst>
                                      </p:cBhvr>
                                      <p:tavLst>
                                        <p:tav tm="0">
                                          <p:val>
                                            <p:strVal val="1+#ppt_w/2"/>
                                          </p:val>
                                        </p:tav>
                                        <p:tav tm="100000">
                                          <p:val>
                                            <p:strVal val="#ppt_x"/>
                                          </p:val>
                                        </p:tav>
                                      </p:tavLst>
                                    </p:anim>
                                    <p:anim calcmode="lin" valueType="num">
                                      <p:cBhvr additive="base">
                                        <p:cTn id="27" dur="5000" fill="hold"/>
                                        <p:tgtEl>
                                          <p:spTgt spid="2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5000" fill="hold"/>
                                        <p:tgtEl>
                                          <p:spTgt spid="30"/>
                                        </p:tgtEl>
                                        <p:attrNameLst>
                                          <p:attrName>ppt_x</p:attrName>
                                        </p:attrNameLst>
                                      </p:cBhvr>
                                      <p:tavLst>
                                        <p:tav tm="0">
                                          <p:val>
                                            <p:strVal val="1+#ppt_w/2"/>
                                          </p:val>
                                        </p:tav>
                                        <p:tav tm="100000">
                                          <p:val>
                                            <p:strVal val="#ppt_x"/>
                                          </p:val>
                                        </p:tav>
                                      </p:tavLst>
                                    </p:anim>
                                    <p:anim calcmode="lin" valueType="num">
                                      <p:cBhvr additive="base">
                                        <p:cTn id="31" dur="5000" fill="hold"/>
                                        <p:tgtEl>
                                          <p:spTgt spid="3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0" fill="hold"/>
                                        <p:tgtEl>
                                          <p:spTgt spid="31"/>
                                        </p:tgtEl>
                                        <p:attrNameLst>
                                          <p:attrName>ppt_x</p:attrName>
                                        </p:attrNameLst>
                                      </p:cBhvr>
                                      <p:tavLst>
                                        <p:tav tm="0">
                                          <p:val>
                                            <p:strVal val="1+#ppt_w/2"/>
                                          </p:val>
                                        </p:tav>
                                        <p:tav tm="100000">
                                          <p:val>
                                            <p:strVal val="#ppt_x"/>
                                          </p:val>
                                        </p:tav>
                                      </p:tavLst>
                                    </p:anim>
                                    <p:anim calcmode="lin" valueType="num">
                                      <p:cBhvr additive="base">
                                        <p:cTn id="35" dur="5000" fill="hold"/>
                                        <p:tgtEl>
                                          <p:spTgt spid="3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0" fill="hold"/>
                                        <p:tgtEl>
                                          <p:spTgt spid="8"/>
                                        </p:tgtEl>
                                        <p:attrNameLst>
                                          <p:attrName>ppt_x</p:attrName>
                                        </p:attrNameLst>
                                      </p:cBhvr>
                                      <p:tavLst>
                                        <p:tav tm="0">
                                          <p:val>
                                            <p:strVal val="0-#ppt_w/2"/>
                                          </p:val>
                                        </p:tav>
                                        <p:tav tm="100000">
                                          <p:val>
                                            <p:strVal val="#ppt_x"/>
                                          </p:val>
                                        </p:tav>
                                      </p:tavLst>
                                    </p:anim>
                                    <p:anim calcmode="lin" valueType="num">
                                      <p:cBhvr additive="base">
                                        <p:cTn id="39" dur="5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0" fill="hold"/>
                                        <p:tgtEl>
                                          <p:spTgt spid="24"/>
                                        </p:tgtEl>
                                        <p:attrNameLst>
                                          <p:attrName>ppt_x</p:attrName>
                                        </p:attrNameLst>
                                      </p:cBhvr>
                                      <p:tavLst>
                                        <p:tav tm="0">
                                          <p:val>
                                            <p:strVal val="0-#ppt_w/2"/>
                                          </p:val>
                                        </p:tav>
                                        <p:tav tm="100000">
                                          <p:val>
                                            <p:strVal val="#ppt_x"/>
                                          </p:val>
                                        </p:tav>
                                      </p:tavLst>
                                    </p:anim>
                                    <p:anim calcmode="lin" valueType="num">
                                      <p:cBhvr additive="base">
                                        <p:cTn id="43" dur="50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0" fill="hold"/>
                                        <p:tgtEl>
                                          <p:spTgt spid="26"/>
                                        </p:tgtEl>
                                        <p:attrNameLst>
                                          <p:attrName>ppt_x</p:attrName>
                                        </p:attrNameLst>
                                      </p:cBhvr>
                                      <p:tavLst>
                                        <p:tav tm="0">
                                          <p:val>
                                            <p:strVal val="0-#ppt_w/2"/>
                                          </p:val>
                                        </p:tav>
                                        <p:tav tm="100000">
                                          <p:val>
                                            <p:strVal val="#ppt_x"/>
                                          </p:val>
                                        </p:tav>
                                      </p:tavLst>
                                    </p:anim>
                                    <p:anim calcmode="lin" valueType="num">
                                      <p:cBhvr additive="base">
                                        <p:cTn id="47" dur="5000" fill="hold"/>
                                        <p:tgtEl>
                                          <p:spTgt spid="2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5000" fill="hold"/>
                                        <p:tgtEl>
                                          <p:spTgt spid="28"/>
                                        </p:tgtEl>
                                        <p:attrNameLst>
                                          <p:attrName>ppt_x</p:attrName>
                                        </p:attrNameLst>
                                      </p:cBhvr>
                                      <p:tavLst>
                                        <p:tav tm="0">
                                          <p:val>
                                            <p:strVal val="0-#ppt_w/2"/>
                                          </p:val>
                                        </p:tav>
                                        <p:tav tm="100000">
                                          <p:val>
                                            <p:strVal val="#ppt_x"/>
                                          </p:val>
                                        </p:tav>
                                      </p:tavLst>
                                    </p:anim>
                                    <p:anim calcmode="lin" valueType="num">
                                      <p:cBhvr additive="base">
                                        <p:cTn id="51" dur="5000" fill="hold"/>
                                        <p:tgtEl>
                                          <p:spTgt spid="28"/>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0" fill="hold"/>
                                        <p:tgtEl>
                                          <p:spTgt spid="33"/>
                                        </p:tgtEl>
                                        <p:attrNameLst>
                                          <p:attrName>ppt_x</p:attrName>
                                        </p:attrNameLst>
                                      </p:cBhvr>
                                      <p:tavLst>
                                        <p:tav tm="0">
                                          <p:val>
                                            <p:strVal val="0-#ppt_w/2"/>
                                          </p:val>
                                        </p:tav>
                                        <p:tav tm="100000">
                                          <p:val>
                                            <p:strVal val="#ppt_x"/>
                                          </p:val>
                                        </p:tav>
                                      </p:tavLst>
                                    </p:anim>
                                    <p:anim calcmode="lin" valueType="num">
                                      <p:cBhvr additive="base">
                                        <p:cTn id="55" dur="5000" fill="hold"/>
                                        <p:tgtEl>
                                          <p:spTgt spid="3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0" fill="hold"/>
                                        <p:tgtEl>
                                          <p:spTgt spid="34"/>
                                        </p:tgtEl>
                                        <p:attrNameLst>
                                          <p:attrName>ppt_x</p:attrName>
                                        </p:attrNameLst>
                                      </p:cBhvr>
                                      <p:tavLst>
                                        <p:tav tm="0">
                                          <p:val>
                                            <p:strVal val="0-#ppt_w/2"/>
                                          </p:val>
                                        </p:tav>
                                        <p:tav tm="100000">
                                          <p:val>
                                            <p:strVal val="#ppt_x"/>
                                          </p:val>
                                        </p:tav>
                                      </p:tavLst>
                                    </p:anim>
                                    <p:anim calcmode="lin" valueType="num">
                                      <p:cBhvr additive="base">
                                        <p:cTn id="59" dur="5000" fill="hold"/>
                                        <p:tgtEl>
                                          <p:spTgt spid="34"/>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0" fill="hold"/>
                                        <p:tgtEl>
                                          <p:spTgt spid="35"/>
                                        </p:tgtEl>
                                        <p:attrNameLst>
                                          <p:attrName>ppt_x</p:attrName>
                                        </p:attrNameLst>
                                      </p:cBhvr>
                                      <p:tavLst>
                                        <p:tav tm="0">
                                          <p:val>
                                            <p:strVal val="0-#ppt_w/2"/>
                                          </p:val>
                                        </p:tav>
                                        <p:tav tm="100000">
                                          <p:val>
                                            <p:strVal val="#ppt_x"/>
                                          </p:val>
                                        </p:tav>
                                      </p:tavLst>
                                    </p:anim>
                                    <p:anim calcmode="lin" valueType="num">
                                      <p:cBhvr additive="base">
                                        <p:cTn id="63" dur="5000" fill="hold"/>
                                        <p:tgtEl>
                                          <p:spTgt spid="35"/>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additive="base">
                                        <p:cTn id="66" dur="5000" fill="hold"/>
                                        <p:tgtEl>
                                          <p:spTgt spid="36"/>
                                        </p:tgtEl>
                                        <p:attrNameLst>
                                          <p:attrName>ppt_x</p:attrName>
                                        </p:attrNameLst>
                                      </p:cBhvr>
                                      <p:tavLst>
                                        <p:tav tm="0">
                                          <p:val>
                                            <p:strVal val="0-#ppt_w/2"/>
                                          </p:val>
                                        </p:tav>
                                        <p:tav tm="100000">
                                          <p:val>
                                            <p:strVal val="#ppt_x"/>
                                          </p:val>
                                        </p:tav>
                                      </p:tavLst>
                                    </p:anim>
                                    <p:anim calcmode="lin" valueType="num">
                                      <p:cBhvr additive="base">
                                        <p:cTn id="67" dur="5000" fill="hold"/>
                                        <p:tgtEl>
                                          <p:spTgt spid="36"/>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5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5000" fill="hold"/>
                                        <p:tgtEl>
                                          <p:spTgt spid="23"/>
                                        </p:tgtEl>
                                        <p:attrNameLst>
                                          <p:attrName>r</p:attrName>
                                        </p:attrNameLst>
                                      </p:cBhvr>
                                    </p:animRot>
                                  </p:childTnLst>
                                </p:cTn>
                              </p:par>
                              <p:par>
                                <p:cTn id="72" presetID="8" presetClass="emph" presetSubtype="0" fill="hold" grpId="1" nodeType="withEffect">
                                  <p:stCondLst>
                                    <p:cond delay="0"/>
                                  </p:stCondLst>
                                  <p:childTnLst>
                                    <p:animRot by="21600000">
                                      <p:cBhvr>
                                        <p:cTn id="73" dur="5000" fill="hold"/>
                                        <p:tgtEl>
                                          <p:spTgt spid="25"/>
                                        </p:tgtEl>
                                        <p:attrNameLst>
                                          <p:attrName>r</p:attrName>
                                        </p:attrNameLst>
                                      </p:cBhvr>
                                    </p:animRot>
                                  </p:childTnLst>
                                </p:cTn>
                              </p:par>
                              <p:par>
                                <p:cTn id="74" presetID="8" presetClass="emph" presetSubtype="0" fill="hold" grpId="1" nodeType="withEffect">
                                  <p:stCondLst>
                                    <p:cond delay="0"/>
                                  </p:stCondLst>
                                  <p:childTnLst>
                                    <p:animRot by="21600000">
                                      <p:cBhvr>
                                        <p:cTn id="75" dur="5000" fill="hold"/>
                                        <p:tgtEl>
                                          <p:spTgt spid="27"/>
                                        </p:tgtEl>
                                        <p:attrNameLst>
                                          <p:attrName>r</p:attrName>
                                        </p:attrNameLst>
                                      </p:cBhvr>
                                    </p:animRot>
                                  </p:childTnLst>
                                </p:cTn>
                              </p:par>
                              <p:par>
                                <p:cTn id="76" presetID="8" presetClass="emph" presetSubtype="0" fill="hold" grpId="1" nodeType="withEffect">
                                  <p:stCondLst>
                                    <p:cond delay="0"/>
                                  </p:stCondLst>
                                  <p:childTnLst>
                                    <p:animRot by="21600000">
                                      <p:cBhvr>
                                        <p:cTn id="77" dur="5000" fill="hold"/>
                                        <p:tgtEl>
                                          <p:spTgt spid="29"/>
                                        </p:tgtEl>
                                        <p:attrNameLst>
                                          <p:attrName>r</p:attrName>
                                        </p:attrNameLst>
                                      </p:cBhvr>
                                    </p:animRot>
                                  </p:childTnLst>
                                </p:cTn>
                              </p:par>
                              <p:par>
                                <p:cTn id="78" presetID="8" presetClass="emph" presetSubtype="0" fill="hold" grpId="1" nodeType="withEffect">
                                  <p:stCondLst>
                                    <p:cond delay="0"/>
                                  </p:stCondLst>
                                  <p:childTnLst>
                                    <p:animRot by="21600000">
                                      <p:cBhvr>
                                        <p:cTn id="79" dur="5000" fill="hold"/>
                                        <p:tgtEl>
                                          <p:spTgt spid="30"/>
                                        </p:tgtEl>
                                        <p:attrNameLst>
                                          <p:attrName>r</p:attrName>
                                        </p:attrNameLst>
                                      </p:cBhvr>
                                    </p:animRot>
                                  </p:childTnLst>
                                </p:cTn>
                              </p:par>
                              <p:par>
                                <p:cTn id="80" presetID="8" presetClass="emph" presetSubtype="0" fill="hold" grpId="1" nodeType="withEffect">
                                  <p:stCondLst>
                                    <p:cond delay="0"/>
                                  </p:stCondLst>
                                  <p:childTnLst>
                                    <p:animRot by="21600000">
                                      <p:cBhvr>
                                        <p:cTn id="81" dur="5000" fill="hold"/>
                                        <p:tgtEl>
                                          <p:spTgt spid="31"/>
                                        </p:tgtEl>
                                        <p:attrNameLst>
                                          <p:attrName>r</p:attrName>
                                        </p:attrNameLst>
                                      </p:cBhvr>
                                    </p:animRot>
                                  </p:childTnLst>
                                </p:cTn>
                              </p:par>
                              <p:par>
                                <p:cTn id="82" presetID="8" presetClass="emph" presetSubtype="0" fill="hold" grpId="1" nodeType="withEffect">
                                  <p:stCondLst>
                                    <p:cond delay="0"/>
                                  </p:stCondLst>
                                  <p:childTnLst>
                                    <p:animRot by="-21600000">
                                      <p:cBhvr>
                                        <p:cTn id="83" dur="5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5000" fill="hold"/>
                                        <p:tgtEl>
                                          <p:spTgt spid="24"/>
                                        </p:tgtEl>
                                        <p:attrNameLst>
                                          <p:attrName>r</p:attrName>
                                        </p:attrNameLst>
                                      </p:cBhvr>
                                    </p:animRot>
                                  </p:childTnLst>
                                </p:cTn>
                              </p:par>
                              <p:par>
                                <p:cTn id="86" presetID="8" presetClass="emph" presetSubtype="0" fill="hold" grpId="1" nodeType="withEffect">
                                  <p:stCondLst>
                                    <p:cond delay="0"/>
                                  </p:stCondLst>
                                  <p:childTnLst>
                                    <p:animRot by="-21600000">
                                      <p:cBhvr>
                                        <p:cTn id="87" dur="5000" fill="hold"/>
                                        <p:tgtEl>
                                          <p:spTgt spid="26"/>
                                        </p:tgtEl>
                                        <p:attrNameLst>
                                          <p:attrName>r</p:attrName>
                                        </p:attrNameLst>
                                      </p:cBhvr>
                                    </p:animRot>
                                  </p:childTnLst>
                                </p:cTn>
                              </p:par>
                              <p:par>
                                <p:cTn id="88" presetID="8" presetClass="emph" presetSubtype="0" fill="hold" grpId="1" nodeType="withEffect">
                                  <p:stCondLst>
                                    <p:cond delay="0"/>
                                  </p:stCondLst>
                                  <p:childTnLst>
                                    <p:animRot by="-21600000">
                                      <p:cBhvr>
                                        <p:cTn id="89" dur="5000" fill="hold"/>
                                        <p:tgtEl>
                                          <p:spTgt spid="28"/>
                                        </p:tgtEl>
                                        <p:attrNameLst>
                                          <p:attrName>r</p:attrName>
                                        </p:attrNameLst>
                                      </p:cBhvr>
                                    </p:animRot>
                                  </p:childTnLst>
                                </p:cTn>
                              </p:par>
                              <p:par>
                                <p:cTn id="90" presetID="8" presetClass="emph" presetSubtype="0" fill="hold" grpId="1" nodeType="withEffect">
                                  <p:stCondLst>
                                    <p:cond delay="0"/>
                                  </p:stCondLst>
                                  <p:childTnLst>
                                    <p:animRot by="-21600000">
                                      <p:cBhvr>
                                        <p:cTn id="91" dur="5000" fill="hold"/>
                                        <p:tgtEl>
                                          <p:spTgt spid="33"/>
                                        </p:tgtEl>
                                        <p:attrNameLst>
                                          <p:attrName>r</p:attrName>
                                        </p:attrNameLst>
                                      </p:cBhvr>
                                    </p:animRot>
                                  </p:childTnLst>
                                </p:cTn>
                              </p:par>
                              <p:par>
                                <p:cTn id="92" presetID="8" presetClass="emph" presetSubtype="0" fill="hold" grpId="1" nodeType="withEffect">
                                  <p:stCondLst>
                                    <p:cond delay="0"/>
                                  </p:stCondLst>
                                  <p:childTnLst>
                                    <p:animRot by="-21600000">
                                      <p:cBhvr>
                                        <p:cTn id="93" dur="5000" fill="hold"/>
                                        <p:tgtEl>
                                          <p:spTgt spid="34"/>
                                        </p:tgtEl>
                                        <p:attrNameLst>
                                          <p:attrName>r</p:attrName>
                                        </p:attrNameLst>
                                      </p:cBhvr>
                                    </p:animRot>
                                  </p:childTnLst>
                                </p:cTn>
                              </p:par>
                              <p:par>
                                <p:cTn id="94" presetID="8" presetClass="emph" presetSubtype="0" fill="hold" grpId="1" nodeType="withEffect">
                                  <p:stCondLst>
                                    <p:cond delay="0"/>
                                  </p:stCondLst>
                                  <p:childTnLst>
                                    <p:animRot by="-21600000">
                                      <p:cBhvr>
                                        <p:cTn id="95" dur="5000" fill="hold"/>
                                        <p:tgtEl>
                                          <p:spTgt spid="35"/>
                                        </p:tgtEl>
                                        <p:attrNameLst>
                                          <p:attrName>r</p:attrName>
                                        </p:attrNameLst>
                                      </p:cBhvr>
                                    </p:animRot>
                                  </p:childTnLst>
                                </p:cTn>
                              </p:par>
                              <p:par>
                                <p:cTn id="96" presetID="8" presetClass="emph" presetSubtype="0" fill="hold" grpId="1" nodeType="withEffect">
                                  <p:stCondLst>
                                    <p:cond delay="0"/>
                                  </p:stCondLst>
                                  <p:childTnLst>
                                    <p:animRot by="-21600000">
                                      <p:cBhvr>
                                        <p:cTn id="97" dur="5000" fill="hold"/>
                                        <p:tgtEl>
                                          <p:spTgt spid="36"/>
                                        </p:tgtEl>
                                        <p:attrNameLst>
                                          <p:attrName>r</p:attrName>
                                        </p:attrNameLst>
                                      </p:cBhvr>
                                    </p:animRot>
                                  </p:childTnLst>
                                </p:cTn>
                              </p:par>
                            </p:childTnLst>
                          </p:cTn>
                        </p:par>
                        <p:par>
                          <p:cTn id="98" fill="hold">
                            <p:stCondLst>
                              <p:cond delay="5000"/>
                            </p:stCondLst>
                            <p:childTnLst>
                              <p:par>
                                <p:cTn id="99" presetID="2" presetClass="exit" presetSubtype="6" fill="hold" grpId="2" nodeType="afterEffect">
                                  <p:stCondLst>
                                    <p:cond delay="0"/>
                                  </p:stCondLst>
                                  <p:childTnLst>
                                    <p:anim calcmode="lin" valueType="num">
                                      <p:cBhvr additive="base">
                                        <p:cTn id="100" dur="5000"/>
                                        <p:tgtEl>
                                          <p:spTgt spid="14"/>
                                        </p:tgtEl>
                                        <p:attrNameLst>
                                          <p:attrName>ppt_x</p:attrName>
                                        </p:attrNameLst>
                                      </p:cBhvr>
                                      <p:tavLst>
                                        <p:tav tm="0">
                                          <p:val>
                                            <p:strVal val="ppt_x"/>
                                          </p:val>
                                        </p:tav>
                                        <p:tav tm="100000">
                                          <p:val>
                                            <p:strVal val="1+ppt_w/2"/>
                                          </p:val>
                                        </p:tav>
                                      </p:tavLst>
                                    </p:anim>
                                    <p:anim calcmode="lin" valueType="num">
                                      <p:cBhvr additive="base">
                                        <p:cTn id="101" dur="5000"/>
                                        <p:tgtEl>
                                          <p:spTgt spid="14"/>
                                        </p:tgtEl>
                                        <p:attrNameLst>
                                          <p:attrName>ppt_y</p:attrName>
                                        </p:attrNameLst>
                                      </p:cBhvr>
                                      <p:tavLst>
                                        <p:tav tm="0">
                                          <p:val>
                                            <p:strVal val="ppt_y"/>
                                          </p:val>
                                        </p:tav>
                                        <p:tav tm="100000">
                                          <p:val>
                                            <p:strVal val="1+ppt_h/2"/>
                                          </p:val>
                                        </p:tav>
                                      </p:tavLst>
                                    </p:anim>
                                    <p:set>
                                      <p:cBhvr>
                                        <p:cTn id="102" dur="1" fill="hold">
                                          <p:stCondLst>
                                            <p:cond delay="4999"/>
                                          </p:stCondLst>
                                        </p:cTn>
                                        <p:tgtEl>
                                          <p:spTgt spid="14"/>
                                        </p:tgtEl>
                                        <p:attrNameLst>
                                          <p:attrName>style.visibility</p:attrName>
                                        </p:attrNameLst>
                                      </p:cBhvr>
                                      <p:to>
                                        <p:strVal val="hidden"/>
                                      </p:to>
                                    </p:set>
                                  </p:childTnLst>
                                </p:cTn>
                              </p:par>
                              <p:par>
                                <p:cTn id="103" presetID="2" presetClass="exit" presetSubtype="6" fill="hold" grpId="2" nodeType="withEffect">
                                  <p:stCondLst>
                                    <p:cond delay="0"/>
                                  </p:stCondLst>
                                  <p:childTnLst>
                                    <p:anim calcmode="lin" valueType="num">
                                      <p:cBhvr additive="base">
                                        <p:cTn id="104" dur="5000"/>
                                        <p:tgtEl>
                                          <p:spTgt spid="23"/>
                                        </p:tgtEl>
                                        <p:attrNameLst>
                                          <p:attrName>ppt_x</p:attrName>
                                        </p:attrNameLst>
                                      </p:cBhvr>
                                      <p:tavLst>
                                        <p:tav tm="0">
                                          <p:val>
                                            <p:strVal val="ppt_x"/>
                                          </p:val>
                                        </p:tav>
                                        <p:tav tm="100000">
                                          <p:val>
                                            <p:strVal val="1+ppt_w/2"/>
                                          </p:val>
                                        </p:tav>
                                      </p:tavLst>
                                    </p:anim>
                                    <p:anim calcmode="lin" valueType="num">
                                      <p:cBhvr additive="base">
                                        <p:cTn id="105" dur="5000"/>
                                        <p:tgtEl>
                                          <p:spTgt spid="23"/>
                                        </p:tgtEl>
                                        <p:attrNameLst>
                                          <p:attrName>ppt_y</p:attrName>
                                        </p:attrNameLst>
                                      </p:cBhvr>
                                      <p:tavLst>
                                        <p:tav tm="0">
                                          <p:val>
                                            <p:strVal val="ppt_y"/>
                                          </p:val>
                                        </p:tav>
                                        <p:tav tm="100000">
                                          <p:val>
                                            <p:strVal val="1+ppt_h/2"/>
                                          </p:val>
                                        </p:tav>
                                      </p:tavLst>
                                    </p:anim>
                                    <p:set>
                                      <p:cBhvr>
                                        <p:cTn id="106" dur="1" fill="hold">
                                          <p:stCondLst>
                                            <p:cond delay="4999"/>
                                          </p:stCondLst>
                                        </p:cTn>
                                        <p:tgtEl>
                                          <p:spTgt spid="23"/>
                                        </p:tgtEl>
                                        <p:attrNameLst>
                                          <p:attrName>style.visibility</p:attrName>
                                        </p:attrNameLst>
                                      </p:cBhvr>
                                      <p:to>
                                        <p:strVal val="hidden"/>
                                      </p:to>
                                    </p:set>
                                  </p:childTnLst>
                                </p:cTn>
                              </p:par>
                              <p:par>
                                <p:cTn id="107" presetID="2" presetClass="exit" presetSubtype="6" fill="hold" grpId="2" nodeType="withEffect">
                                  <p:stCondLst>
                                    <p:cond delay="0"/>
                                  </p:stCondLst>
                                  <p:childTnLst>
                                    <p:anim calcmode="lin" valueType="num">
                                      <p:cBhvr additive="base">
                                        <p:cTn id="108" dur="5000"/>
                                        <p:tgtEl>
                                          <p:spTgt spid="25"/>
                                        </p:tgtEl>
                                        <p:attrNameLst>
                                          <p:attrName>ppt_x</p:attrName>
                                        </p:attrNameLst>
                                      </p:cBhvr>
                                      <p:tavLst>
                                        <p:tav tm="0">
                                          <p:val>
                                            <p:strVal val="ppt_x"/>
                                          </p:val>
                                        </p:tav>
                                        <p:tav tm="100000">
                                          <p:val>
                                            <p:strVal val="1+ppt_w/2"/>
                                          </p:val>
                                        </p:tav>
                                      </p:tavLst>
                                    </p:anim>
                                    <p:anim calcmode="lin" valueType="num">
                                      <p:cBhvr additive="base">
                                        <p:cTn id="109" dur="5000"/>
                                        <p:tgtEl>
                                          <p:spTgt spid="25"/>
                                        </p:tgtEl>
                                        <p:attrNameLst>
                                          <p:attrName>ppt_y</p:attrName>
                                        </p:attrNameLst>
                                      </p:cBhvr>
                                      <p:tavLst>
                                        <p:tav tm="0">
                                          <p:val>
                                            <p:strVal val="ppt_y"/>
                                          </p:val>
                                        </p:tav>
                                        <p:tav tm="100000">
                                          <p:val>
                                            <p:strVal val="1+ppt_h/2"/>
                                          </p:val>
                                        </p:tav>
                                      </p:tavLst>
                                    </p:anim>
                                    <p:set>
                                      <p:cBhvr>
                                        <p:cTn id="110" dur="1" fill="hold">
                                          <p:stCondLst>
                                            <p:cond delay="4999"/>
                                          </p:stCondLst>
                                        </p:cTn>
                                        <p:tgtEl>
                                          <p:spTgt spid="25"/>
                                        </p:tgtEl>
                                        <p:attrNameLst>
                                          <p:attrName>style.visibility</p:attrName>
                                        </p:attrNameLst>
                                      </p:cBhvr>
                                      <p:to>
                                        <p:strVal val="hidden"/>
                                      </p:to>
                                    </p:set>
                                  </p:childTnLst>
                                </p:cTn>
                              </p:par>
                              <p:par>
                                <p:cTn id="111" presetID="2" presetClass="exit" presetSubtype="6" fill="hold" grpId="2" nodeType="withEffect">
                                  <p:stCondLst>
                                    <p:cond delay="0"/>
                                  </p:stCondLst>
                                  <p:childTnLst>
                                    <p:anim calcmode="lin" valueType="num">
                                      <p:cBhvr additive="base">
                                        <p:cTn id="112" dur="5000"/>
                                        <p:tgtEl>
                                          <p:spTgt spid="27"/>
                                        </p:tgtEl>
                                        <p:attrNameLst>
                                          <p:attrName>ppt_x</p:attrName>
                                        </p:attrNameLst>
                                      </p:cBhvr>
                                      <p:tavLst>
                                        <p:tav tm="0">
                                          <p:val>
                                            <p:strVal val="ppt_x"/>
                                          </p:val>
                                        </p:tav>
                                        <p:tav tm="100000">
                                          <p:val>
                                            <p:strVal val="1+ppt_w/2"/>
                                          </p:val>
                                        </p:tav>
                                      </p:tavLst>
                                    </p:anim>
                                    <p:anim calcmode="lin" valueType="num">
                                      <p:cBhvr additive="base">
                                        <p:cTn id="113" dur="5000"/>
                                        <p:tgtEl>
                                          <p:spTgt spid="27"/>
                                        </p:tgtEl>
                                        <p:attrNameLst>
                                          <p:attrName>ppt_y</p:attrName>
                                        </p:attrNameLst>
                                      </p:cBhvr>
                                      <p:tavLst>
                                        <p:tav tm="0">
                                          <p:val>
                                            <p:strVal val="ppt_y"/>
                                          </p:val>
                                        </p:tav>
                                        <p:tav tm="100000">
                                          <p:val>
                                            <p:strVal val="1+ppt_h/2"/>
                                          </p:val>
                                        </p:tav>
                                      </p:tavLst>
                                    </p:anim>
                                    <p:set>
                                      <p:cBhvr>
                                        <p:cTn id="114" dur="1" fill="hold">
                                          <p:stCondLst>
                                            <p:cond delay="4999"/>
                                          </p:stCondLst>
                                        </p:cTn>
                                        <p:tgtEl>
                                          <p:spTgt spid="27"/>
                                        </p:tgtEl>
                                        <p:attrNameLst>
                                          <p:attrName>style.visibility</p:attrName>
                                        </p:attrNameLst>
                                      </p:cBhvr>
                                      <p:to>
                                        <p:strVal val="hidden"/>
                                      </p:to>
                                    </p:set>
                                  </p:childTnLst>
                                </p:cTn>
                              </p:par>
                              <p:par>
                                <p:cTn id="115" presetID="2" presetClass="exit" presetSubtype="6" fill="hold" grpId="2" nodeType="withEffect">
                                  <p:stCondLst>
                                    <p:cond delay="0"/>
                                  </p:stCondLst>
                                  <p:childTnLst>
                                    <p:anim calcmode="lin" valueType="num">
                                      <p:cBhvr additive="base">
                                        <p:cTn id="116" dur="5000"/>
                                        <p:tgtEl>
                                          <p:spTgt spid="29"/>
                                        </p:tgtEl>
                                        <p:attrNameLst>
                                          <p:attrName>ppt_x</p:attrName>
                                        </p:attrNameLst>
                                      </p:cBhvr>
                                      <p:tavLst>
                                        <p:tav tm="0">
                                          <p:val>
                                            <p:strVal val="ppt_x"/>
                                          </p:val>
                                        </p:tav>
                                        <p:tav tm="100000">
                                          <p:val>
                                            <p:strVal val="1+ppt_w/2"/>
                                          </p:val>
                                        </p:tav>
                                      </p:tavLst>
                                    </p:anim>
                                    <p:anim calcmode="lin" valueType="num">
                                      <p:cBhvr additive="base">
                                        <p:cTn id="117" dur="5000"/>
                                        <p:tgtEl>
                                          <p:spTgt spid="29"/>
                                        </p:tgtEl>
                                        <p:attrNameLst>
                                          <p:attrName>ppt_y</p:attrName>
                                        </p:attrNameLst>
                                      </p:cBhvr>
                                      <p:tavLst>
                                        <p:tav tm="0">
                                          <p:val>
                                            <p:strVal val="ppt_y"/>
                                          </p:val>
                                        </p:tav>
                                        <p:tav tm="100000">
                                          <p:val>
                                            <p:strVal val="1+ppt_h/2"/>
                                          </p:val>
                                        </p:tav>
                                      </p:tavLst>
                                    </p:anim>
                                    <p:set>
                                      <p:cBhvr>
                                        <p:cTn id="118" dur="1" fill="hold">
                                          <p:stCondLst>
                                            <p:cond delay="4999"/>
                                          </p:stCondLst>
                                        </p:cTn>
                                        <p:tgtEl>
                                          <p:spTgt spid="29"/>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5000"/>
                                        <p:tgtEl>
                                          <p:spTgt spid="30"/>
                                        </p:tgtEl>
                                        <p:attrNameLst>
                                          <p:attrName>ppt_x</p:attrName>
                                        </p:attrNameLst>
                                      </p:cBhvr>
                                      <p:tavLst>
                                        <p:tav tm="0">
                                          <p:val>
                                            <p:strVal val="ppt_x"/>
                                          </p:val>
                                        </p:tav>
                                        <p:tav tm="100000">
                                          <p:val>
                                            <p:strVal val="1+ppt_w/2"/>
                                          </p:val>
                                        </p:tav>
                                      </p:tavLst>
                                    </p:anim>
                                    <p:anim calcmode="lin" valueType="num">
                                      <p:cBhvr additive="base">
                                        <p:cTn id="121" dur="5000"/>
                                        <p:tgtEl>
                                          <p:spTgt spid="30"/>
                                        </p:tgtEl>
                                        <p:attrNameLst>
                                          <p:attrName>ppt_y</p:attrName>
                                        </p:attrNameLst>
                                      </p:cBhvr>
                                      <p:tavLst>
                                        <p:tav tm="0">
                                          <p:val>
                                            <p:strVal val="ppt_y"/>
                                          </p:val>
                                        </p:tav>
                                        <p:tav tm="100000">
                                          <p:val>
                                            <p:strVal val="1+ppt_h/2"/>
                                          </p:val>
                                        </p:tav>
                                      </p:tavLst>
                                    </p:anim>
                                    <p:set>
                                      <p:cBhvr>
                                        <p:cTn id="122" dur="1" fill="hold">
                                          <p:stCondLst>
                                            <p:cond delay="4999"/>
                                          </p:stCondLst>
                                        </p:cTn>
                                        <p:tgtEl>
                                          <p:spTgt spid="30"/>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5000"/>
                                        <p:tgtEl>
                                          <p:spTgt spid="31"/>
                                        </p:tgtEl>
                                        <p:attrNameLst>
                                          <p:attrName>ppt_x</p:attrName>
                                        </p:attrNameLst>
                                      </p:cBhvr>
                                      <p:tavLst>
                                        <p:tav tm="0">
                                          <p:val>
                                            <p:strVal val="ppt_x"/>
                                          </p:val>
                                        </p:tav>
                                        <p:tav tm="100000">
                                          <p:val>
                                            <p:strVal val="1+ppt_w/2"/>
                                          </p:val>
                                        </p:tav>
                                      </p:tavLst>
                                    </p:anim>
                                    <p:anim calcmode="lin" valueType="num">
                                      <p:cBhvr additive="base">
                                        <p:cTn id="125" dur="5000"/>
                                        <p:tgtEl>
                                          <p:spTgt spid="31"/>
                                        </p:tgtEl>
                                        <p:attrNameLst>
                                          <p:attrName>ppt_y</p:attrName>
                                        </p:attrNameLst>
                                      </p:cBhvr>
                                      <p:tavLst>
                                        <p:tav tm="0">
                                          <p:val>
                                            <p:strVal val="ppt_y"/>
                                          </p:val>
                                        </p:tav>
                                        <p:tav tm="100000">
                                          <p:val>
                                            <p:strVal val="1+ppt_h/2"/>
                                          </p:val>
                                        </p:tav>
                                      </p:tavLst>
                                    </p:anim>
                                    <p:set>
                                      <p:cBhvr>
                                        <p:cTn id="126" dur="1" fill="hold">
                                          <p:stCondLst>
                                            <p:cond delay="4999"/>
                                          </p:stCondLst>
                                        </p:cTn>
                                        <p:tgtEl>
                                          <p:spTgt spid="31"/>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5000"/>
                                        <p:tgtEl>
                                          <p:spTgt spid="8"/>
                                        </p:tgtEl>
                                        <p:attrNameLst>
                                          <p:attrName>ppt_x</p:attrName>
                                        </p:attrNameLst>
                                      </p:cBhvr>
                                      <p:tavLst>
                                        <p:tav tm="0">
                                          <p:val>
                                            <p:strVal val="ppt_x"/>
                                          </p:val>
                                        </p:tav>
                                        <p:tav tm="100000">
                                          <p:val>
                                            <p:strVal val="0-ppt_w/2"/>
                                          </p:val>
                                        </p:tav>
                                      </p:tavLst>
                                    </p:anim>
                                    <p:anim calcmode="lin" valueType="num">
                                      <p:cBhvr additive="base">
                                        <p:cTn id="129" dur="5000"/>
                                        <p:tgtEl>
                                          <p:spTgt spid="8"/>
                                        </p:tgtEl>
                                        <p:attrNameLst>
                                          <p:attrName>ppt_y</p:attrName>
                                        </p:attrNameLst>
                                      </p:cBhvr>
                                      <p:tavLst>
                                        <p:tav tm="0">
                                          <p:val>
                                            <p:strVal val="ppt_y"/>
                                          </p:val>
                                        </p:tav>
                                        <p:tav tm="100000">
                                          <p:val>
                                            <p:strVal val="1+ppt_h/2"/>
                                          </p:val>
                                        </p:tav>
                                      </p:tavLst>
                                    </p:anim>
                                    <p:set>
                                      <p:cBhvr>
                                        <p:cTn id="130" dur="1" fill="hold">
                                          <p:stCondLst>
                                            <p:cond delay="4999"/>
                                          </p:stCondLst>
                                        </p:cTn>
                                        <p:tgtEl>
                                          <p:spTgt spid="8"/>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5000"/>
                                        <p:tgtEl>
                                          <p:spTgt spid="24"/>
                                        </p:tgtEl>
                                        <p:attrNameLst>
                                          <p:attrName>ppt_x</p:attrName>
                                        </p:attrNameLst>
                                      </p:cBhvr>
                                      <p:tavLst>
                                        <p:tav tm="0">
                                          <p:val>
                                            <p:strVal val="ppt_x"/>
                                          </p:val>
                                        </p:tav>
                                        <p:tav tm="100000">
                                          <p:val>
                                            <p:strVal val="0-ppt_w/2"/>
                                          </p:val>
                                        </p:tav>
                                      </p:tavLst>
                                    </p:anim>
                                    <p:anim calcmode="lin" valueType="num">
                                      <p:cBhvr additive="base">
                                        <p:cTn id="133" dur="5000"/>
                                        <p:tgtEl>
                                          <p:spTgt spid="24"/>
                                        </p:tgtEl>
                                        <p:attrNameLst>
                                          <p:attrName>ppt_y</p:attrName>
                                        </p:attrNameLst>
                                      </p:cBhvr>
                                      <p:tavLst>
                                        <p:tav tm="0">
                                          <p:val>
                                            <p:strVal val="ppt_y"/>
                                          </p:val>
                                        </p:tav>
                                        <p:tav tm="100000">
                                          <p:val>
                                            <p:strVal val="1+ppt_h/2"/>
                                          </p:val>
                                        </p:tav>
                                      </p:tavLst>
                                    </p:anim>
                                    <p:set>
                                      <p:cBhvr>
                                        <p:cTn id="134" dur="1" fill="hold">
                                          <p:stCondLst>
                                            <p:cond delay="4999"/>
                                          </p:stCondLst>
                                        </p:cTn>
                                        <p:tgtEl>
                                          <p:spTgt spid="24"/>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5000"/>
                                        <p:tgtEl>
                                          <p:spTgt spid="26"/>
                                        </p:tgtEl>
                                        <p:attrNameLst>
                                          <p:attrName>ppt_x</p:attrName>
                                        </p:attrNameLst>
                                      </p:cBhvr>
                                      <p:tavLst>
                                        <p:tav tm="0">
                                          <p:val>
                                            <p:strVal val="ppt_x"/>
                                          </p:val>
                                        </p:tav>
                                        <p:tav tm="100000">
                                          <p:val>
                                            <p:strVal val="0-ppt_w/2"/>
                                          </p:val>
                                        </p:tav>
                                      </p:tavLst>
                                    </p:anim>
                                    <p:anim calcmode="lin" valueType="num">
                                      <p:cBhvr additive="base">
                                        <p:cTn id="137" dur="5000"/>
                                        <p:tgtEl>
                                          <p:spTgt spid="26"/>
                                        </p:tgtEl>
                                        <p:attrNameLst>
                                          <p:attrName>ppt_y</p:attrName>
                                        </p:attrNameLst>
                                      </p:cBhvr>
                                      <p:tavLst>
                                        <p:tav tm="0">
                                          <p:val>
                                            <p:strVal val="ppt_y"/>
                                          </p:val>
                                        </p:tav>
                                        <p:tav tm="100000">
                                          <p:val>
                                            <p:strVal val="1+ppt_h/2"/>
                                          </p:val>
                                        </p:tav>
                                      </p:tavLst>
                                    </p:anim>
                                    <p:set>
                                      <p:cBhvr>
                                        <p:cTn id="138" dur="1" fill="hold">
                                          <p:stCondLst>
                                            <p:cond delay="4999"/>
                                          </p:stCondLst>
                                        </p:cTn>
                                        <p:tgtEl>
                                          <p:spTgt spid="26"/>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5000"/>
                                        <p:tgtEl>
                                          <p:spTgt spid="28"/>
                                        </p:tgtEl>
                                        <p:attrNameLst>
                                          <p:attrName>ppt_x</p:attrName>
                                        </p:attrNameLst>
                                      </p:cBhvr>
                                      <p:tavLst>
                                        <p:tav tm="0">
                                          <p:val>
                                            <p:strVal val="ppt_x"/>
                                          </p:val>
                                        </p:tav>
                                        <p:tav tm="100000">
                                          <p:val>
                                            <p:strVal val="0-ppt_w/2"/>
                                          </p:val>
                                        </p:tav>
                                      </p:tavLst>
                                    </p:anim>
                                    <p:anim calcmode="lin" valueType="num">
                                      <p:cBhvr additive="base">
                                        <p:cTn id="141" dur="5000"/>
                                        <p:tgtEl>
                                          <p:spTgt spid="28"/>
                                        </p:tgtEl>
                                        <p:attrNameLst>
                                          <p:attrName>ppt_y</p:attrName>
                                        </p:attrNameLst>
                                      </p:cBhvr>
                                      <p:tavLst>
                                        <p:tav tm="0">
                                          <p:val>
                                            <p:strVal val="ppt_y"/>
                                          </p:val>
                                        </p:tav>
                                        <p:tav tm="100000">
                                          <p:val>
                                            <p:strVal val="1+ppt_h/2"/>
                                          </p:val>
                                        </p:tav>
                                      </p:tavLst>
                                    </p:anim>
                                    <p:set>
                                      <p:cBhvr>
                                        <p:cTn id="142" dur="1" fill="hold">
                                          <p:stCondLst>
                                            <p:cond delay="4999"/>
                                          </p:stCondLst>
                                        </p:cTn>
                                        <p:tgtEl>
                                          <p:spTgt spid="28"/>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5000"/>
                                        <p:tgtEl>
                                          <p:spTgt spid="33"/>
                                        </p:tgtEl>
                                        <p:attrNameLst>
                                          <p:attrName>ppt_x</p:attrName>
                                        </p:attrNameLst>
                                      </p:cBhvr>
                                      <p:tavLst>
                                        <p:tav tm="0">
                                          <p:val>
                                            <p:strVal val="ppt_x"/>
                                          </p:val>
                                        </p:tav>
                                        <p:tav tm="100000">
                                          <p:val>
                                            <p:strVal val="0-ppt_w/2"/>
                                          </p:val>
                                        </p:tav>
                                      </p:tavLst>
                                    </p:anim>
                                    <p:anim calcmode="lin" valueType="num">
                                      <p:cBhvr additive="base">
                                        <p:cTn id="145" dur="5000"/>
                                        <p:tgtEl>
                                          <p:spTgt spid="33"/>
                                        </p:tgtEl>
                                        <p:attrNameLst>
                                          <p:attrName>ppt_y</p:attrName>
                                        </p:attrNameLst>
                                      </p:cBhvr>
                                      <p:tavLst>
                                        <p:tav tm="0">
                                          <p:val>
                                            <p:strVal val="ppt_y"/>
                                          </p:val>
                                        </p:tav>
                                        <p:tav tm="100000">
                                          <p:val>
                                            <p:strVal val="1+ppt_h/2"/>
                                          </p:val>
                                        </p:tav>
                                      </p:tavLst>
                                    </p:anim>
                                    <p:set>
                                      <p:cBhvr>
                                        <p:cTn id="146" dur="1" fill="hold">
                                          <p:stCondLst>
                                            <p:cond delay="4999"/>
                                          </p:stCondLst>
                                        </p:cTn>
                                        <p:tgtEl>
                                          <p:spTgt spid="33"/>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5000"/>
                                        <p:tgtEl>
                                          <p:spTgt spid="34"/>
                                        </p:tgtEl>
                                        <p:attrNameLst>
                                          <p:attrName>ppt_x</p:attrName>
                                        </p:attrNameLst>
                                      </p:cBhvr>
                                      <p:tavLst>
                                        <p:tav tm="0">
                                          <p:val>
                                            <p:strVal val="ppt_x"/>
                                          </p:val>
                                        </p:tav>
                                        <p:tav tm="100000">
                                          <p:val>
                                            <p:strVal val="0-ppt_w/2"/>
                                          </p:val>
                                        </p:tav>
                                      </p:tavLst>
                                    </p:anim>
                                    <p:anim calcmode="lin" valueType="num">
                                      <p:cBhvr additive="base">
                                        <p:cTn id="149" dur="5000"/>
                                        <p:tgtEl>
                                          <p:spTgt spid="34"/>
                                        </p:tgtEl>
                                        <p:attrNameLst>
                                          <p:attrName>ppt_y</p:attrName>
                                        </p:attrNameLst>
                                      </p:cBhvr>
                                      <p:tavLst>
                                        <p:tav tm="0">
                                          <p:val>
                                            <p:strVal val="ppt_y"/>
                                          </p:val>
                                        </p:tav>
                                        <p:tav tm="100000">
                                          <p:val>
                                            <p:strVal val="1+ppt_h/2"/>
                                          </p:val>
                                        </p:tav>
                                      </p:tavLst>
                                    </p:anim>
                                    <p:set>
                                      <p:cBhvr>
                                        <p:cTn id="150" dur="1" fill="hold">
                                          <p:stCondLst>
                                            <p:cond delay="4999"/>
                                          </p:stCondLst>
                                        </p:cTn>
                                        <p:tgtEl>
                                          <p:spTgt spid="34"/>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5000"/>
                                        <p:tgtEl>
                                          <p:spTgt spid="35"/>
                                        </p:tgtEl>
                                        <p:attrNameLst>
                                          <p:attrName>ppt_x</p:attrName>
                                        </p:attrNameLst>
                                      </p:cBhvr>
                                      <p:tavLst>
                                        <p:tav tm="0">
                                          <p:val>
                                            <p:strVal val="ppt_x"/>
                                          </p:val>
                                        </p:tav>
                                        <p:tav tm="100000">
                                          <p:val>
                                            <p:strVal val="0-ppt_w/2"/>
                                          </p:val>
                                        </p:tav>
                                      </p:tavLst>
                                    </p:anim>
                                    <p:anim calcmode="lin" valueType="num">
                                      <p:cBhvr additive="base">
                                        <p:cTn id="153" dur="5000"/>
                                        <p:tgtEl>
                                          <p:spTgt spid="35"/>
                                        </p:tgtEl>
                                        <p:attrNameLst>
                                          <p:attrName>ppt_y</p:attrName>
                                        </p:attrNameLst>
                                      </p:cBhvr>
                                      <p:tavLst>
                                        <p:tav tm="0">
                                          <p:val>
                                            <p:strVal val="ppt_y"/>
                                          </p:val>
                                        </p:tav>
                                        <p:tav tm="100000">
                                          <p:val>
                                            <p:strVal val="1+ppt_h/2"/>
                                          </p:val>
                                        </p:tav>
                                      </p:tavLst>
                                    </p:anim>
                                    <p:set>
                                      <p:cBhvr>
                                        <p:cTn id="154" dur="1" fill="hold">
                                          <p:stCondLst>
                                            <p:cond delay="4999"/>
                                          </p:stCondLst>
                                        </p:cTn>
                                        <p:tgtEl>
                                          <p:spTgt spid="35"/>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5000"/>
                                        <p:tgtEl>
                                          <p:spTgt spid="36"/>
                                        </p:tgtEl>
                                        <p:attrNameLst>
                                          <p:attrName>ppt_x</p:attrName>
                                        </p:attrNameLst>
                                      </p:cBhvr>
                                      <p:tavLst>
                                        <p:tav tm="0">
                                          <p:val>
                                            <p:strVal val="ppt_x"/>
                                          </p:val>
                                        </p:tav>
                                        <p:tav tm="100000">
                                          <p:val>
                                            <p:strVal val="0-ppt_w/2"/>
                                          </p:val>
                                        </p:tav>
                                      </p:tavLst>
                                    </p:anim>
                                    <p:anim calcmode="lin" valueType="num">
                                      <p:cBhvr additive="base">
                                        <p:cTn id="157" dur="5000"/>
                                        <p:tgtEl>
                                          <p:spTgt spid="36"/>
                                        </p:tgtEl>
                                        <p:attrNameLst>
                                          <p:attrName>ppt_y</p:attrName>
                                        </p:attrNameLst>
                                      </p:cBhvr>
                                      <p:tavLst>
                                        <p:tav tm="0">
                                          <p:val>
                                            <p:strVal val="ppt_y"/>
                                          </p:val>
                                        </p:tav>
                                        <p:tav tm="100000">
                                          <p:val>
                                            <p:strVal val="1+ppt_h/2"/>
                                          </p:val>
                                        </p:tav>
                                      </p:tavLst>
                                    </p:anim>
                                    <p:set>
                                      <p:cBhvr>
                                        <p:cTn id="158" dur="1" fill="hold">
                                          <p:stCondLst>
                                            <p:cond delay="4999"/>
                                          </p:stCondLst>
                                        </p:cTn>
                                        <p:tgtEl>
                                          <p:spTgt spid="36"/>
                                        </p:tgtEl>
                                        <p:attrNameLst>
                                          <p:attrName>style.visibility</p:attrName>
                                        </p:attrNameLst>
                                      </p:cBhvr>
                                      <p:to>
                                        <p:strVal val="hidden"/>
                                      </p:to>
                                    </p:set>
                                  </p:childTnLst>
                                </p:cTn>
                              </p:par>
                              <p:par>
                                <p:cTn id="159" presetID="8" presetClass="emph" presetSubtype="0" fill="hold" grpId="3" nodeType="withEffect">
                                  <p:stCondLst>
                                    <p:cond delay="0"/>
                                  </p:stCondLst>
                                  <p:childTnLst>
                                    <p:animRot by="21600000">
                                      <p:cBhvr>
                                        <p:cTn id="160" dur="5000" fill="hold"/>
                                        <p:tgtEl>
                                          <p:spTgt spid="14"/>
                                        </p:tgtEl>
                                        <p:attrNameLst>
                                          <p:attrName>r</p:attrName>
                                        </p:attrNameLst>
                                      </p:cBhvr>
                                    </p:animRot>
                                  </p:childTnLst>
                                </p:cTn>
                              </p:par>
                              <p:par>
                                <p:cTn id="161" presetID="8" presetClass="emph" presetSubtype="0" fill="hold" grpId="3" nodeType="withEffect">
                                  <p:stCondLst>
                                    <p:cond delay="0"/>
                                  </p:stCondLst>
                                  <p:childTnLst>
                                    <p:animRot by="21600000">
                                      <p:cBhvr>
                                        <p:cTn id="162" dur="5000" fill="hold"/>
                                        <p:tgtEl>
                                          <p:spTgt spid="23"/>
                                        </p:tgtEl>
                                        <p:attrNameLst>
                                          <p:attrName>r</p:attrName>
                                        </p:attrNameLst>
                                      </p:cBhvr>
                                    </p:animRot>
                                  </p:childTnLst>
                                </p:cTn>
                              </p:par>
                              <p:par>
                                <p:cTn id="163" presetID="8" presetClass="emph" presetSubtype="0" fill="hold" grpId="3" nodeType="withEffect">
                                  <p:stCondLst>
                                    <p:cond delay="0"/>
                                  </p:stCondLst>
                                  <p:childTnLst>
                                    <p:animRot by="21600000">
                                      <p:cBhvr>
                                        <p:cTn id="164" dur="5000" fill="hold"/>
                                        <p:tgtEl>
                                          <p:spTgt spid="25"/>
                                        </p:tgtEl>
                                        <p:attrNameLst>
                                          <p:attrName>r</p:attrName>
                                        </p:attrNameLst>
                                      </p:cBhvr>
                                    </p:animRot>
                                  </p:childTnLst>
                                </p:cTn>
                              </p:par>
                              <p:par>
                                <p:cTn id="165" presetID="8" presetClass="emph" presetSubtype="0" fill="hold" grpId="3" nodeType="withEffect">
                                  <p:stCondLst>
                                    <p:cond delay="0"/>
                                  </p:stCondLst>
                                  <p:childTnLst>
                                    <p:animRot by="21600000">
                                      <p:cBhvr>
                                        <p:cTn id="166" dur="5000" fill="hold"/>
                                        <p:tgtEl>
                                          <p:spTgt spid="27"/>
                                        </p:tgtEl>
                                        <p:attrNameLst>
                                          <p:attrName>r</p:attrName>
                                        </p:attrNameLst>
                                      </p:cBhvr>
                                    </p:animRot>
                                  </p:childTnLst>
                                </p:cTn>
                              </p:par>
                              <p:par>
                                <p:cTn id="167" presetID="8" presetClass="emph" presetSubtype="0" fill="hold" grpId="3" nodeType="withEffect">
                                  <p:stCondLst>
                                    <p:cond delay="0"/>
                                  </p:stCondLst>
                                  <p:childTnLst>
                                    <p:animRot by="21600000">
                                      <p:cBhvr>
                                        <p:cTn id="168" dur="5000" fill="hold"/>
                                        <p:tgtEl>
                                          <p:spTgt spid="29"/>
                                        </p:tgtEl>
                                        <p:attrNameLst>
                                          <p:attrName>r</p:attrName>
                                        </p:attrNameLst>
                                      </p:cBhvr>
                                    </p:animRot>
                                  </p:childTnLst>
                                </p:cTn>
                              </p:par>
                              <p:par>
                                <p:cTn id="169" presetID="8" presetClass="emph" presetSubtype="0" fill="hold" grpId="3" nodeType="withEffect">
                                  <p:stCondLst>
                                    <p:cond delay="0"/>
                                  </p:stCondLst>
                                  <p:childTnLst>
                                    <p:animRot by="21600000">
                                      <p:cBhvr>
                                        <p:cTn id="170" dur="5000" fill="hold"/>
                                        <p:tgtEl>
                                          <p:spTgt spid="30"/>
                                        </p:tgtEl>
                                        <p:attrNameLst>
                                          <p:attrName>r</p:attrName>
                                        </p:attrNameLst>
                                      </p:cBhvr>
                                    </p:animRot>
                                  </p:childTnLst>
                                </p:cTn>
                              </p:par>
                              <p:par>
                                <p:cTn id="171" presetID="8" presetClass="emph" presetSubtype="0" fill="hold" grpId="3" nodeType="withEffect">
                                  <p:stCondLst>
                                    <p:cond delay="0"/>
                                  </p:stCondLst>
                                  <p:childTnLst>
                                    <p:animRot by="21600000">
                                      <p:cBhvr>
                                        <p:cTn id="172" dur="5000" fill="hold"/>
                                        <p:tgtEl>
                                          <p:spTgt spid="31"/>
                                        </p:tgtEl>
                                        <p:attrNameLst>
                                          <p:attrName>r</p:attrName>
                                        </p:attrNameLst>
                                      </p:cBhvr>
                                    </p:animRot>
                                  </p:childTnLst>
                                </p:cTn>
                              </p:par>
                              <p:par>
                                <p:cTn id="173" presetID="8" presetClass="emph" presetSubtype="0" fill="hold" grpId="3" nodeType="withEffect">
                                  <p:stCondLst>
                                    <p:cond delay="0"/>
                                  </p:stCondLst>
                                  <p:childTnLst>
                                    <p:animRot by="-21600000">
                                      <p:cBhvr>
                                        <p:cTn id="174" dur="5000" fill="hold"/>
                                        <p:tgtEl>
                                          <p:spTgt spid="8"/>
                                        </p:tgtEl>
                                        <p:attrNameLst>
                                          <p:attrName>r</p:attrName>
                                        </p:attrNameLst>
                                      </p:cBhvr>
                                    </p:animRot>
                                  </p:childTnLst>
                                </p:cTn>
                              </p:par>
                              <p:par>
                                <p:cTn id="175" presetID="8" presetClass="emph" presetSubtype="0" fill="hold" grpId="3" nodeType="withEffect">
                                  <p:stCondLst>
                                    <p:cond delay="0"/>
                                  </p:stCondLst>
                                  <p:childTnLst>
                                    <p:animRot by="-21600000">
                                      <p:cBhvr>
                                        <p:cTn id="176" dur="5000" fill="hold"/>
                                        <p:tgtEl>
                                          <p:spTgt spid="24"/>
                                        </p:tgtEl>
                                        <p:attrNameLst>
                                          <p:attrName>r</p:attrName>
                                        </p:attrNameLst>
                                      </p:cBhvr>
                                    </p:animRot>
                                  </p:childTnLst>
                                </p:cTn>
                              </p:par>
                              <p:par>
                                <p:cTn id="177" presetID="8" presetClass="emph" presetSubtype="0" fill="hold" grpId="3" nodeType="withEffect">
                                  <p:stCondLst>
                                    <p:cond delay="0"/>
                                  </p:stCondLst>
                                  <p:childTnLst>
                                    <p:animRot by="-21600000">
                                      <p:cBhvr>
                                        <p:cTn id="178" dur="5000" fill="hold"/>
                                        <p:tgtEl>
                                          <p:spTgt spid="26"/>
                                        </p:tgtEl>
                                        <p:attrNameLst>
                                          <p:attrName>r</p:attrName>
                                        </p:attrNameLst>
                                      </p:cBhvr>
                                    </p:animRot>
                                  </p:childTnLst>
                                </p:cTn>
                              </p:par>
                              <p:par>
                                <p:cTn id="179" presetID="8" presetClass="emph" presetSubtype="0" fill="hold" grpId="3" nodeType="withEffect">
                                  <p:stCondLst>
                                    <p:cond delay="0"/>
                                  </p:stCondLst>
                                  <p:childTnLst>
                                    <p:animRot by="-21600000">
                                      <p:cBhvr>
                                        <p:cTn id="180" dur="5000" fill="hold"/>
                                        <p:tgtEl>
                                          <p:spTgt spid="28"/>
                                        </p:tgtEl>
                                        <p:attrNameLst>
                                          <p:attrName>r</p:attrName>
                                        </p:attrNameLst>
                                      </p:cBhvr>
                                    </p:animRot>
                                  </p:childTnLst>
                                </p:cTn>
                              </p:par>
                              <p:par>
                                <p:cTn id="181" presetID="8" presetClass="emph" presetSubtype="0" fill="hold" grpId="3" nodeType="withEffect">
                                  <p:stCondLst>
                                    <p:cond delay="0"/>
                                  </p:stCondLst>
                                  <p:childTnLst>
                                    <p:animRot by="-21600000">
                                      <p:cBhvr>
                                        <p:cTn id="182" dur="5000" fill="hold"/>
                                        <p:tgtEl>
                                          <p:spTgt spid="33"/>
                                        </p:tgtEl>
                                        <p:attrNameLst>
                                          <p:attrName>r</p:attrName>
                                        </p:attrNameLst>
                                      </p:cBhvr>
                                    </p:animRot>
                                  </p:childTnLst>
                                </p:cTn>
                              </p:par>
                              <p:par>
                                <p:cTn id="183" presetID="8" presetClass="emph" presetSubtype="0" fill="hold" grpId="3" nodeType="withEffect">
                                  <p:stCondLst>
                                    <p:cond delay="0"/>
                                  </p:stCondLst>
                                  <p:childTnLst>
                                    <p:animRot by="-21600000">
                                      <p:cBhvr>
                                        <p:cTn id="184" dur="5000" fill="hold"/>
                                        <p:tgtEl>
                                          <p:spTgt spid="34"/>
                                        </p:tgtEl>
                                        <p:attrNameLst>
                                          <p:attrName>r</p:attrName>
                                        </p:attrNameLst>
                                      </p:cBhvr>
                                    </p:animRot>
                                  </p:childTnLst>
                                </p:cTn>
                              </p:par>
                              <p:par>
                                <p:cTn id="185" presetID="8" presetClass="emph" presetSubtype="0" fill="hold" grpId="3" nodeType="withEffect">
                                  <p:stCondLst>
                                    <p:cond delay="0"/>
                                  </p:stCondLst>
                                  <p:childTnLst>
                                    <p:animRot by="-21600000">
                                      <p:cBhvr>
                                        <p:cTn id="186" dur="5000" fill="hold"/>
                                        <p:tgtEl>
                                          <p:spTgt spid="35"/>
                                        </p:tgtEl>
                                        <p:attrNameLst>
                                          <p:attrName>r</p:attrName>
                                        </p:attrNameLst>
                                      </p:cBhvr>
                                    </p:animRot>
                                  </p:childTnLst>
                                </p:cTn>
                              </p:par>
                              <p:par>
                                <p:cTn id="187" presetID="8" presetClass="emph" presetSubtype="0" fill="hold" grpId="3" nodeType="withEffect">
                                  <p:stCondLst>
                                    <p:cond delay="0"/>
                                  </p:stCondLst>
                                  <p:childTnLst>
                                    <p:animRot by="-21600000">
                                      <p:cBhvr>
                                        <p:cTn id="188" dur="5000" fill="hold"/>
                                        <p:tgtEl>
                                          <p:spTgt spid="36"/>
                                        </p:tgtEl>
                                        <p:attrNameLst>
                                          <p:attrName>r</p:attrName>
                                        </p:attrNameLst>
                                      </p:cBhvr>
                                    </p:animRot>
                                  </p:childTnLst>
                                </p:cTn>
                              </p:par>
                              <p:par>
                                <p:cTn id="189" presetID="17"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5000" fill="hold"/>
                                        <p:tgtEl>
                                          <p:spTgt spid="4"/>
                                        </p:tgtEl>
                                        <p:attrNameLst>
                                          <p:attrName>ppt_x</p:attrName>
                                        </p:attrNameLst>
                                      </p:cBhvr>
                                      <p:tavLst>
                                        <p:tav tm="0">
                                          <p:val>
                                            <p:strVal val="#ppt_x"/>
                                          </p:val>
                                        </p:tav>
                                        <p:tav tm="100000">
                                          <p:val>
                                            <p:strVal val="#ppt_x"/>
                                          </p:val>
                                        </p:tav>
                                      </p:tavLst>
                                    </p:anim>
                                    <p:anim calcmode="lin" valueType="num">
                                      <p:cBhvr>
                                        <p:cTn id="192" dur="5000" fill="hold"/>
                                        <p:tgtEl>
                                          <p:spTgt spid="4"/>
                                        </p:tgtEl>
                                        <p:attrNameLst>
                                          <p:attrName>ppt_y</p:attrName>
                                        </p:attrNameLst>
                                      </p:cBhvr>
                                      <p:tavLst>
                                        <p:tav tm="0">
                                          <p:val>
                                            <p:strVal val="#ppt_y-#ppt_h/2"/>
                                          </p:val>
                                        </p:tav>
                                        <p:tav tm="100000">
                                          <p:val>
                                            <p:strVal val="#ppt_y"/>
                                          </p:val>
                                        </p:tav>
                                      </p:tavLst>
                                    </p:anim>
                                    <p:anim calcmode="lin" valueType="num">
                                      <p:cBhvr>
                                        <p:cTn id="193" dur="5000" fill="hold"/>
                                        <p:tgtEl>
                                          <p:spTgt spid="4"/>
                                        </p:tgtEl>
                                        <p:attrNameLst>
                                          <p:attrName>ppt_w</p:attrName>
                                        </p:attrNameLst>
                                      </p:cBhvr>
                                      <p:tavLst>
                                        <p:tav tm="0">
                                          <p:val>
                                            <p:strVal val="#ppt_w"/>
                                          </p:val>
                                        </p:tav>
                                        <p:tav tm="100000">
                                          <p:val>
                                            <p:strVal val="#ppt_w"/>
                                          </p:val>
                                        </p:tav>
                                      </p:tavLst>
                                    </p:anim>
                                    <p:anim calcmode="lin" valueType="num">
                                      <p:cBhvr>
                                        <p:cTn id="194" dur="5000" fill="hold"/>
                                        <p:tgtEl>
                                          <p:spTgt spid="4"/>
                                        </p:tgtEl>
                                        <p:attrNameLst>
                                          <p:attrName>ppt_h</p:attrName>
                                        </p:attrNameLst>
                                      </p:cBhvr>
                                      <p:tavLst>
                                        <p:tav tm="0">
                                          <p:val>
                                            <p:fltVal val="0"/>
                                          </p:val>
                                        </p:tav>
                                        <p:tav tm="100000">
                                          <p:val>
                                            <p:strVal val="#ppt_h"/>
                                          </p:val>
                                        </p:tav>
                                      </p:tavLst>
                                    </p:anim>
                                  </p:childTnLst>
                                </p:cTn>
                              </p:par>
                              <p:par>
                                <p:cTn id="195" presetID="16" presetClass="entr" presetSubtype="37" fill="hold" nodeType="withEffect">
                                  <p:stCondLst>
                                    <p:cond delay="0"/>
                                  </p:stCondLst>
                                  <p:childTnLst>
                                    <p:set>
                                      <p:cBhvr>
                                        <p:cTn id="196" dur="1" fill="hold">
                                          <p:stCondLst>
                                            <p:cond delay="0"/>
                                          </p:stCondLst>
                                        </p:cTn>
                                        <p:tgtEl>
                                          <p:spTgt spid="4"/>
                                        </p:tgtEl>
                                        <p:attrNameLst>
                                          <p:attrName>style.visibility</p:attrName>
                                        </p:attrNameLst>
                                      </p:cBhvr>
                                      <p:to>
                                        <p:strVal val="visible"/>
                                      </p:to>
                                    </p:set>
                                    <p:animEffect transition="in" filter="barn(outVertical)">
                                      <p:cBhvr>
                                        <p:cTn id="19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14" grpId="0" animBg="1"/>
      <p:bldP spid="14" grpId="1" animBg="1"/>
      <p:bldP spid="14" grpId="2" animBg="1"/>
      <p:bldP spid="14"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55078_dwa-delfiny-woda.jpg"/>
          <p:cNvPicPr>
            <a:picLocks noChangeAspect="1"/>
          </p:cNvPicPr>
          <p:nvPr/>
        </p:nvPicPr>
        <p:blipFill>
          <a:blip r:embed="rId3"/>
          <a:stretch>
            <a:fillRect/>
          </a:stretch>
        </p:blipFill>
        <p:spPr>
          <a:xfrm>
            <a:off x="0" y="0"/>
            <a:ext cx="9144000" cy="6858000"/>
          </a:xfrm>
          <a:prstGeom prst="rect">
            <a:avLst/>
          </a:prstGeom>
        </p:spPr>
      </p:pic>
      <p:sp>
        <p:nvSpPr>
          <p:cNvPr id="6" name="5 Triángulo isósceles"/>
          <p:cNvSpPr/>
          <p:nvPr/>
        </p:nvSpPr>
        <p:spPr>
          <a:xfrm>
            <a:off x="2500298" y="0"/>
            <a:ext cx="4143404" cy="3357586"/>
          </a:xfrm>
          <a:prstGeom prst="triangl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ombinar"/>
          <p:cNvSpPr/>
          <p:nvPr/>
        </p:nvSpPr>
        <p:spPr>
          <a:xfrm>
            <a:off x="2500298" y="3571876"/>
            <a:ext cx="4143404" cy="3286124"/>
          </a:xfrm>
          <a:prstGeom prst="flowChartMerg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357166"/>
            <a:ext cx="4143404" cy="3000372"/>
          </a:xfrm>
          <a:prstGeom prst="triangl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928934"/>
          </a:xfrm>
          <a:prstGeom prst="flowChartMerg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857232"/>
            <a:ext cx="4143404" cy="2500330"/>
          </a:xfrm>
          <a:prstGeom prst="triangl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143404" cy="2500330"/>
          </a:xfrm>
          <a:prstGeom prst="flowChartMerg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2500298" y="1285860"/>
            <a:ext cx="4214842" cy="2071702"/>
          </a:xfrm>
          <a:prstGeom prst="triangl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ombinar"/>
          <p:cNvSpPr/>
          <p:nvPr/>
        </p:nvSpPr>
        <p:spPr>
          <a:xfrm>
            <a:off x="2500298" y="3571876"/>
            <a:ext cx="4071966" cy="1928826"/>
          </a:xfrm>
          <a:prstGeom prst="flowChartMerge">
            <a:avLst/>
          </a:prstGeom>
          <a:blipFill dpi="0" rotWithShape="1">
            <a:blip r:embed="rId4">
              <a:lum bright="2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
                                          </p:val>
                                        </p:tav>
                                        <p:tav tm="100000">
                                          <p:val>
                                            <p:strVal val="#ppt_x"/>
                                          </p:val>
                                        </p:tav>
                                      </p:tavLst>
                                    </p:anim>
                                    <p:anim calcmode="lin" valueType="num">
                                      <p:cBhvr>
                                        <p:cTn id="11" dur="3000" fill="hold"/>
                                        <p:tgtEl>
                                          <p:spTgt spid="6"/>
                                        </p:tgtEl>
                                        <p:attrNameLst>
                                          <p:attrName>ppt_y</p:attrName>
                                        </p:attrNameLst>
                                      </p:cBhvr>
                                      <p:tavLst>
                                        <p:tav tm="0">
                                          <p:val>
                                            <p:strVal val="#ppt_y+#ppt_h/2"/>
                                          </p:val>
                                        </p:tav>
                                        <p:tav tm="100000">
                                          <p:val>
                                            <p:strVal val="#ppt_y"/>
                                          </p:val>
                                        </p:tav>
                                      </p:tavLst>
                                    </p:anim>
                                    <p:anim calcmode="lin" valueType="num">
                                      <p:cBhvr>
                                        <p:cTn id="12" dur="3000" fill="hold"/>
                                        <p:tgtEl>
                                          <p:spTgt spid="6"/>
                                        </p:tgtEl>
                                        <p:attrNameLst>
                                          <p:attrName>ppt_w</p:attrName>
                                        </p:attrNameLst>
                                      </p:cBhvr>
                                      <p:tavLst>
                                        <p:tav tm="0">
                                          <p:val>
                                            <p:strVal val="#ppt_w"/>
                                          </p:val>
                                        </p:tav>
                                        <p:tav tm="100000">
                                          <p:val>
                                            <p:strVal val="#ppt_w"/>
                                          </p:val>
                                        </p:tav>
                                      </p:tavLst>
                                    </p:anim>
                                    <p:anim calcmode="lin" valueType="num">
                                      <p:cBhvr>
                                        <p:cTn id="13" dur="3000" fill="hold"/>
                                        <p:tgtEl>
                                          <p:spTgt spid="6"/>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ppt_x</p:attrName>
                                        </p:attrNameLst>
                                      </p:cBhvr>
                                      <p:tavLst>
                                        <p:tav tm="0">
                                          <p:val>
                                            <p:strVal val="#ppt_x"/>
                                          </p:val>
                                        </p:tav>
                                        <p:tav tm="100000">
                                          <p:val>
                                            <p:strVal val="#ppt_x"/>
                                          </p:val>
                                        </p:tav>
                                      </p:tavLst>
                                    </p:anim>
                                    <p:anim calcmode="lin" valueType="num">
                                      <p:cBhvr>
                                        <p:cTn id="17" dur="3000" fill="hold"/>
                                        <p:tgtEl>
                                          <p:spTgt spid="9"/>
                                        </p:tgtEl>
                                        <p:attrNameLst>
                                          <p:attrName>ppt_y</p:attrName>
                                        </p:attrNameLst>
                                      </p:cBhvr>
                                      <p:tavLst>
                                        <p:tav tm="0">
                                          <p:val>
                                            <p:strVal val="#ppt_y+#ppt_h/2"/>
                                          </p:val>
                                        </p:tav>
                                        <p:tav tm="100000">
                                          <p:val>
                                            <p:strVal val="#ppt_y"/>
                                          </p:val>
                                        </p:tav>
                                      </p:tavLst>
                                    </p:anim>
                                    <p:anim calcmode="lin" valueType="num">
                                      <p:cBhvr>
                                        <p:cTn id="18" dur="3000" fill="hold"/>
                                        <p:tgtEl>
                                          <p:spTgt spid="9"/>
                                        </p:tgtEl>
                                        <p:attrNameLst>
                                          <p:attrName>ppt_w</p:attrName>
                                        </p:attrNameLst>
                                      </p:cBhvr>
                                      <p:tavLst>
                                        <p:tav tm="0">
                                          <p:val>
                                            <p:strVal val="#ppt_w"/>
                                          </p:val>
                                        </p:tav>
                                        <p:tav tm="100000">
                                          <p:val>
                                            <p:strVal val="#ppt_w"/>
                                          </p:val>
                                        </p:tav>
                                      </p:tavLst>
                                    </p:anim>
                                    <p:anim calcmode="lin" valueType="num">
                                      <p:cBhvr>
                                        <p:cTn id="19" dur="3000" fill="hold"/>
                                        <p:tgtEl>
                                          <p:spTgt spid="9"/>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ppt_x</p:attrName>
                                        </p:attrNameLst>
                                      </p:cBhvr>
                                      <p:tavLst>
                                        <p:tav tm="0">
                                          <p:val>
                                            <p:strVal val="#ppt_x"/>
                                          </p:val>
                                        </p:tav>
                                        <p:tav tm="100000">
                                          <p:val>
                                            <p:strVal val="#ppt_x"/>
                                          </p:val>
                                        </p:tav>
                                      </p:tavLst>
                                    </p:anim>
                                    <p:anim calcmode="lin" valueType="num">
                                      <p:cBhvr>
                                        <p:cTn id="23" dur="3000" fill="hold"/>
                                        <p:tgtEl>
                                          <p:spTgt spid="11"/>
                                        </p:tgtEl>
                                        <p:attrNameLst>
                                          <p:attrName>ppt_y</p:attrName>
                                        </p:attrNameLst>
                                      </p:cBhvr>
                                      <p:tavLst>
                                        <p:tav tm="0">
                                          <p:val>
                                            <p:strVal val="#ppt_y+#ppt_h/2"/>
                                          </p:val>
                                        </p:tav>
                                        <p:tav tm="100000">
                                          <p:val>
                                            <p:strVal val="#ppt_y"/>
                                          </p:val>
                                        </p:tav>
                                      </p:tavLst>
                                    </p:anim>
                                    <p:anim calcmode="lin" valueType="num">
                                      <p:cBhvr>
                                        <p:cTn id="24" dur="3000" fill="hold"/>
                                        <p:tgtEl>
                                          <p:spTgt spid="11"/>
                                        </p:tgtEl>
                                        <p:attrNameLst>
                                          <p:attrName>ppt_w</p:attrName>
                                        </p:attrNameLst>
                                      </p:cBhvr>
                                      <p:tavLst>
                                        <p:tav tm="0">
                                          <p:val>
                                            <p:strVal val="#ppt_w"/>
                                          </p:val>
                                        </p:tav>
                                        <p:tav tm="100000">
                                          <p:val>
                                            <p:strVal val="#ppt_w"/>
                                          </p:val>
                                        </p:tav>
                                      </p:tavLst>
                                    </p:anim>
                                    <p:anim calcmode="lin" valueType="num">
                                      <p:cBhvr>
                                        <p:cTn id="25" dur="3000" fill="hold"/>
                                        <p:tgtEl>
                                          <p:spTgt spid="11"/>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3000" fill="hold"/>
                                        <p:tgtEl>
                                          <p:spTgt spid="13"/>
                                        </p:tgtEl>
                                        <p:attrNameLst>
                                          <p:attrName>ppt_x</p:attrName>
                                        </p:attrNameLst>
                                      </p:cBhvr>
                                      <p:tavLst>
                                        <p:tav tm="0">
                                          <p:val>
                                            <p:strVal val="#ppt_x"/>
                                          </p:val>
                                        </p:tav>
                                        <p:tav tm="100000">
                                          <p:val>
                                            <p:strVal val="#ppt_x"/>
                                          </p:val>
                                        </p:tav>
                                      </p:tavLst>
                                    </p:anim>
                                    <p:anim calcmode="lin" valueType="num">
                                      <p:cBhvr>
                                        <p:cTn id="29" dur="3000" fill="hold"/>
                                        <p:tgtEl>
                                          <p:spTgt spid="13"/>
                                        </p:tgtEl>
                                        <p:attrNameLst>
                                          <p:attrName>ppt_y</p:attrName>
                                        </p:attrNameLst>
                                      </p:cBhvr>
                                      <p:tavLst>
                                        <p:tav tm="0">
                                          <p:val>
                                            <p:strVal val="#ppt_y+#ppt_h/2"/>
                                          </p:val>
                                        </p:tav>
                                        <p:tav tm="100000">
                                          <p:val>
                                            <p:strVal val="#ppt_y"/>
                                          </p:val>
                                        </p:tav>
                                      </p:tavLst>
                                    </p:anim>
                                    <p:anim calcmode="lin" valueType="num">
                                      <p:cBhvr>
                                        <p:cTn id="30" dur="3000" fill="hold"/>
                                        <p:tgtEl>
                                          <p:spTgt spid="13"/>
                                        </p:tgtEl>
                                        <p:attrNameLst>
                                          <p:attrName>ppt_w</p:attrName>
                                        </p:attrNameLst>
                                      </p:cBhvr>
                                      <p:tavLst>
                                        <p:tav tm="0">
                                          <p:val>
                                            <p:strVal val="#ppt_w"/>
                                          </p:val>
                                        </p:tav>
                                        <p:tav tm="100000">
                                          <p:val>
                                            <p:strVal val="#ppt_w"/>
                                          </p:val>
                                        </p:tav>
                                      </p:tavLst>
                                    </p:anim>
                                    <p:anim calcmode="lin" valueType="num">
                                      <p:cBhvr>
                                        <p:cTn id="31" dur="3000" fill="hold"/>
                                        <p:tgtEl>
                                          <p:spTgt spid="13"/>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ppt_x</p:attrName>
                                        </p:attrNameLst>
                                      </p:cBhvr>
                                      <p:tavLst>
                                        <p:tav tm="0">
                                          <p:val>
                                            <p:strVal val="#ppt_x"/>
                                          </p:val>
                                        </p:tav>
                                        <p:tav tm="100000">
                                          <p:val>
                                            <p:strVal val="#ppt_x"/>
                                          </p:val>
                                        </p:tav>
                                      </p:tavLst>
                                    </p:anim>
                                    <p:anim calcmode="lin" valueType="num">
                                      <p:cBhvr>
                                        <p:cTn id="35" dur="3000" fill="hold"/>
                                        <p:tgtEl>
                                          <p:spTgt spid="7"/>
                                        </p:tgtEl>
                                        <p:attrNameLst>
                                          <p:attrName>ppt_y</p:attrName>
                                        </p:attrNameLst>
                                      </p:cBhvr>
                                      <p:tavLst>
                                        <p:tav tm="0">
                                          <p:val>
                                            <p:strVal val="#ppt_y-#ppt_h/2"/>
                                          </p:val>
                                        </p:tav>
                                        <p:tav tm="100000">
                                          <p:val>
                                            <p:strVal val="#ppt_y"/>
                                          </p:val>
                                        </p:tav>
                                      </p:tavLst>
                                    </p:anim>
                                    <p:anim calcmode="lin" valueType="num">
                                      <p:cBhvr>
                                        <p:cTn id="36" dur="3000" fill="hold"/>
                                        <p:tgtEl>
                                          <p:spTgt spid="7"/>
                                        </p:tgtEl>
                                        <p:attrNameLst>
                                          <p:attrName>ppt_w</p:attrName>
                                        </p:attrNameLst>
                                      </p:cBhvr>
                                      <p:tavLst>
                                        <p:tav tm="0">
                                          <p:val>
                                            <p:strVal val="#ppt_w"/>
                                          </p:val>
                                        </p:tav>
                                        <p:tav tm="100000">
                                          <p:val>
                                            <p:strVal val="#ppt_w"/>
                                          </p:val>
                                        </p:tav>
                                      </p:tavLst>
                                    </p:anim>
                                    <p:anim calcmode="lin" valueType="num">
                                      <p:cBhvr>
                                        <p:cTn id="37" dur="3000" fill="hold"/>
                                        <p:tgtEl>
                                          <p:spTgt spid="7"/>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ppt_x</p:attrName>
                                        </p:attrNameLst>
                                      </p:cBhvr>
                                      <p:tavLst>
                                        <p:tav tm="0">
                                          <p:val>
                                            <p:strVal val="#ppt_x"/>
                                          </p:val>
                                        </p:tav>
                                        <p:tav tm="100000">
                                          <p:val>
                                            <p:strVal val="#ppt_x"/>
                                          </p:val>
                                        </p:tav>
                                      </p:tavLst>
                                    </p:anim>
                                    <p:anim calcmode="lin" valueType="num">
                                      <p:cBhvr>
                                        <p:cTn id="41" dur="3000" fill="hold"/>
                                        <p:tgtEl>
                                          <p:spTgt spid="10"/>
                                        </p:tgtEl>
                                        <p:attrNameLst>
                                          <p:attrName>ppt_y</p:attrName>
                                        </p:attrNameLst>
                                      </p:cBhvr>
                                      <p:tavLst>
                                        <p:tav tm="0">
                                          <p:val>
                                            <p:strVal val="#ppt_y-#ppt_h/2"/>
                                          </p:val>
                                        </p:tav>
                                        <p:tav tm="100000">
                                          <p:val>
                                            <p:strVal val="#ppt_y"/>
                                          </p:val>
                                        </p:tav>
                                      </p:tavLst>
                                    </p:anim>
                                    <p:anim calcmode="lin" valueType="num">
                                      <p:cBhvr>
                                        <p:cTn id="42" dur="3000" fill="hold"/>
                                        <p:tgtEl>
                                          <p:spTgt spid="10"/>
                                        </p:tgtEl>
                                        <p:attrNameLst>
                                          <p:attrName>ppt_w</p:attrName>
                                        </p:attrNameLst>
                                      </p:cBhvr>
                                      <p:tavLst>
                                        <p:tav tm="0">
                                          <p:val>
                                            <p:strVal val="#ppt_w"/>
                                          </p:val>
                                        </p:tav>
                                        <p:tav tm="100000">
                                          <p:val>
                                            <p:strVal val="#ppt_w"/>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ppt_x</p:attrName>
                                        </p:attrNameLst>
                                      </p:cBhvr>
                                      <p:tavLst>
                                        <p:tav tm="0">
                                          <p:val>
                                            <p:strVal val="#ppt_x"/>
                                          </p:val>
                                        </p:tav>
                                        <p:tav tm="100000">
                                          <p:val>
                                            <p:strVal val="#ppt_x"/>
                                          </p:val>
                                        </p:tav>
                                      </p:tavLst>
                                    </p:anim>
                                    <p:anim calcmode="lin" valueType="num">
                                      <p:cBhvr>
                                        <p:cTn id="47" dur="3000" fill="hold"/>
                                        <p:tgtEl>
                                          <p:spTgt spid="12"/>
                                        </p:tgtEl>
                                        <p:attrNameLst>
                                          <p:attrName>ppt_y</p:attrName>
                                        </p:attrNameLst>
                                      </p:cBhvr>
                                      <p:tavLst>
                                        <p:tav tm="0">
                                          <p:val>
                                            <p:strVal val="#ppt_y-#ppt_h/2"/>
                                          </p:val>
                                        </p:tav>
                                        <p:tav tm="100000">
                                          <p:val>
                                            <p:strVal val="#ppt_y"/>
                                          </p:val>
                                        </p:tav>
                                      </p:tavLst>
                                    </p:anim>
                                    <p:anim calcmode="lin" valueType="num">
                                      <p:cBhvr>
                                        <p:cTn id="48" dur="3000" fill="hold"/>
                                        <p:tgtEl>
                                          <p:spTgt spid="12"/>
                                        </p:tgtEl>
                                        <p:attrNameLst>
                                          <p:attrName>ppt_w</p:attrName>
                                        </p:attrNameLst>
                                      </p:cBhvr>
                                      <p:tavLst>
                                        <p:tav tm="0">
                                          <p:val>
                                            <p:strVal val="#ppt_w"/>
                                          </p:val>
                                        </p:tav>
                                        <p:tav tm="100000">
                                          <p:val>
                                            <p:strVal val="#ppt_w"/>
                                          </p:val>
                                        </p:tav>
                                      </p:tavLst>
                                    </p:anim>
                                    <p:anim calcmode="lin" valueType="num">
                                      <p:cBhvr>
                                        <p:cTn id="49" dur="3000" fill="hold"/>
                                        <p:tgtEl>
                                          <p:spTgt spid="12"/>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ppt_x</p:attrName>
                                        </p:attrNameLst>
                                      </p:cBhvr>
                                      <p:tavLst>
                                        <p:tav tm="0">
                                          <p:val>
                                            <p:strVal val="#ppt_x"/>
                                          </p:val>
                                        </p:tav>
                                        <p:tav tm="100000">
                                          <p:val>
                                            <p:strVal val="#ppt_x"/>
                                          </p:val>
                                        </p:tav>
                                      </p:tavLst>
                                    </p:anim>
                                    <p:anim calcmode="lin" valueType="num">
                                      <p:cBhvr>
                                        <p:cTn id="53" dur="3000" fill="hold"/>
                                        <p:tgtEl>
                                          <p:spTgt spid="14"/>
                                        </p:tgtEl>
                                        <p:attrNameLst>
                                          <p:attrName>ppt_y</p:attrName>
                                        </p:attrNameLst>
                                      </p:cBhvr>
                                      <p:tavLst>
                                        <p:tav tm="0">
                                          <p:val>
                                            <p:strVal val="#ppt_y-#ppt_h/2"/>
                                          </p:val>
                                        </p:tav>
                                        <p:tav tm="100000">
                                          <p:val>
                                            <p:strVal val="#ppt_y"/>
                                          </p:val>
                                        </p:tav>
                                      </p:tavLst>
                                    </p:anim>
                                    <p:anim calcmode="lin" valueType="num">
                                      <p:cBhvr>
                                        <p:cTn id="54" dur="3000" fill="hold"/>
                                        <p:tgtEl>
                                          <p:spTgt spid="14"/>
                                        </p:tgtEl>
                                        <p:attrNameLst>
                                          <p:attrName>ppt_w</p:attrName>
                                        </p:attrNameLst>
                                      </p:cBhvr>
                                      <p:tavLst>
                                        <p:tav tm="0">
                                          <p:val>
                                            <p:strVal val="#ppt_w"/>
                                          </p:val>
                                        </p:tav>
                                        <p:tav tm="100000">
                                          <p:val>
                                            <p:strVal val="#ppt_w"/>
                                          </p:val>
                                        </p:tav>
                                      </p:tavLst>
                                    </p:anim>
                                    <p:anim calcmode="lin" valueType="num">
                                      <p:cBhvr>
                                        <p:cTn id="55" dur="3000" fill="hold"/>
                                        <p:tgtEl>
                                          <p:spTgt spid="14"/>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3000" fill="hold"/>
                                        <p:tgtEl>
                                          <p:spTgt spid="6"/>
                                        </p:tgtEl>
                                        <p:attrNameLst>
                                          <p:attrName>ppt_w</p:attrName>
                                        </p:attrNameLst>
                                      </p:cBhvr>
                                      <p:tavLst>
                                        <p:tav tm="0" fmla="#ppt_w*sin(2.5*pi*$)">
                                          <p:val>
                                            <p:fltVal val="0"/>
                                          </p:val>
                                        </p:tav>
                                        <p:tav tm="100000">
                                          <p:val>
                                            <p:fltVal val="1"/>
                                          </p:val>
                                        </p:tav>
                                      </p:tavLst>
                                    </p:anim>
                                    <p:anim calcmode="lin" valueType="num">
                                      <p:cBhvr>
                                        <p:cTn id="59" dur="3000" fill="hold"/>
                                        <p:tgtEl>
                                          <p:spTgt spid="6"/>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fmla="#ppt_w*sin(2.5*pi*$)">
                                          <p:val>
                                            <p:fltVal val="0"/>
                                          </p:val>
                                        </p:tav>
                                        <p:tav tm="100000">
                                          <p:val>
                                            <p:fltVal val="1"/>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p:cTn id="66" dur="3000" fill="hold"/>
                                        <p:tgtEl>
                                          <p:spTgt spid="11"/>
                                        </p:tgtEl>
                                        <p:attrNameLst>
                                          <p:attrName>ppt_w</p:attrName>
                                        </p:attrNameLst>
                                      </p:cBhvr>
                                      <p:tavLst>
                                        <p:tav tm="0" fmla="#ppt_w*sin(2.5*pi*$)">
                                          <p:val>
                                            <p:fltVal val="0"/>
                                          </p:val>
                                        </p:tav>
                                        <p:tav tm="100000">
                                          <p:val>
                                            <p:fltVal val="1"/>
                                          </p:val>
                                        </p:tav>
                                      </p:tavLst>
                                    </p:anim>
                                    <p:anim calcmode="lin" valueType="num">
                                      <p:cBhvr>
                                        <p:cTn id="67" dur="3000" fill="hold"/>
                                        <p:tgtEl>
                                          <p:spTgt spid="11"/>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fmla="#ppt_w*sin(2.5*pi*$)">
                                          <p:val>
                                            <p:fltVal val="0"/>
                                          </p:val>
                                        </p:tav>
                                        <p:tav tm="100000">
                                          <p:val>
                                            <p:fltVal val="1"/>
                                          </p:val>
                                        </p:tav>
                                      </p:tavLst>
                                    </p:anim>
                                    <p:anim calcmode="lin" valueType="num">
                                      <p:cBhvr>
                                        <p:cTn id="71" dur="3000" fill="hold"/>
                                        <p:tgtEl>
                                          <p:spTgt spid="13"/>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p:cTn id="82" dur="3000" fill="hold"/>
                                        <p:tgtEl>
                                          <p:spTgt spid="12"/>
                                        </p:tgtEl>
                                        <p:attrNameLst>
                                          <p:attrName>ppt_w</p:attrName>
                                        </p:attrNameLst>
                                      </p:cBhvr>
                                      <p:tavLst>
                                        <p:tav tm="0" fmla="#ppt_w*sin(2.5*pi*$)">
                                          <p:val>
                                            <p:fltVal val="0"/>
                                          </p:val>
                                        </p:tav>
                                        <p:tav tm="100000">
                                          <p:val>
                                            <p:fltVal val="1"/>
                                          </p:val>
                                        </p:tav>
                                      </p:tavLst>
                                    </p:anim>
                                    <p:anim calcmode="lin" valueType="num">
                                      <p:cBhvr>
                                        <p:cTn id="83" dur="3000" fill="hold"/>
                                        <p:tgtEl>
                                          <p:spTgt spid="12"/>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3000" fill="hold"/>
                                        <p:tgtEl>
                                          <p:spTgt spid="14"/>
                                        </p:tgtEl>
                                        <p:attrNameLst>
                                          <p:attrName>ppt_w</p:attrName>
                                        </p:attrNameLst>
                                      </p:cBhvr>
                                      <p:tavLst>
                                        <p:tav tm="0" fmla="#ppt_w*sin(2.5*pi*$)">
                                          <p:val>
                                            <p:fltVal val="0"/>
                                          </p:val>
                                        </p:tav>
                                        <p:tav tm="100000">
                                          <p:val>
                                            <p:fltVal val="1"/>
                                          </p:val>
                                        </p:tav>
                                      </p:tavLst>
                                    </p:anim>
                                    <p:anim calcmode="lin" valueType="num">
                                      <p:cBhvr>
                                        <p:cTn id="87" dur="3000" fill="hold"/>
                                        <p:tgtEl>
                                          <p:spTgt spid="14"/>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6"/>
                                        </p:tgtEl>
                                        <p:attrNameLst>
                                          <p:attrName>ppt_x</p:attrName>
                                        </p:attrNameLst>
                                      </p:cBhvr>
                                      <p:tavLst>
                                        <p:tav tm="0">
                                          <p:val>
                                            <p:strVal val="ppt_x"/>
                                          </p:val>
                                        </p:tav>
                                        <p:tav tm="100000">
                                          <p:val>
                                            <p:strVal val="ppt_x"/>
                                          </p:val>
                                        </p:tav>
                                      </p:tavLst>
                                    </p:anim>
                                    <p:anim calcmode="lin" valueType="num">
                                      <p:cBhvr>
                                        <p:cTn id="91" dur="3000"/>
                                        <p:tgtEl>
                                          <p:spTgt spid="6"/>
                                        </p:tgtEl>
                                        <p:attrNameLst>
                                          <p:attrName>ppt_y</p:attrName>
                                        </p:attrNameLst>
                                      </p:cBhvr>
                                      <p:tavLst>
                                        <p:tav tm="0">
                                          <p:val>
                                            <p:strVal val="ppt_y"/>
                                          </p:val>
                                        </p:tav>
                                        <p:tav tm="100000">
                                          <p:val>
                                            <p:strVal val="ppt_y-ppt_h/2"/>
                                          </p:val>
                                        </p:tav>
                                      </p:tavLst>
                                    </p:anim>
                                    <p:anim calcmode="lin" valueType="num">
                                      <p:cBhvr>
                                        <p:cTn id="92" dur="3000"/>
                                        <p:tgtEl>
                                          <p:spTgt spid="6"/>
                                        </p:tgtEl>
                                        <p:attrNameLst>
                                          <p:attrName>ppt_w</p:attrName>
                                        </p:attrNameLst>
                                      </p:cBhvr>
                                      <p:tavLst>
                                        <p:tav tm="0">
                                          <p:val>
                                            <p:strVal val="ppt_w"/>
                                          </p:val>
                                        </p:tav>
                                        <p:tav tm="100000">
                                          <p:val>
                                            <p:strVal val="ppt_w"/>
                                          </p:val>
                                        </p:tav>
                                      </p:tavLst>
                                    </p:anim>
                                    <p:anim calcmode="lin" valueType="num">
                                      <p:cBhvr>
                                        <p:cTn id="93" dur="3000"/>
                                        <p:tgtEl>
                                          <p:spTgt spid="6"/>
                                        </p:tgtEl>
                                        <p:attrNameLst>
                                          <p:attrName>ppt_h</p:attrName>
                                        </p:attrNameLst>
                                      </p:cBhvr>
                                      <p:tavLst>
                                        <p:tav tm="0">
                                          <p:val>
                                            <p:strVal val="ppt_h"/>
                                          </p:val>
                                        </p:tav>
                                        <p:tav tm="100000">
                                          <p:val>
                                            <p:fltVal val="0"/>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
                                          </p:val>
                                        </p:tav>
                                      </p:tavLst>
                                    </p:anim>
                                    <p:anim calcmode="lin" valueType="num">
                                      <p:cBhvr>
                                        <p:cTn id="97" dur="3000"/>
                                        <p:tgtEl>
                                          <p:spTgt spid="9"/>
                                        </p:tgtEl>
                                        <p:attrNameLst>
                                          <p:attrName>ppt_y</p:attrName>
                                        </p:attrNameLst>
                                      </p:cBhvr>
                                      <p:tavLst>
                                        <p:tav tm="0">
                                          <p:val>
                                            <p:strVal val="ppt_y"/>
                                          </p:val>
                                        </p:tav>
                                        <p:tav tm="100000">
                                          <p:val>
                                            <p:strVal val="ppt_y-ppt_h/2"/>
                                          </p:val>
                                        </p:tav>
                                      </p:tavLst>
                                    </p:anim>
                                    <p:anim calcmode="lin" valueType="num">
                                      <p:cBhvr>
                                        <p:cTn id="98" dur="3000"/>
                                        <p:tgtEl>
                                          <p:spTgt spid="9"/>
                                        </p:tgtEl>
                                        <p:attrNameLst>
                                          <p:attrName>ppt_w</p:attrName>
                                        </p:attrNameLst>
                                      </p:cBhvr>
                                      <p:tavLst>
                                        <p:tav tm="0">
                                          <p:val>
                                            <p:strVal val="ppt_w"/>
                                          </p:val>
                                        </p:tav>
                                        <p:tav tm="100000">
                                          <p:val>
                                            <p:strVal val="ppt_w"/>
                                          </p:val>
                                        </p:tav>
                                      </p:tavLst>
                                    </p:anim>
                                    <p:anim calcmode="lin" valueType="num">
                                      <p:cBhvr>
                                        <p:cTn id="99" dur="3000"/>
                                        <p:tgtEl>
                                          <p:spTgt spid="9"/>
                                        </p:tgtEl>
                                        <p:attrNameLst>
                                          <p:attrName>ppt_h</p:attrName>
                                        </p:attrNameLst>
                                      </p:cBhvr>
                                      <p:tavLst>
                                        <p:tav tm="0">
                                          <p:val>
                                            <p:strVal val="ppt_h"/>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
                                          </p:val>
                                        </p:tav>
                                      </p:tavLst>
                                    </p:anim>
                                    <p:anim calcmode="lin" valueType="num">
                                      <p:cBhvr>
                                        <p:cTn id="103" dur="3000"/>
                                        <p:tgtEl>
                                          <p:spTgt spid="11"/>
                                        </p:tgtEl>
                                        <p:attrNameLst>
                                          <p:attrName>ppt_y</p:attrName>
                                        </p:attrNameLst>
                                      </p:cBhvr>
                                      <p:tavLst>
                                        <p:tav tm="0">
                                          <p:val>
                                            <p:strVal val="ppt_y"/>
                                          </p:val>
                                        </p:tav>
                                        <p:tav tm="100000">
                                          <p:val>
                                            <p:strVal val="ppt_y-ppt_h/2"/>
                                          </p:val>
                                        </p:tav>
                                      </p:tavLst>
                                    </p:anim>
                                    <p:anim calcmode="lin" valueType="num">
                                      <p:cBhvr>
                                        <p:cTn id="104" dur="3000"/>
                                        <p:tgtEl>
                                          <p:spTgt spid="11"/>
                                        </p:tgtEl>
                                        <p:attrNameLst>
                                          <p:attrName>ppt_w</p:attrName>
                                        </p:attrNameLst>
                                      </p:cBhvr>
                                      <p:tavLst>
                                        <p:tav tm="0">
                                          <p:val>
                                            <p:strVal val="ppt_w"/>
                                          </p:val>
                                        </p:tav>
                                        <p:tav tm="100000">
                                          <p:val>
                                            <p:strVal val="ppt_w"/>
                                          </p:val>
                                        </p:tav>
                                      </p:tavLst>
                                    </p:anim>
                                    <p:anim calcmode="lin" valueType="num">
                                      <p:cBhvr>
                                        <p:cTn id="105" dur="3000"/>
                                        <p:tgtEl>
                                          <p:spTgt spid="11"/>
                                        </p:tgtEl>
                                        <p:attrNameLst>
                                          <p:attrName>ppt_h</p:attrName>
                                        </p:attrNameLst>
                                      </p:cBhvr>
                                      <p:tavLst>
                                        <p:tav tm="0">
                                          <p:val>
                                            <p:strVal val="ppt_h"/>
                                          </p:val>
                                        </p:tav>
                                        <p:tav tm="100000">
                                          <p:val>
                                            <p:fltVal val="0"/>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
                                          </p:val>
                                        </p:tav>
                                      </p:tavLst>
                                    </p:anim>
                                    <p:anim calcmode="lin" valueType="num">
                                      <p:cBhvr>
                                        <p:cTn id="109" dur="3000"/>
                                        <p:tgtEl>
                                          <p:spTgt spid="13"/>
                                        </p:tgtEl>
                                        <p:attrNameLst>
                                          <p:attrName>ppt_y</p:attrName>
                                        </p:attrNameLst>
                                      </p:cBhvr>
                                      <p:tavLst>
                                        <p:tav tm="0">
                                          <p:val>
                                            <p:strVal val="ppt_y"/>
                                          </p:val>
                                        </p:tav>
                                        <p:tav tm="100000">
                                          <p:val>
                                            <p:strVal val="ppt_y-ppt_h/2"/>
                                          </p:val>
                                        </p:tav>
                                      </p:tavLst>
                                    </p:anim>
                                    <p:anim calcmode="lin" valueType="num">
                                      <p:cBhvr>
                                        <p:cTn id="110" dur="3000"/>
                                        <p:tgtEl>
                                          <p:spTgt spid="13"/>
                                        </p:tgtEl>
                                        <p:attrNameLst>
                                          <p:attrName>ppt_w</p:attrName>
                                        </p:attrNameLst>
                                      </p:cBhvr>
                                      <p:tavLst>
                                        <p:tav tm="0">
                                          <p:val>
                                            <p:strVal val="ppt_w"/>
                                          </p:val>
                                        </p:tav>
                                        <p:tav tm="100000">
                                          <p:val>
                                            <p:strVal val="ppt_w"/>
                                          </p:val>
                                        </p:tav>
                                      </p:tavLst>
                                    </p:anim>
                                    <p:anim calcmode="lin" valueType="num">
                                      <p:cBhvr>
                                        <p:cTn id="111" dur="3000"/>
                                        <p:tgtEl>
                                          <p:spTgt spid="13"/>
                                        </p:tgtEl>
                                        <p:attrNameLst>
                                          <p:attrName>ppt_h</p:attrName>
                                        </p:attrNameLst>
                                      </p:cBhvr>
                                      <p:tavLst>
                                        <p:tav tm="0">
                                          <p:val>
                                            <p:strVal val="ppt_h"/>
                                          </p:val>
                                        </p:tav>
                                        <p:tav tm="100000">
                                          <p:val>
                                            <p:fltVal val="0"/>
                                          </p:val>
                                        </p:tav>
                                      </p:tavLst>
                                    </p:anim>
                                    <p:set>
                                      <p:cBhvr>
                                        <p:cTn id="112" dur="1" fill="hold">
                                          <p:stCondLst>
                                            <p:cond delay="2999"/>
                                          </p:stCondLst>
                                        </p:cTn>
                                        <p:tgtEl>
                                          <p:spTgt spid="13"/>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7"/>
                                        </p:tgtEl>
                                        <p:attrNameLst>
                                          <p:attrName>ppt_x</p:attrName>
                                        </p:attrNameLst>
                                      </p:cBhvr>
                                      <p:tavLst>
                                        <p:tav tm="0">
                                          <p:val>
                                            <p:strVal val="ppt_x"/>
                                          </p:val>
                                        </p:tav>
                                        <p:tav tm="100000">
                                          <p:val>
                                            <p:strVal val="ppt_x"/>
                                          </p:val>
                                        </p:tav>
                                      </p:tavLst>
                                    </p:anim>
                                    <p:anim calcmode="lin" valueType="num">
                                      <p:cBhvr>
                                        <p:cTn id="115" dur="3000"/>
                                        <p:tgtEl>
                                          <p:spTgt spid="7"/>
                                        </p:tgtEl>
                                        <p:attrNameLst>
                                          <p:attrName>ppt_y</p:attrName>
                                        </p:attrNameLst>
                                      </p:cBhvr>
                                      <p:tavLst>
                                        <p:tav tm="0">
                                          <p:val>
                                            <p:strVal val="ppt_y"/>
                                          </p:val>
                                        </p:tav>
                                        <p:tav tm="100000">
                                          <p:val>
                                            <p:strVal val="ppt_y+ppt_h/2"/>
                                          </p:val>
                                        </p:tav>
                                      </p:tavLst>
                                    </p:anim>
                                    <p:anim calcmode="lin" valueType="num">
                                      <p:cBhvr>
                                        <p:cTn id="116" dur="3000"/>
                                        <p:tgtEl>
                                          <p:spTgt spid="7"/>
                                        </p:tgtEl>
                                        <p:attrNameLst>
                                          <p:attrName>ppt_w</p:attrName>
                                        </p:attrNameLst>
                                      </p:cBhvr>
                                      <p:tavLst>
                                        <p:tav tm="0">
                                          <p:val>
                                            <p:strVal val="ppt_w"/>
                                          </p:val>
                                        </p:tav>
                                        <p:tav tm="100000">
                                          <p:val>
                                            <p:strVal val="ppt_w"/>
                                          </p:val>
                                        </p:tav>
                                      </p:tavLst>
                                    </p:anim>
                                    <p:anim calcmode="lin" valueType="num">
                                      <p:cBhvr>
                                        <p:cTn id="117" dur="3000"/>
                                        <p:tgtEl>
                                          <p:spTgt spid="7"/>
                                        </p:tgtEl>
                                        <p:attrNameLst>
                                          <p:attrName>ppt_h</p:attrName>
                                        </p:attrNameLst>
                                      </p:cBhvr>
                                      <p:tavLst>
                                        <p:tav tm="0">
                                          <p:val>
                                            <p:strVal val="ppt_h"/>
                                          </p:val>
                                        </p:tav>
                                        <p:tav tm="100000">
                                          <p:val>
                                            <p:fltVal val="0"/>
                                          </p:val>
                                        </p:tav>
                                      </p:tavLst>
                                    </p:anim>
                                    <p:set>
                                      <p:cBhvr>
                                        <p:cTn id="118" dur="1" fill="hold">
                                          <p:stCondLst>
                                            <p:cond delay="2999"/>
                                          </p:stCondLst>
                                        </p:cTn>
                                        <p:tgtEl>
                                          <p:spTgt spid="7"/>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10"/>
                                        </p:tgtEl>
                                        <p:attrNameLst>
                                          <p:attrName>ppt_x</p:attrName>
                                        </p:attrNameLst>
                                      </p:cBhvr>
                                      <p:tavLst>
                                        <p:tav tm="0">
                                          <p:val>
                                            <p:strVal val="ppt_x"/>
                                          </p:val>
                                        </p:tav>
                                        <p:tav tm="100000">
                                          <p:val>
                                            <p:strVal val="ppt_x"/>
                                          </p:val>
                                        </p:tav>
                                      </p:tavLst>
                                    </p:anim>
                                    <p:anim calcmode="lin" valueType="num">
                                      <p:cBhvr>
                                        <p:cTn id="121" dur="3000"/>
                                        <p:tgtEl>
                                          <p:spTgt spid="10"/>
                                        </p:tgtEl>
                                        <p:attrNameLst>
                                          <p:attrName>ppt_y</p:attrName>
                                        </p:attrNameLst>
                                      </p:cBhvr>
                                      <p:tavLst>
                                        <p:tav tm="0">
                                          <p:val>
                                            <p:strVal val="ppt_y"/>
                                          </p:val>
                                        </p:tav>
                                        <p:tav tm="100000">
                                          <p:val>
                                            <p:strVal val="ppt_y+ppt_h/2"/>
                                          </p:val>
                                        </p:tav>
                                      </p:tavLst>
                                    </p:anim>
                                    <p:anim calcmode="lin" valueType="num">
                                      <p:cBhvr>
                                        <p:cTn id="122" dur="3000"/>
                                        <p:tgtEl>
                                          <p:spTgt spid="10"/>
                                        </p:tgtEl>
                                        <p:attrNameLst>
                                          <p:attrName>ppt_w</p:attrName>
                                        </p:attrNameLst>
                                      </p:cBhvr>
                                      <p:tavLst>
                                        <p:tav tm="0">
                                          <p:val>
                                            <p:strVal val="ppt_w"/>
                                          </p:val>
                                        </p:tav>
                                        <p:tav tm="100000">
                                          <p:val>
                                            <p:strVal val="ppt_w"/>
                                          </p:val>
                                        </p:tav>
                                      </p:tavLst>
                                    </p:anim>
                                    <p:anim calcmode="lin" valueType="num">
                                      <p:cBhvr>
                                        <p:cTn id="123" dur="3000"/>
                                        <p:tgtEl>
                                          <p:spTgt spid="10"/>
                                        </p:tgtEl>
                                        <p:attrNameLst>
                                          <p:attrName>ppt_h</p:attrName>
                                        </p:attrNameLst>
                                      </p:cBhvr>
                                      <p:tavLst>
                                        <p:tav tm="0">
                                          <p:val>
                                            <p:strVal val="ppt_h"/>
                                          </p:val>
                                        </p:tav>
                                        <p:tav tm="100000">
                                          <p:val>
                                            <p:fltVal val="0"/>
                                          </p:val>
                                        </p:tav>
                                      </p:tavLst>
                                    </p:anim>
                                    <p:set>
                                      <p:cBhvr>
                                        <p:cTn id="124" dur="1" fill="hold">
                                          <p:stCondLst>
                                            <p:cond delay="2999"/>
                                          </p:stCondLst>
                                        </p:cTn>
                                        <p:tgtEl>
                                          <p:spTgt spid="10"/>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2"/>
                                        </p:tgtEl>
                                        <p:attrNameLst>
                                          <p:attrName>ppt_x</p:attrName>
                                        </p:attrNameLst>
                                      </p:cBhvr>
                                      <p:tavLst>
                                        <p:tav tm="0">
                                          <p:val>
                                            <p:strVal val="ppt_x"/>
                                          </p:val>
                                        </p:tav>
                                        <p:tav tm="100000">
                                          <p:val>
                                            <p:strVal val="ppt_x"/>
                                          </p:val>
                                        </p:tav>
                                      </p:tavLst>
                                    </p:anim>
                                    <p:anim calcmode="lin" valueType="num">
                                      <p:cBhvr>
                                        <p:cTn id="127" dur="3000"/>
                                        <p:tgtEl>
                                          <p:spTgt spid="12"/>
                                        </p:tgtEl>
                                        <p:attrNameLst>
                                          <p:attrName>ppt_y</p:attrName>
                                        </p:attrNameLst>
                                      </p:cBhvr>
                                      <p:tavLst>
                                        <p:tav tm="0">
                                          <p:val>
                                            <p:strVal val="ppt_y"/>
                                          </p:val>
                                        </p:tav>
                                        <p:tav tm="100000">
                                          <p:val>
                                            <p:strVal val="ppt_y+ppt_h/2"/>
                                          </p:val>
                                        </p:tav>
                                      </p:tavLst>
                                    </p:anim>
                                    <p:anim calcmode="lin" valueType="num">
                                      <p:cBhvr>
                                        <p:cTn id="128" dur="3000"/>
                                        <p:tgtEl>
                                          <p:spTgt spid="12"/>
                                        </p:tgtEl>
                                        <p:attrNameLst>
                                          <p:attrName>ppt_w</p:attrName>
                                        </p:attrNameLst>
                                      </p:cBhvr>
                                      <p:tavLst>
                                        <p:tav tm="0">
                                          <p:val>
                                            <p:strVal val="ppt_w"/>
                                          </p:val>
                                        </p:tav>
                                        <p:tav tm="100000">
                                          <p:val>
                                            <p:strVal val="ppt_w"/>
                                          </p:val>
                                        </p:tav>
                                      </p:tavLst>
                                    </p:anim>
                                    <p:anim calcmode="lin" valueType="num">
                                      <p:cBhvr>
                                        <p:cTn id="129" dur="3000"/>
                                        <p:tgtEl>
                                          <p:spTgt spid="12"/>
                                        </p:tgtEl>
                                        <p:attrNameLst>
                                          <p:attrName>ppt_h</p:attrName>
                                        </p:attrNameLst>
                                      </p:cBhvr>
                                      <p:tavLst>
                                        <p:tav tm="0">
                                          <p:val>
                                            <p:strVal val="ppt_h"/>
                                          </p:val>
                                        </p:tav>
                                        <p:tav tm="100000">
                                          <p:val>
                                            <p:fltVal val="0"/>
                                          </p:val>
                                        </p:tav>
                                      </p:tavLst>
                                    </p:anim>
                                    <p:set>
                                      <p:cBhvr>
                                        <p:cTn id="130" dur="1" fill="hold">
                                          <p:stCondLst>
                                            <p:cond delay="2999"/>
                                          </p:stCondLst>
                                        </p:cTn>
                                        <p:tgtEl>
                                          <p:spTgt spid="12"/>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4"/>
                                        </p:tgtEl>
                                        <p:attrNameLst>
                                          <p:attrName>ppt_x</p:attrName>
                                        </p:attrNameLst>
                                      </p:cBhvr>
                                      <p:tavLst>
                                        <p:tav tm="0">
                                          <p:val>
                                            <p:strVal val="ppt_x"/>
                                          </p:val>
                                        </p:tav>
                                        <p:tav tm="100000">
                                          <p:val>
                                            <p:strVal val="ppt_x"/>
                                          </p:val>
                                        </p:tav>
                                      </p:tavLst>
                                    </p:anim>
                                    <p:anim calcmode="lin" valueType="num">
                                      <p:cBhvr>
                                        <p:cTn id="133" dur="3000"/>
                                        <p:tgtEl>
                                          <p:spTgt spid="14"/>
                                        </p:tgtEl>
                                        <p:attrNameLst>
                                          <p:attrName>ppt_y</p:attrName>
                                        </p:attrNameLst>
                                      </p:cBhvr>
                                      <p:tavLst>
                                        <p:tav tm="0">
                                          <p:val>
                                            <p:strVal val="ppt_y"/>
                                          </p:val>
                                        </p:tav>
                                        <p:tav tm="100000">
                                          <p:val>
                                            <p:strVal val="ppt_y+ppt_h/2"/>
                                          </p:val>
                                        </p:tav>
                                      </p:tavLst>
                                    </p:anim>
                                    <p:anim calcmode="lin" valueType="num">
                                      <p:cBhvr>
                                        <p:cTn id="134" dur="3000"/>
                                        <p:tgtEl>
                                          <p:spTgt spid="14"/>
                                        </p:tgtEl>
                                        <p:attrNameLst>
                                          <p:attrName>ppt_w</p:attrName>
                                        </p:attrNameLst>
                                      </p:cBhvr>
                                      <p:tavLst>
                                        <p:tav tm="0">
                                          <p:val>
                                            <p:strVal val="ppt_w"/>
                                          </p:val>
                                        </p:tav>
                                        <p:tav tm="100000">
                                          <p:val>
                                            <p:strVal val="ppt_w"/>
                                          </p:val>
                                        </p:tav>
                                      </p:tavLst>
                                    </p:anim>
                                    <p:anim calcmode="lin" valueType="num">
                                      <p:cBhvr>
                                        <p:cTn id="135" dur="3000"/>
                                        <p:tgtEl>
                                          <p:spTgt spid="14"/>
                                        </p:tgtEl>
                                        <p:attrNameLst>
                                          <p:attrName>ppt_h</p:attrName>
                                        </p:attrNameLst>
                                      </p:cBhvr>
                                      <p:tavLst>
                                        <p:tav tm="0">
                                          <p:val>
                                            <p:strVal val="ppt_h"/>
                                          </p:val>
                                        </p:tav>
                                        <p:tav tm="100000">
                                          <p:val>
                                            <p:fltVal val="0"/>
                                          </p:val>
                                        </p:tav>
                                      </p:tavLst>
                                    </p:anim>
                                    <p:set>
                                      <p:cBhvr>
                                        <p:cTn id="136" dur="1" fill="hold">
                                          <p:stCondLst>
                                            <p:cond delay="2999"/>
                                          </p:stCondLst>
                                        </p:cTn>
                                        <p:tgtEl>
                                          <p:spTgt spid="14"/>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6"/>
                                        </p:tgtEl>
                                        <p:attrNameLst>
                                          <p:attrName>ppt_w</p:attrName>
                                        </p:attrNameLst>
                                      </p:cBhvr>
                                      <p:tavLst>
                                        <p:tav tm="0">
                                          <p:val>
                                            <p:strVal val="ppt_w"/>
                                          </p:val>
                                        </p:tav>
                                        <p:tav tm="100000">
                                          <p:val>
                                            <p:strVal val="ppt_w"/>
                                          </p:val>
                                        </p:tav>
                                      </p:tavLst>
                                    </p:anim>
                                    <p:anim calcmode="lin" valueType="num">
                                      <p:cBhvr>
                                        <p:cTn id="139"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6"/>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9"/>
                                        </p:tgtEl>
                                        <p:attrNameLst>
                                          <p:attrName>ppt_w</p:attrName>
                                        </p:attrNameLst>
                                      </p:cBhvr>
                                      <p:tavLst>
                                        <p:tav tm="0">
                                          <p:val>
                                            <p:strVal val="ppt_w"/>
                                          </p:val>
                                        </p:tav>
                                        <p:tav tm="100000">
                                          <p:val>
                                            <p:strVal val="ppt_w"/>
                                          </p:val>
                                        </p:tav>
                                      </p:tavLst>
                                    </p:anim>
                                    <p:anim calcmode="lin" valueType="num">
                                      <p:cBhvr>
                                        <p:cTn id="1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9"/>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11"/>
                                        </p:tgtEl>
                                        <p:attrNameLst>
                                          <p:attrName>ppt_w</p:attrName>
                                        </p:attrNameLst>
                                      </p:cBhvr>
                                      <p:tavLst>
                                        <p:tav tm="0">
                                          <p:val>
                                            <p:strVal val="ppt_w"/>
                                          </p:val>
                                        </p:tav>
                                        <p:tav tm="100000">
                                          <p:val>
                                            <p:strVal val="ppt_w"/>
                                          </p:val>
                                        </p:tav>
                                      </p:tavLst>
                                    </p:anim>
                                    <p:anim calcmode="lin" valueType="num">
                                      <p:cBhvr>
                                        <p:cTn id="14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11"/>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3"/>
                                        </p:tgtEl>
                                        <p:attrNameLst>
                                          <p:attrName>ppt_w</p:attrName>
                                        </p:attrNameLst>
                                      </p:cBhvr>
                                      <p:tavLst>
                                        <p:tav tm="0">
                                          <p:val>
                                            <p:strVal val="ppt_w"/>
                                          </p:val>
                                        </p:tav>
                                        <p:tav tm="100000">
                                          <p:val>
                                            <p:strVal val="ppt_w"/>
                                          </p:val>
                                        </p:tav>
                                      </p:tavLst>
                                    </p:anim>
                                    <p:anim calcmode="lin" valueType="num">
                                      <p:cBhvr>
                                        <p:cTn id="15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7"/>
                                        </p:tgtEl>
                                        <p:attrNameLst>
                                          <p:attrName>ppt_w</p:attrName>
                                        </p:attrNameLst>
                                      </p:cBhvr>
                                      <p:tavLst>
                                        <p:tav tm="0">
                                          <p:val>
                                            <p:strVal val="ppt_w"/>
                                          </p:val>
                                        </p:tav>
                                        <p:tav tm="100000">
                                          <p:val>
                                            <p:strVal val="ppt_w"/>
                                          </p:val>
                                        </p:tav>
                                      </p:tavLst>
                                    </p:anim>
                                    <p:anim calcmode="lin" valueType="num">
                                      <p:cBhvr>
                                        <p:cTn id="1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7"/>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10"/>
                                        </p:tgtEl>
                                        <p:attrNameLst>
                                          <p:attrName>ppt_w</p:attrName>
                                        </p:attrNameLst>
                                      </p:cBhvr>
                                      <p:tavLst>
                                        <p:tav tm="0">
                                          <p:val>
                                            <p:strVal val="ppt_w"/>
                                          </p:val>
                                        </p:tav>
                                        <p:tav tm="100000">
                                          <p:val>
                                            <p:strVal val="ppt_w"/>
                                          </p:val>
                                        </p:tav>
                                      </p:tavLst>
                                    </p:anim>
                                    <p:anim calcmode="lin" valueType="num">
                                      <p:cBhvr>
                                        <p:cTn id="159"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10"/>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2"/>
                                        </p:tgtEl>
                                        <p:attrNameLst>
                                          <p:attrName>ppt_w</p:attrName>
                                        </p:attrNameLst>
                                      </p:cBhvr>
                                      <p:tavLst>
                                        <p:tav tm="0">
                                          <p:val>
                                            <p:strVal val="ppt_w"/>
                                          </p:val>
                                        </p:tav>
                                        <p:tav tm="100000">
                                          <p:val>
                                            <p:strVal val="ppt_w"/>
                                          </p:val>
                                        </p:tav>
                                      </p:tavLst>
                                    </p:anim>
                                    <p:anim calcmode="lin" valueType="num">
                                      <p:cBhvr>
                                        <p:cTn id="163"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2"/>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2214554"/>
            <a:ext cx="7786742" cy="3046988"/>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Una vez ha finalizado la etapa de copulación la hembra entra en etapa de gestación en la cual el futuro delfín irá creciendo en su interior. Esta etapa está caracterizada por el largo tiempo que necesita para desarrollarse de forma satisfactoria, pues está, aproximadamente, sobre los 12 meses. Durante estos 12 meses de gestación las hembras son presas más fáciles y apetecibles por lo que nadan en el centro de las manadas protegidas por los machos. El ciclo reproductivo de la familia de los odontocetos (delfines) es superior a los 2 años ya que la hembra necesita reponerse del esfuerzo anterior.</a:t>
            </a:r>
            <a:endParaRPr lang="es-ES" sz="24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2214546" y="642918"/>
            <a:ext cx="3886000" cy="1446550"/>
          </a:xfrm>
          <a:prstGeom prst="rect">
            <a:avLst/>
          </a:prstGeom>
          <a:noFill/>
        </p:spPr>
        <p:txBody>
          <a:bodyPr wrap="none" rtlCol="0">
            <a:spAutoFit/>
          </a:bodyPr>
          <a:lstStyle/>
          <a:p>
            <a:r>
              <a:rPr lang="es-ES" sz="8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rPr>
              <a:t>Gestación</a:t>
            </a:r>
            <a:endParaRPr lang="es-ES" sz="8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endParaRPr>
          </a:p>
        </p:txBody>
      </p:sp>
      <p:sp>
        <p:nvSpPr>
          <p:cNvPr id="9" name="8 Rectángulo"/>
          <p:cNvSpPr/>
          <p:nvPr/>
        </p:nvSpPr>
        <p:spPr>
          <a:xfrm>
            <a:off x="-357222" y="-642966"/>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8"/>
                                        </p:tgtEl>
                                        <p:attrNameLst>
                                          <p:attrName>style.visibility</p:attrName>
                                        </p:attrNameLst>
                                      </p:cBhvr>
                                      <p:to>
                                        <p:strVal val="visible"/>
                                      </p:to>
                                    </p:set>
                                    <p:anim calcmode="lin" valueType="num">
                                      <p:cBhvr>
                                        <p:cTn id="10" dur="1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8"/>
                                        </p:tgtEl>
                                        <p:attrNameLst>
                                          <p:attrName>ppt_y</p:attrName>
                                        </p:attrNameLst>
                                      </p:cBhvr>
                                      <p:tavLst>
                                        <p:tav tm="0">
                                          <p:val>
                                            <p:strVal val="#ppt_y"/>
                                          </p:val>
                                        </p:tav>
                                        <p:tav tm="100000">
                                          <p:val>
                                            <p:strVal val="#ppt_y"/>
                                          </p:val>
                                        </p:tav>
                                      </p:tavLst>
                                    </p:anim>
                                    <p:anim calcmode="lin" valueType="num">
                                      <p:cBhvr>
                                        <p:cTn id="12" dur="1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20000">
                <a:srgbClr val="000040"/>
              </a:gs>
              <a:gs pos="50000">
                <a:srgbClr val="400040"/>
              </a:gs>
              <a:gs pos="75000">
                <a:srgbClr val="8F0040"/>
              </a:gs>
              <a:gs pos="89999">
                <a:srgbClr val="F27300"/>
              </a:gs>
              <a:gs pos="100000">
                <a:srgbClr val="FFBF00"/>
              </a:gs>
            </a:gsLst>
            <a:lin ang="10800000" scaled="1"/>
            <a:tileRect/>
          </a:gradFill>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49638" y="248396"/>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980778" flipH="1">
            <a:off x="4278200" y="1105652"/>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980778" flipH="1">
            <a:off x="4278200" y="1962908"/>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878275" flipH="1">
            <a:off x="4356037" y="2727720"/>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2031103" flipH="1">
            <a:off x="4346113" y="3544539"/>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1962762" flipH="1">
            <a:off x="4350839" y="4316733"/>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2000138" flipH="1">
            <a:off x="4348312" y="5110050"/>
            <a:ext cx="2225247" cy="892120"/>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1980778" flipH="1">
            <a:off x="4332083" y="5897201"/>
            <a:ext cx="2225247" cy="827676"/>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9617372">
            <a:off x="2467032" y="1146341"/>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9617372">
            <a:off x="2395595" y="2003595"/>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9617372">
            <a:off x="2395595" y="2789413"/>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9617372">
            <a:off x="2467033" y="3575231"/>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9617372">
            <a:off x="2467033" y="4361048"/>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9503756">
            <a:off x="2467034" y="5146868"/>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9617372">
            <a:off x="2467033" y="5932684"/>
            <a:ext cx="2357454" cy="839302"/>
          </a:xfrm>
          <a:prstGeom prst="wave">
            <a:avLst>
              <a:gd name="adj1" fmla="val 20000"/>
              <a:gd name="adj2" fmla="val -10000"/>
            </a:avLst>
          </a:prstGeom>
          <a:blipFill dpi="0" rotWithShape="1">
            <a:blip r:embed="rId3"/>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3000" fill="hold"/>
                                        <p:tgtEl>
                                          <p:spTgt spid="29"/>
                                        </p:tgtEl>
                                        <p:attrNameLst>
                                          <p:attrName>ppt_x</p:attrName>
                                        </p:attrNameLst>
                                      </p:cBhvr>
                                      <p:tavLst>
                                        <p:tav tm="0">
                                          <p:val>
                                            <p:strVal val="0-#ppt_w/2"/>
                                          </p:val>
                                        </p:tav>
                                        <p:tav tm="100000">
                                          <p:val>
                                            <p:strVal val="#ppt_x"/>
                                          </p:val>
                                        </p:tav>
                                      </p:tavLst>
                                    </p:anim>
                                    <p:anim calcmode="lin" valueType="num">
                                      <p:cBhvr additive="base">
                                        <p:cTn id="15" dur="3000" fill="hold"/>
                                        <p:tgtEl>
                                          <p:spTgt spid="2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3000" fill="hold"/>
                                        <p:tgtEl>
                                          <p:spTgt spid="30"/>
                                        </p:tgtEl>
                                        <p:attrNameLst>
                                          <p:attrName>ppt_x</p:attrName>
                                        </p:attrNameLst>
                                      </p:cBhvr>
                                      <p:tavLst>
                                        <p:tav tm="0">
                                          <p:val>
                                            <p:strVal val="0-#ppt_w/2"/>
                                          </p:val>
                                        </p:tav>
                                        <p:tav tm="100000">
                                          <p:val>
                                            <p:strVal val="#ppt_x"/>
                                          </p:val>
                                        </p:tav>
                                      </p:tavLst>
                                    </p:anim>
                                    <p:anim calcmode="lin" valueType="num">
                                      <p:cBhvr additive="base">
                                        <p:cTn id="19" dur="3000" fill="hold"/>
                                        <p:tgtEl>
                                          <p:spTgt spid="3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3000" fill="hold"/>
                                        <p:tgtEl>
                                          <p:spTgt spid="31"/>
                                        </p:tgtEl>
                                        <p:attrNameLst>
                                          <p:attrName>ppt_x</p:attrName>
                                        </p:attrNameLst>
                                      </p:cBhvr>
                                      <p:tavLst>
                                        <p:tav tm="0">
                                          <p:val>
                                            <p:strVal val="0-#ppt_w/2"/>
                                          </p:val>
                                        </p:tav>
                                        <p:tav tm="100000">
                                          <p:val>
                                            <p:strVal val="#ppt_x"/>
                                          </p:val>
                                        </p:tav>
                                      </p:tavLst>
                                    </p:anim>
                                    <p:anim calcmode="lin" valueType="num">
                                      <p:cBhvr additive="base">
                                        <p:cTn id="23" dur="3000" fill="hold"/>
                                        <p:tgtEl>
                                          <p:spTgt spid="3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 calcmode="lin" valueType="num">
                                      <p:cBhvr additive="base">
                                        <p:cTn id="26" dur="3000" fill="hold"/>
                                        <p:tgtEl>
                                          <p:spTgt spid="32"/>
                                        </p:tgtEl>
                                        <p:attrNameLst>
                                          <p:attrName>ppt_x</p:attrName>
                                        </p:attrNameLst>
                                      </p:cBhvr>
                                      <p:tavLst>
                                        <p:tav tm="0">
                                          <p:val>
                                            <p:strVal val="0-#ppt_w/2"/>
                                          </p:val>
                                        </p:tav>
                                        <p:tav tm="100000">
                                          <p:val>
                                            <p:strVal val="#ppt_x"/>
                                          </p:val>
                                        </p:tav>
                                      </p:tavLst>
                                    </p:anim>
                                    <p:anim calcmode="lin" valueType="num">
                                      <p:cBhvr additive="base">
                                        <p:cTn id="27" dur="3000" fill="hold"/>
                                        <p:tgtEl>
                                          <p:spTgt spid="3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 calcmode="lin" valueType="num">
                                      <p:cBhvr additive="base">
                                        <p:cTn id="30" dur="3000" fill="hold"/>
                                        <p:tgtEl>
                                          <p:spTgt spid="33"/>
                                        </p:tgtEl>
                                        <p:attrNameLst>
                                          <p:attrName>ppt_x</p:attrName>
                                        </p:attrNameLst>
                                      </p:cBhvr>
                                      <p:tavLst>
                                        <p:tav tm="0">
                                          <p:val>
                                            <p:strVal val="0-#ppt_w/2"/>
                                          </p:val>
                                        </p:tav>
                                        <p:tav tm="100000">
                                          <p:val>
                                            <p:strVal val="#ppt_x"/>
                                          </p:val>
                                        </p:tav>
                                      </p:tavLst>
                                    </p:anim>
                                    <p:anim calcmode="lin" valueType="num">
                                      <p:cBhvr additive="base">
                                        <p:cTn id="31" dur="3000" fill="hold"/>
                                        <p:tgtEl>
                                          <p:spTgt spid="33"/>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3000" fill="hold"/>
                                        <p:tgtEl>
                                          <p:spTgt spid="34"/>
                                        </p:tgtEl>
                                        <p:attrNameLst>
                                          <p:attrName>ppt_x</p:attrName>
                                        </p:attrNameLst>
                                      </p:cBhvr>
                                      <p:tavLst>
                                        <p:tav tm="0">
                                          <p:val>
                                            <p:strVal val="0-#ppt_w/2"/>
                                          </p:val>
                                        </p:tav>
                                        <p:tav tm="100000">
                                          <p:val>
                                            <p:strVal val="#ppt_x"/>
                                          </p:val>
                                        </p:tav>
                                      </p:tavLst>
                                    </p:anim>
                                    <p:anim calcmode="lin" valueType="num">
                                      <p:cBhvr additive="base">
                                        <p:cTn id="35" dur="3000" fill="hold"/>
                                        <p:tgtEl>
                                          <p:spTgt spid="3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0" fill="hold"/>
                                        <p:tgtEl>
                                          <p:spTgt spid="35"/>
                                        </p:tgtEl>
                                        <p:attrNameLst>
                                          <p:attrName>ppt_x</p:attrName>
                                        </p:attrNameLst>
                                      </p:cBhvr>
                                      <p:tavLst>
                                        <p:tav tm="0">
                                          <p:val>
                                            <p:strVal val="0-#ppt_w/2"/>
                                          </p:val>
                                        </p:tav>
                                        <p:tav tm="100000">
                                          <p:val>
                                            <p:strVal val="#ppt_x"/>
                                          </p:val>
                                        </p:tav>
                                      </p:tavLst>
                                    </p:anim>
                                    <p:anim calcmode="lin" valueType="num">
                                      <p:cBhvr additive="base">
                                        <p:cTn id="39" dur="30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1+#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1+#ppt_w/2"/>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1+#ppt_w/2"/>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1+#ppt_w/2"/>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1+#ppt_w/2"/>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3000" fill="hold"/>
                                        <p:tgtEl>
                                          <p:spTgt spid="27"/>
                                        </p:tgtEl>
                                        <p:attrNameLst>
                                          <p:attrName>ppt_x</p:attrName>
                                        </p:attrNameLst>
                                      </p:cBhvr>
                                      <p:tavLst>
                                        <p:tav tm="0">
                                          <p:val>
                                            <p:strVal val="1+#ppt_w/2"/>
                                          </p:val>
                                        </p:tav>
                                        <p:tav tm="100000">
                                          <p:val>
                                            <p:strVal val="#ppt_x"/>
                                          </p:val>
                                        </p:tav>
                                      </p:tavLst>
                                    </p:anim>
                                    <p:anim calcmode="lin" valueType="num">
                                      <p:cBhvr additive="base">
                                        <p:cTn id="67" dur="3000" fill="hold"/>
                                        <p:tgtEl>
                                          <p:spTgt spid="27"/>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3000" fill="hold"/>
                                        <p:tgtEl>
                                          <p:spTgt spid="28"/>
                                        </p:tgtEl>
                                        <p:attrNameLst>
                                          <p:attrName>ppt_x</p:attrName>
                                        </p:attrNameLst>
                                      </p:cBhvr>
                                      <p:tavLst>
                                        <p:tav tm="0">
                                          <p:val>
                                            <p:strVal val="1+#ppt_w/2"/>
                                          </p:val>
                                        </p:tav>
                                        <p:tav tm="100000">
                                          <p:val>
                                            <p:strVal val="#ppt_x"/>
                                          </p:val>
                                        </p:tav>
                                      </p:tavLst>
                                    </p:anim>
                                    <p:anim calcmode="lin" valueType="num">
                                      <p:cBhvr additive="base">
                                        <p:cTn id="71" dur="3000" fill="hold"/>
                                        <p:tgtEl>
                                          <p:spTgt spid="2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2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2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3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3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32"/>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33"/>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34"/>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5"/>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29"/>
                                        </p:tgtEl>
                                        <p:attrNameLst>
                                          <p:attrName>ppt_x</p:attrName>
                                        </p:attrNameLst>
                                      </p:cBhvr>
                                      <p:tavLst>
                                        <p:tav tm="0">
                                          <p:val>
                                            <p:strVal val="ppt_x"/>
                                          </p:val>
                                        </p:tav>
                                        <p:tav tm="100000">
                                          <p:val>
                                            <p:strVal val="1+ppt_w/2"/>
                                          </p:val>
                                        </p:tav>
                                      </p:tavLst>
                                    </p:anim>
                                    <p:anim calcmode="lin" valueType="num">
                                      <p:cBhvr additive="base">
                                        <p:cTn id="111" dur="3000"/>
                                        <p:tgtEl>
                                          <p:spTgt spid="29"/>
                                        </p:tgtEl>
                                        <p:attrNameLst>
                                          <p:attrName>ppt_y</p:attrName>
                                        </p:attrNameLst>
                                      </p:cBhvr>
                                      <p:tavLst>
                                        <p:tav tm="0">
                                          <p:val>
                                            <p:strVal val="ppt_y"/>
                                          </p:val>
                                        </p:tav>
                                        <p:tav tm="100000">
                                          <p:val>
                                            <p:strVal val="ppt_y"/>
                                          </p:val>
                                        </p:tav>
                                      </p:tavLst>
                                    </p:anim>
                                    <p:set>
                                      <p:cBhvr>
                                        <p:cTn id="112" dur="1" fill="hold">
                                          <p:stCondLst>
                                            <p:cond delay="2999"/>
                                          </p:stCondLst>
                                        </p:cTn>
                                        <p:tgtEl>
                                          <p:spTgt spid="29"/>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30"/>
                                        </p:tgtEl>
                                        <p:attrNameLst>
                                          <p:attrName>ppt_x</p:attrName>
                                        </p:attrNameLst>
                                      </p:cBhvr>
                                      <p:tavLst>
                                        <p:tav tm="0">
                                          <p:val>
                                            <p:strVal val="ppt_x"/>
                                          </p:val>
                                        </p:tav>
                                        <p:tav tm="100000">
                                          <p:val>
                                            <p:strVal val="1+ppt_w/2"/>
                                          </p:val>
                                        </p:tav>
                                      </p:tavLst>
                                    </p:anim>
                                    <p:anim calcmode="lin" valueType="num">
                                      <p:cBhvr additive="base">
                                        <p:cTn id="115" dur="3000"/>
                                        <p:tgtEl>
                                          <p:spTgt spid="30"/>
                                        </p:tgtEl>
                                        <p:attrNameLst>
                                          <p:attrName>ppt_y</p:attrName>
                                        </p:attrNameLst>
                                      </p:cBhvr>
                                      <p:tavLst>
                                        <p:tav tm="0">
                                          <p:val>
                                            <p:strVal val="ppt_y"/>
                                          </p:val>
                                        </p:tav>
                                        <p:tav tm="100000">
                                          <p:val>
                                            <p:strVal val="ppt_y"/>
                                          </p:val>
                                        </p:tav>
                                      </p:tavLst>
                                    </p:anim>
                                    <p:set>
                                      <p:cBhvr>
                                        <p:cTn id="116" dur="1" fill="hold">
                                          <p:stCondLst>
                                            <p:cond delay="2999"/>
                                          </p:stCondLst>
                                        </p:cTn>
                                        <p:tgtEl>
                                          <p:spTgt spid="3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31"/>
                                        </p:tgtEl>
                                        <p:attrNameLst>
                                          <p:attrName>ppt_x</p:attrName>
                                        </p:attrNameLst>
                                      </p:cBhvr>
                                      <p:tavLst>
                                        <p:tav tm="0">
                                          <p:val>
                                            <p:strVal val="ppt_x"/>
                                          </p:val>
                                        </p:tav>
                                        <p:tav tm="100000">
                                          <p:val>
                                            <p:strVal val="1+ppt_w/2"/>
                                          </p:val>
                                        </p:tav>
                                      </p:tavLst>
                                    </p:anim>
                                    <p:anim calcmode="lin" valueType="num">
                                      <p:cBhvr additive="base">
                                        <p:cTn id="119" dur="3000"/>
                                        <p:tgtEl>
                                          <p:spTgt spid="31"/>
                                        </p:tgtEl>
                                        <p:attrNameLst>
                                          <p:attrName>ppt_y</p:attrName>
                                        </p:attrNameLst>
                                      </p:cBhvr>
                                      <p:tavLst>
                                        <p:tav tm="0">
                                          <p:val>
                                            <p:strVal val="ppt_y"/>
                                          </p:val>
                                        </p:tav>
                                        <p:tav tm="100000">
                                          <p:val>
                                            <p:strVal val="ppt_y"/>
                                          </p:val>
                                        </p:tav>
                                      </p:tavLst>
                                    </p:anim>
                                    <p:set>
                                      <p:cBhvr>
                                        <p:cTn id="120" dur="1" fill="hold">
                                          <p:stCondLst>
                                            <p:cond delay="2999"/>
                                          </p:stCondLst>
                                        </p:cTn>
                                        <p:tgtEl>
                                          <p:spTgt spid="3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32"/>
                                        </p:tgtEl>
                                        <p:attrNameLst>
                                          <p:attrName>ppt_x</p:attrName>
                                        </p:attrNameLst>
                                      </p:cBhvr>
                                      <p:tavLst>
                                        <p:tav tm="0">
                                          <p:val>
                                            <p:strVal val="ppt_x"/>
                                          </p:val>
                                        </p:tav>
                                        <p:tav tm="100000">
                                          <p:val>
                                            <p:strVal val="1+ppt_w/2"/>
                                          </p:val>
                                        </p:tav>
                                      </p:tavLst>
                                    </p:anim>
                                    <p:anim calcmode="lin" valueType="num">
                                      <p:cBhvr additive="base">
                                        <p:cTn id="123" dur="3000"/>
                                        <p:tgtEl>
                                          <p:spTgt spid="32"/>
                                        </p:tgtEl>
                                        <p:attrNameLst>
                                          <p:attrName>ppt_y</p:attrName>
                                        </p:attrNameLst>
                                      </p:cBhvr>
                                      <p:tavLst>
                                        <p:tav tm="0">
                                          <p:val>
                                            <p:strVal val="ppt_y"/>
                                          </p:val>
                                        </p:tav>
                                        <p:tav tm="100000">
                                          <p:val>
                                            <p:strVal val="ppt_y"/>
                                          </p:val>
                                        </p:tav>
                                      </p:tavLst>
                                    </p:anim>
                                    <p:set>
                                      <p:cBhvr>
                                        <p:cTn id="124" dur="1" fill="hold">
                                          <p:stCondLst>
                                            <p:cond delay="2999"/>
                                          </p:stCondLst>
                                        </p:cTn>
                                        <p:tgtEl>
                                          <p:spTgt spid="3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33"/>
                                        </p:tgtEl>
                                        <p:attrNameLst>
                                          <p:attrName>ppt_x</p:attrName>
                                        </p:attrNameLst>
                                      </p:cBhvr>
                                      <p:tavLst>
                                        <p:tav tm="0">
                                          <p:val>
                                            <p:strVal val="ppt_x"/>
                                          </p:val>
                                        </p:tav>
                                        <p:tav tm="100000">
                                          <p:val>
                                            <p:strVal val="1+ppt_w/2"/>
                                          </p:val>
                                        </p:tav>
                                      </p:tavLst>
                                    </p:anim>
                                    <p:anim calcmode="lin" valueType="num">
                                      <p:cBhvr additive="base">
                                        <p:cTn id="127" dur="3000"/>
                                        <p:tgtEl>
                                          <p:spTgt spid="33"/>
                                        </p:tgtEl>
                                        <p:attrNameLst>
                                          <p:attrName>ppt_y</p:attrName>
                                        </p:attrNameLst>
                                      </p:cBhvr>
                                      <p:tavLst>
                                        <p:tav tm="0">
                                          <p:val>
                                            <p:strVal val="ppt_y"/>
                                          </p:val>
                                        </p:tav>
                                        <p:tav tm="100000">
                                          <p:val>
                                            <p:strVal val="ppt_y"/>
                                          </p:val>
                                        </p:tav>
                                      </p:tavLst>
                                    </p:anim>
                                    <p:set>
                                      <p:cBhvr>
                                        <p:cTn id="128" dur="1" fill="hold">
                                          <p:stCondLst>
                                            <p:cond delay="2999"/>
                                          </p:stCondLst>
                                        </p:cTn>
                                        <p:tgtEl>
                                          <p:spTgt spid="33"/>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34"/>
                                        </p:tgtEl>
                                        <p:attrNameLst>
                                          <p:attrName>ppt_x</p:attrName>
                                        </p:attrNameLst>
                                      </p:cBhvr>
                                      <p:tavLst>
                                        <p:tav tm="0">
                                          <p:val>
                                            <p:strVal val="ppt_x"/>
                                          </p:val>
                                        </p:tav>
                                        <p:tav tm="100000">
                                          <p:val>
                                            <p:strVal val="1+ppt_w/2"/>
                                          </p:val>
                                        </p:tav>
                                      </p:tavLst>
                                    </p:anim>
                                    <p:anim calcmode="lin" valueType="num">
                                      <p:cBhvr additive="base">
                                        <p:cTn id="131" dur="3000"/>
                                        <p:tgtEl>
                                          <p:spTgt spid="34"/>
                                        </p:tgtEl>
                                        <p:attrNameLst>
                                          <p:attrName>ppt_y</p:attrName>
                                        </p:attrNameLst>
                                      </p:cBhvr>
                                      <p:tavLst>
                                        <p:tav tm="0">
                                          <p:val>
                                            <p:strVal val="ppt_y"/>
                                          </p:val>
                                        </p:tav>
                                        <p:tav tm="100000">
                                          <p:val>
                                            <p:strVal val="ppt_y"/>
                                          </p:val>
                                        </p:tav>
                                      </p:tavLst>
                                    </p:anim>
                                    <p:set>
                                      <p:cBhvr>
                                        <p:cTn id="132" dur="1" fill="hold">
                                          <p:stCondLst>
                                            <p:cond delay="2999"/>
                                          </p:stCondLst>
                                        </p:cTn>
                                        <p:tgtEl>
                                          <p:spTgt spid="34"/>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35"/>
                                        </p:tgtEl>
                                        <p:attrNameLst>
                                          <p:attrName>ppt_x</p:attrName>
                                        </p:attrNameLst>
                                      </p:cBhvr>
                                      <p:tavLst>
                                        <p:tav tm="0">
                                          <p:val>
                                            <p:strVal val="ppt_x"/>
                                          </p:val>
                                        </p:tav>
                                        <p:tav tm="100000">
                                          <p:val>
                                            <p:strVal val="1+ppt_w/2"/>
                                          </p:val>
                                        </p:tav>
                                      </p:tavLst>
                                    </p:anim>
                                    <p:anim calcmode="lin" valueType="num">
                                      <p:cBhvr additive="base">
                                        <p:cTn id="135" dur="3000"/>
                                        <p:tgtEl>
                                          <p:spTgt spid="35"/>
                                        </p:tgtEl>
                                        <p:attrNameLst>
                                          <p:attrName>ppt_y</p:attrName>
                                        </p:attrNameLst>
                                      </p:cBhvr>
                                      <p:tavLst>
                                        <p:tav tm="0">
                                          <p:val>
                                            <p:strVal val="ppt_y"/>
                                          </p:val>
                                        </p:tav>
                                        <p:tav tm="100000">
                                          <p:val>
                                            <p:strVal val="ppt_y"/>
                                          </p:val>
                                        </p:tav>
                                      </p:tavLst>
                                    </p:anim>
                                    <p:set>
                                      <p:cBhvr>
                                        <p:cTn id="136" dur="1" fill="hold">
                                          <p:stCondLst>
                                            <p:cond delay="2999"/>
                                          </p:stCondLst>
                                        </p:cTn>
                                        <p:tgtEl>
                                          <p:spTgt spid="35"/>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29"/>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30"/>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31"/>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32"/>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33"/>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34"/>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35"/>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0-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22"/>
                                        </p:tgtEl>
                                        <p:attrNameLst>
                                          <p:attrName>ppt_x</p:attrName>
                                        </p:attrNameLst>
                                      </p:cBhvr>
                                      <p:tavLst>
                                        <p:tav tm="0">
                                          <p:val>
                                            <p:strVal val="ppt_x"/>
                                          </p:val>
                                        </p:tav>
                                        <p:tav tm="100000">
                                          <p:val>
                                            <p:strVal val="0-ppt_w/2"/>
                                          </p:val>
                                        </p:tav>
                                      </p:tavLst>
                                    </p:anim>
                                    <p:anim calcmode="lin" valueType="num">
                                      <p:cBhvr additive="base">
                                        <p:cTn id="159" dur="3000"/>
                                        <p:tgtEl>
                                          <p:spTgt spid="22"/>
                                        </p:tgtEl>
                                        <p:attrNameLst>
                                          <p:attrName>ppt_y</p:attrName>
                                        </p:attrNameLst>
                                      </p:cBhvr>
                                      <p:tavLst>
                                        <p:tav tm="0">
                                          <p:val>
                                            <p:strVal val="ppt_y"/>
                                          </p:val>
                                        </p:tav>
                                        <p:tav tm="100000">
                                          <p:val>
                                            <p:strVal val="ppt_y"/>
                                          </p:val>
                                        </p:tav>
                                      </p:tavLst>
                                    </p:anim>
                                    <p:set>
                                      <p:cBhvr>
                                        <p:cTn id="160" dur="1" fill="hold">
                                          <p:stCondLst>
                                            <p:cond delay="2999"/>
                                          </p:stCondLst>
                                        </p:cTn>
                                        <p:tgtEl>
                                          <p:spTgt spid="22"/>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23"/>
                                        </p:tgtEl>
                                        <p:attrNameLst>
                                          <p:attrName>ppt_x</p:attrName>
                                        </p:attrNameLst>
                                      </p:cBhvr>
                                      <p:tavLst>
                                        <p:tav tm="0">
                                          <p:val>
                                            <p:strVal val="ppt_x"/>
                                          </p:val>
                                        </p:tav>
                                        <p:tav tm="100000">
                                          <p:val>
                                            <p:strVal val="0-ppt_w/2"/>
                                          </p:val>
                                        </p:tav>
                                      </p:tavLst>
                                    </p:anim>
                                    <p:anim calcmode="lin" valueType="num">
                                      <p:cBhvr additive="base">
                                        <p:cTn id="163" dur="3000"/>
                                        <p:tgtEl>
                                          <p:spTgt spid="23"/>
                                        </p:tgtEl>
                                        <p:attrNameLst>
                                          <p:attrName>ppt_y</p:attrName>
                                        </p:attrNameLst>
                                      </p:cBhvr>
                                      <p:tavLst>
                                        <p:tav tm="0">
                                          <p:val>
                                            <p:strVal val="ppt_y"/>
                                          </p:val>
                                        </p:tav>
                                        <p:tav tm="100000">
                                          <p:val>
                                            <p:strVal val="ppt_y"/>
                                          </p:val>
                                        </p:tav>
                                      </p:tavLst>
                                    </p:anim>
                                    <p:set>
                                      <p:cBhvr>
                                        <p:cTn id="164" dur="1" fill="hold">
                                          <p:stCondLst>
                                            <p:cond delay="2999"/>
                                          </p:stCondLst>
                                        </p:cTn>
                                        <p:tgtEl>
                                          <p:spTgt spid="23"/>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0-ppt_w/2"/>
                                          </p:val>
                                        </p:tav>
                                      </p:tavLst>
                                    </p:anim>
                                    <p:anim calcmode="lin" valueType="num">
                                      <p:cBhvr additive="base">
                                        <p:cTn id="167" dur="3000"/>
                                        <p:tgtEl>
                                          <p:spTgt spid="24"/>
                                        </p:tgtEl>
                                        <p:attrNameLst>
                                          <p:attrName>ppt_y</p:attrName>
                                        </p:attrNameLst>
                                      </p:cBhvr>
                                      <p:tavLst>
                                        <p:tav tm="0">
                                          <p:val>
                                            <p:strVal val="ppt_y"/>
                                          </p:val>
                                        </p:tav>
                                        <p:tav tm="100000">
                                          <p:val>
                                            <p:strVal val="ppt_y"/>
                                          </p:val>
                                        </p:tav>
                                      </p:tavLst>
                                    </p:anim>
                                    <p:set>
                                      <p:cBhvr>
                                        <p:cTn id="168" dur="1" fill="hold">
                                          <p:stCondLst>
                                            <p:cond delay="2999"/>
                                          </p:stCondLst>
                                        </p:cTn>
                                        <p:tgtEl>
                                          <p:spTgt spid="24"/>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25"/>
                                        </p:tgtEl>
                                        <p:attrNameLst>
                                          <p:attrName>ppt_x</p:attrName>
                                        </p:attrNameLst>
                                      </p:cBhvr>
                                      <p:tavLst>
                                        <p:tav tm="0">
                                          <p:val>
                                            <p:strVal val="ppt_x"/>
                                          </p:val>
                                        </p:tav>
                                        <p:tav tm="100000">
                                          <p:val>
                                            <p:strVal val="0-ppt_w/2"/>
                                          </p:val>
                                        </p:tav>
                                      </p:tavLst>
                                    </p:anim>
                                    <p:anim calcmode="lin" valueType="num">
                                      <p:cBhvr additive="base">
                                        <p:cTn id="171" dur="3000"/>
                                        <p:tgtEl>
                                          <p:spTgt spid="25"/>
                                        </p:tgtEl>
                                        <p:attrNameLst>
                                          <p:attrName>ppt_y</p:attrName>
                                        </p:attrNameLst>
                                      </p:cBhvr>
                                      <p:tavLst>
                                        <p:tav tm="0">
                                          <p:val>
                                            <p:strVal val="ppt_y"/>
                                          </p:val>
                                        </p:tav>
                                        <p:tav tm="100000">
                                          <p:val>
                                            <p:strVal val="ppt_y"/>
                                          </p:val>
                                        </p:tav>
                                      </p:tavLst>
                                    </p:anim>
                                    <p:set>
                                      <p:cBhvr>
                                        <p:cTn id="172" dur="1" fill="hold">
                                          <p:stCondLst>
                                            <p:cond delay="2999"/>
                                          </p:stCondLst>
                                        </p:cTn>
                                        <p:tgtEl>
                                          <p:spTgt spid="25"/>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26"/>
                                        </p:tgtEl>
                                        <p:attrNameLst>
                                          <p:attrName>ppt_x</p:attrName>
                                        </p:attrNameLst>
                                      </p:cBhvr>
                                      <p:tavLst>
                                        <p:tav tm="0">
                                          <p:val>
                                            <p:strVal val="ppt_x"/>
                                          </p:val>
                                        </p:tav>
                                        <p:tav tm="100000">
                                          <p:val>
                                            <p:strVal val="0-ppt_w/2"/>
                                          </p:val>
                                        </p:tav>
                                      </p:tavLst>
                                    </p:anim>
                                    <p:anim calcmode="lin" valueType="num">
                                      <p:cBhvr additive="base">
                                        <p:cTn id="175" dur="3000"/>
                                        <p:tgtEl>
                                          <p:spTgt spid="26"/>
                                        </p:tgtEl>
                                        <p:attrNameLst>
                                          <p:attrName>ppt_y</p:attrName>
                                        </p:attrNameLst>
                                      </p:cBhvr>
                                      <p:tavLst>
                                        <p:tav tm="0">
                                          <p:val>
                                            <p:strVal val="ppt_y"/>
                                          </p:val>
                                        </p:tav>
                                        <p:tav tm="100000">
                                          <p:val>
                                            <p:strVal val="ppt_y"/>
                                          </p:val>
                                        </p:tav>
                                      </p:tavLst>
                                    </p:anim>
                                    <p:set>
                                      <p:cBhvr>
                                        <p:cTn id="176" dur="1" fill="hold">
                                          <p:stCondLst>
                                            <p:cond delay="2999"/>
                                          </p:stCondLst>
                                        </p:cTn>
                                        <p:tgtEl>
                                          <p:spTgt spid="26"/>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7"/>
                                        </p:tgtEl>
                                        <p:attrNameLst>
                                          <p:attrName>ppt_x</p:attrName>
                                        </p:attrNameLst>
                                      </p:cBhvr>
                                      <p:tavLst>
                                        <p:tav tm="0">
                                          <p:val>
                                            <p:strVal val="ppt_x"/>
                                          </p:val>
                                        </p:tav>
                                        <p:tav tm="100000">
                                          <p:val>
                                            <p:strVal val="0-ppt_w/2"/>
                                          </p:val>
                                        </p:tav>
                                      </p:tavLst>
                                    </p:anim>
                                    <p:anim calcmode="lin" valueType="num">
                                      <p:cBhvr additive="base">
                                        <p:cTn id="179" dur="3000"/>
                                        <p:tgtEl>
                                          <p:spTgt spid="27"/>
                                        </p:tgtEl>
                                        <p:attrNameLst>
                                          <p:attrName>ppt_y</p:attrName>
                                        </p:attrNameLst>
                                      </p:cBhvr>
                                      <p:tavLst>
                                        <p:tav tm="0">
                                          <p:val>
                                            <p:strVal val="ppt_y"/>
                                          </p:val>
                                        </p:tav>
                                        <p:tav tm="100000">
                                          <p:val>
                                            <p:strVal val="ppt_y"/>
                                          </p:val>
                                        </p:tav>
                                      </p:tavLst>
                                    </p:anim>
                                    <p:set>
                                      <p:cBhvr>
                                        <p:cTn id="180" dur="1" fill="hold">
                                          <p:stCondLst>
                                            <p:cond delay="2999"/>
                                          </p:stCondLst>
                                        </p:cTn>
                                        <p:tgtEl>
                                          <p:spTgt spid="27"/>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0-ppt_w/2"/>
                                          </p:val>
                                        </p:tav>
                                      </p:tavLst>
                                    </p:anim>
                                    <p:anim calcmode="lin" valueType="num">
                                      <p:cBhvr additive="base">
                                        <p:cTn id="183" dur="3000"/>
                                        <p:tgtEl>
                                          <p:spTgt spid="28"/>
                                        </p:tgtEl>
                                        <p:attrNameLst>
                                          <p:attrName>ppt_y</p:attrName>
                                        </p:attrNameLst>
                                      </p:cBhvr>
                                      <p:tavLst>
                                        <p:tav tm="0">
                                          <p:val>
                                            <p:strVal val="ppt_y"/>
                                          </p:val>
                                        </p:tav>
                                        <p:tav tm="100000">
                                          <p:val>
                                            <p:strVal val="ppt_y"/>
                                          </p:val>
                                        </p:tav>
                                      </p:tavLst>
                                    </p:anim>
                                    <p:set>
                                      <p:cBhvr>
                                        <p:cTn id="184" dur="1" fill="hold">
                                          <p:stCondLst>
                                            <p:cond delay="2999"/>
                                          </p:stCondLst>
                                        </p:cTn>
                                        <p:tgtEl>
                                          <p:spTgt spid="28"/>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13"/>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22"/>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23"/>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2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2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2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2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8"/>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13" grpId="0" animBg="1"/>
      <p:bldP spid="13" grpId="1" animBg="1"/>
      <p:bldP spid="13" grpId="2" animBg="1"/>
      <p:bldP spid="13"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85720" y="1643050"/>
            <a:ext cx="8572560" cy="4893647"/>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El nacimiento es el momento esperado por la madre ya que es el momento en que se desprende de un peso que las suele dejar agotadas durante las migraciones. Por eso, muchas hembras suelen ayudar a la futura madre en el nacimiento del nuevo miembro de la manada de forma que, nada más se asoma el joven delfín, las hembras lo ayudan a subir a la superficie para que pueda obtener su primera inyección de aire. A continuación, el joven delfín descenderá para buscar a su madre y obtener su primera comida. La leche de los delfines es altamente rica en grasas y proteínas lo que provoca el crecimiento más rápido de las crías.</a:t>
            </a:r>
          </a:p>
          <a:p>
            <a:r>
              <a:rPr lang="es-ES" sz="2400" dirty="0" smtClean="0">
                <a:effectLst>
                  <a:outerShdw blurRad="38100" dist="38100" dir="2700000" algn="tl">
                    <a:srgbClr val="000000">
                      <a:alpha val="43137"/>
                    </a:srgbClr>
                  </a:outerShdw>
                </a:effectLst>
                <a:latin typeface="Agency FB" pitchFamily="34" charset="0"/>
              </a:rPr>
              <a:t>Por último diremos que los delfines tienen un ritmo de reproducción bajo, lo cual produce que si en una manada ve reducido su número de forma drástica pasará cierto tiempo hasta poder recuperar el número anterior de miembros. Haciendo un símil con los delfines es lo mismo que nos ocurre a nosotros</a:t>
            </a:r>
          </a:p>
          <a:p>
            <a:endParaRPr lang="es-ES" sz="2400"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2000232" y="428604"/>
            <a:ext cx="6143668" cy="1446550"/>
          </a:xfrm>
          <a:prstGeom prst="rect">
            <a:avLst/>
          </a:prstGeom>
          <a:noFill/>
        </p:spPr>
        <p:txBody>
          <a:bodyPr wrap="square" rtlCol="0">
            <a:spAutoFit/>
          </a:bodyPr>
          <a:lstStyle/>
          <a:p>
            <a:r>
              <a:rPr lang="es-ES" sz="8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rPr>
              <a:t>Nacimiento</a:t>
            </a:r>
            <a:endParaRPr lang="es-ES" sz="8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endParaRPr>
          </a:p>
        </p:txBody>
      </p:sp>
      <p:sp>
        <p:nvSpPr>
          <p:cNvPr id="9" name="8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8"/>
                                        </p:tgtEl>
                                        <p:attrNameLst>
                                          <p:attrName>style.visibility</p:attrName>
                                        </p:attrNameLst>
                                      </p:cBhvr>
                                      <p:to>
                                        <p:strVal val="visible"/>
                                      </p:to>
                                    </p:set>
                                    <p:anim calcmode="lin" valueType="num">
                                      <p:cBhvr>
                                        <p:cTn id="10" dur="1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8"/>
                                        </p:tgtEl>
                                        <p:attrNameLst>
                                          <p:attrName>ppt_y</p:attrName>
                                        </p:attrNameLst>
                                      </p:cBhvr>
                                      <p:tavLst>
                                        <p:tav tm="0">
                                          <p:val>
                                            <p:strVal val="#ppt_y"/>
                                          </p:val>
                                        </p:tav>
                                        <p:tav tm="100000">
                                          <p:val>
                                            <p:strVal val="#ppt_y"/>
                                          </p:val>
                                        </p:tav>
                                      </p:tavLst>
                                    </p:anim>
                                    <p:anim calcmode="lin" valueType="num">
                                      <p:cBhvr>
                                        <p:cTn id="12" dur="1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Imagen1.jpg"/>
          <p:cNvPicPr>
            <a:picLocks noChangeAspect="1"/>
          </p:cNvPicPr>
          <p:nvPr/>
        </p:nvPicPr>
        <p:blipFill>
          <a:blip r:embed="rId3"/>
          <a:stretch>
            <a:fillRect/>
          </a:stretch>
        </p:blipFill>
        <p:spPr>
          <a:xfrm>
            <a:off x="0" y="0"/>
            <a:ext cx="9144000" cy="6858000"/>
          </a:xfrm>
          <a:prstGeom prst="rect">
            <a:avLst/>
          </a:prstGeom>
        </p:spPr>
      </p:pic>
      <p:sp>
        <p:nvSpPr>
          <p:cNvPr id="8" name="7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04533" y="2464587"/>
            <a:ext cx="6858000" cy="1928826"/>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200000">
            <a:off x="1071562"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6200000">
            <a:off x="1107281" y="2464587"/>
            <a:ext cx="6858000" cy="1928826"/>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ppt_x</p:attrName>
                                        </p:attrNameLst>
                                      </p:cBhvr>
                                      <p:tavLst>
                                        <p:tav tm="0">
                                          <p:val>
                                            <p:strVal val="#ppt_x"/>
                                          </p:val>
                                        </p:tav>
                                        <p:tav tm="100000">
                                          <p:val>
                                            <p:strVal val="#ppt_x"/>
                                          </p:val>
                                        </p:tav>
                                      </p:tavLst>
                                    </p:anim>
                                    <p:anim calcmode="lin" valueType="num">
                                      <p:cBhvr>
                                        <p:cTn id="11" dur="3000" fill="hold"/>
                                        <p:tgtEl>
                                          <p:spTgt spid="8"/>
                                        </p:tgtEl>
                                        <p:attrNameLst>
                                          <p:attrName>ppt_y</p:attrName>
                                        </p:attrNameLst>
                                      </p:cBhvr>
                                      <p:tavLst>
                                        <p:tav tm="0">
                                          <p:val>
                                            <p:strVal val="#ppt_y+#ppt_h/2"/>
                                          </p:val>
                                        </p:tav>
                                        <p:tav tm="100000">
                                          <p:val>
                                            <p:strVal val="#ppt_y"/>
                                          </p:val>
                                        </p:tav>
                                      </p:tavLst>
                                    </p:anim>
                                    <p:anim calcmode="lin" valueType="num">
                                      <p:cBhvr>
                                        <p:cTn id="12" dur="3000" fill="hold"/>
                                        <p:tgtEl>
                                          <p:spTgt spid="8"/>
                                        </p:tgtEl>
                                        <p:attrNameLst>
                                          <p:attrName>ppt_w</p:attrName>
                                        </p:attrNameLst>
                                      </p:cBhvr>
                                      <p:tavLst>
                                        <p:tav tm="0">
                                          <p:val>
                                            <p:strVal val="#ppt_w"/>
                                          </p:val>
                                        </p:tav>
                                        <p:tav tm="100000">
                                          <p:val>
                                            <p:strVal val="#ppt_w"/>
                                          </p:val>
                                        </p:tav>
                                      </p:tavLst>
                                    </p:anim>
                                    <p:anim calcmode="lin" valueType="num">
                                      <p:cBhvr>
                                        <p:cTn id="13" dur="3000" fill="hold"/>
                                        <p:tgtEl>
                                          <p:spTgt spid="8"/>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4000" fill="hold"/>
                                        <p:tgtEl>
                                          <p:spTgt spid="13"/>
                                        </p:tgtEl>
                                        <p:attrNameLst>
                                          <p:attrName>ppt_x</p:attrName>
                                        </p:attrNameLst>
                                      </p:cBhvr>
                                      <p:tavLst>
                                        <p:tav tm="0">
                                          <p:val>
                                            <p:strVal val="#ppt_x"/>
                                          </p:val>
                                        </p:tav>
                                        <p:tav tm="100000">
                                          <p:val>
                                            <p:strVal val="#ppt_x"/>
                                          </p:val>
                                        </p:tav>
                                      </p:tavLst>
                                    </p:anim>
                                    <p:anim calcmode="lin" valueType="num">
                                      <p:cBhvr>
                                        <p:cTn id="17" dur="4000" fill="hold"/>
                                        <p:tgtEl>
                                          <p:spTgt spid="13"/>
                                        </p:tgtEl>
                                        <p:attrNameLst>
                                          <p:attrName>ppt_y</p:attrName>
                                        </p:attrNameLst>
                                      </p:cBhvr>
                                      <p:tavLst>
                                        <p:tav tm="0">
                                          <p:val>
                                            <p:strVal val="#ppt_y+#ppt_h/2"/>
                                          </p:val>
                                        </p:tav>
                                        <p:tav tm="100000">
                                          <p:val>
                                            <p:strVal val="#ppt_y"/>
                                          </p:val>
                                        </p:tav>
                                      </p:tavLst>
                                    </p:anim>
                                    <p:anim calcmode="lin" valueType="num">
                                      <p:cBhvr>
                                        <p:cTn id="18" dur="4000" fill="hold"/>
                                        <p:tgtEl>
                                          <p:spTgt spid="13"/>
                                        </p:tgtEl>
                                        <p:attrNameLst>
                                          <p:attrName>ppt_w</p:attrName>
                                        </p:attrNameLst>
                                      </p:cBhvr>
                                      <p:tavLst>
                                        <p:tav tm="0">
                                          <p:val>
                                            <p:strVal val="#ppt_w"/>
                                          </p:val>
                                        </p:tav>
                                        <p:tav tm="100000">
                                          <p:val>
                                            <p:strVal val="#ppt_w"/>
                                          </p:val>
                                        </p:tav>
                                      </p:tavLst>
                                    </p:anim>
                                    <p:anim calcmode="lin" valueType="num">
                                      <p:cBhvr>
                                        <p:cTn id="19" dur="4000" fill="hold"/>
                                        <p:tgtEl>
                                          <p:spTgt spid="13"/>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0" fill="hold"/>
                                        <p:tgtEl>
                                          <p:spTgt spid="14"/>
                                        </p:tgtEl>
                                        <p:attrNameLst>
                                          <p:attrName>ppt_x</p:attrName>
                                        </p:attrNameLst>
                                      </p:cBhvr>
                                      <p:tavLst>
                                        <p:tav tm="0">
                                          <p:val>
                                            <p:strVal val="#ppt_x"/>
                                          </p:val>
                                        </p:tav>
                                        <p:tav tm="100000">
                                          <p:val>
                                            <p:strVal val="#ppt_x"/>
                                          </p:val>
                                        </p:tav>
                                      </p:tavLst>
                                    </p:anim>
                                    <p:anim calcmode="lin" valueType="num">
                                      <p:cBhvr>
                                        <p:cTn id="23" dur="5000" fill="hold"/>
                                        <p:tgtEl>
                                          <p:spTgt spid="14"/>
                                        </p:tgtEl>
                                        <p:attrNameLst>
                                          <p:attrName>ppt_y</p:attrName>
                                        </p:attrNameLst>
                                      </p:cBhvr>
                                      <p:tavLst>
                                        <p:tav tm="0">
                                          <p:val>
                                            <p:strVal val="#ppt_y+#ppt_h/2"/>
                                          </p:val>
                                        </p:tav>
                                        <p:tav tm="100000">
                                          <p:val>
                                            <p:strVal val="#ppt_y"/>
                                          </p:val>
                                        </p:tav>
                                      </p:tavLst>
                                    </p:anim>
                                    <p:anim calcmode="lin" valueType="num">
                                      <p:cBhvr>
                                        <p:cTn id="24" dur="5000" fill="hold"/>
                                        <p:tgtEl>
                                          <p:spTgt spid="14"/>
                                        </p:tgtEl>
                                        <p:attrNameLst>
                                          <p:attrName>ppt_w</p:attrName>
                                        </p:attrNameLst>
                                      </p:cBhvr>
                                      <p:tavLst>
                                        <p:tav tm="0">
                                          <p:val>
                                            <p:strVal val="#ppt_w"/>
                                          </p:val>
                                        </p:tav>
                                        <p:tav tm="100000">
                                          <p:val>
                                            <p:strVal val="#ppt_w"/>
                                          </p:val>
                                        </p:tav>
                                      </p:tavLst>
                                    </p:anim>
                                    <p:anim calcmode="lin" valueType="num">
                                      <p:cBhvr>
                                        <p:cTn id="25" dur="5000" fill="hold"/>
                                        <p:tgtEl>
                                          <p:spTgt spid="14"/>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6000" fill="hold"/>
                                        <p:tgtEl>
                                          <p:spTgt spid="15"/>
                                        </p:tgtEl>
                                        <p:attrNameLst>
                                          <p:attrName>ppt_x</p:attrName>
                                        </p:attrNameLst>
                                      </p:cBhvr>
                                      <p:tavLst>
                                        <p:tav tm="0">
                                          <p:val>
                                            <p:strVal val="#ppt_x"/>
                                          </p:val>
                                        </p:tav>
                                        <p:tav tm="100000">
                                          <p:val>
                                            <p:strVal val="#ppt_x"/>
                                          </p:val>
                                        </p:tav>
                                      </p:tavLst>
                                    </p:anim>
                                    <p:anim calcmode="lin" valueType="num">
                                      <p:cBhvr>
                                        <p:cTn id="29" dur="6000" fill="hold"/>
                                        <p:tgtEl>
                                          <p:spTgt spid="15"/>
                                        </p:tgtEl>
                                        <p:attrNameLst>
                                          <p:attrName>ppt_y</p:attrName>
                                        </p:attrNameLst>
                                      </p:cBhvr>
                                      <p:tavLst>
                                        <p:tav tm="0">
                                          <p:val>
                                            <p:strVal val="#ppt_y+#ppt_h/2"/>
                                          </p:val>
                                        </p:tav>
                                        <p:tav tm="100000">
                                          <p:val>
                                            <p:strVal val="#ppt_y"/>
                                          </p:val>
                                        </p:tav>
                                      </p:tavLst>
                                    </p:anim>
                                    <p:anim calcmode="lin" valueType="num">
                                      <p:cBhvr>
                                        <p:cTn id="30" dur="6000" fill="hold"/>
                                        <p:tgtEl>
                                          <p:spTgt spid="15"/>
                                        </p:tgtEl>
                                        <p:attrNameLst>
                                          <p:attrName>ppt_w</p:attrName>
                                        </p:attrNameLst>
                                      </p:cBhvr>
                                      <p:tavLst>
                                        <p:tav tm="0">
                                          <p:val>
                                            <p:strVal val="#ppt_w"/>
                                          </p:val>
                                        </p:tav>
                                        <p:tav tm="100000">
                                          <p:val>
                                            <p:strVal val="#ppt_w"/>
                                          </p:val>
                                        </p:tav>
                                      </p:tavLst>
                                    </p:anim>
                                    <p:anim calcmode="lin" valueType="num">
                                      <p:cBhvr>
                                        <p:cTn id="31" dur="6000" fill="hold"/>
                                        <p:tgtEl>
                                          <p:spTgt spid="15"/>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7000" fill="hold"/>
                                        <p:tgtEl>
                                          <p:spTgt spid="16"/>
                                        </p:tgtEl>
                                        <p:attrNameLst>
                                          <p:attrName>ppt_x</p:attrName>
                                        </p:attrNameLst>
                                      </p:cBhvr>
                                      <p:tavLst>
                                        <p:tav tm="0">
                                          <p:val>
                                            <p:strVal val="#ppt_x"/>
                                          </p:val>
                                        </p:tav>
                                        <p:tav tm="100000">
                                          <p:val>
                                            <p:strVal val="#ppt_x"/>
                                          </p:val>
                                        </p:tav>
                                      </p:tavLst>
                                    </p:anim>
                                    <p:anim calcmode="lin" valueType="num">
                                      <p:cBhvr>
                                        <p:cTn id="35" dur="7000" fill="hold"/>
                                        <p:tgtEl>
                                          <p:spTgt spid="16"/>
                                        </p:tgtEl>
                                        <p:attrNameLst>
                                          <p:attrName>ppt_y</p:attrName>
                                        </p:attrNameLst>
                                      </p:cBhvr>
                                      <p:tavLst>
                                        <p:tav tm="0">
                                          <p:val>
                                            <p:strVal val="#ppt_y+#ppt_h/2"/>
                                          </p:val>
                                        </p:tav>
                                        <p:tav tm="100000">
                                          <p:val>
                                            <p:strVal val="#ppt_y"/>
                                          </p:val>
                                        </p:tav>
                                      </p:tavLst>
                                    </p:anim>
                                    <p:anim calcmode="lin" valueType="num">
                                      <p:cBhvr>
                                        <p:cTn id="36" dur="7000" fill="hold"/>
                                        <p:tgtEl>
                                          <p:spTgt spid="16"/>
                                        </p:tgtEl>
                                        <p:attrNameLst>
                                          <p:attrName>ppt_w</p:attrName>
                                        </p:attrNameLst>
                                      </p:cBhvr>
                                      <p:tavLst>
                                        <p:tav tm="0">
                                          <p:val>
                                            <p:strVal val="#ppt_w"/>
                                          </p:val>
                                        </p:tav>
                                        <p:tav tm="100000">
                                          <p:val>
                                            <p:strVal val="#ppt_w"/>
                                          </p:val>
                                        </p:tav>
                                      </p:tavLst>
                                    </p:anim>
                                    <p:anim calcmode="lin" valueType="num">
                                      <p:cBhvr>
                                        <p:cTn id="37" dur="7000" fill="hold"/>
                                        <p:tgtEl>
                                          <p:spTgt spid="16"/>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8000" fill="hold"/>
                                        <p:tgtEl>
                                          <p:spTgt spid="17"/>
                                        </p:tgtEl>
                                        <p:attrNameLst>
                                          <p:attrName>ppt_x</p:attrName>
                                        </p:attrNameLst>
                                      </p:cBhvr>
                                      <p:tavLst>
                                        <p:tav tm="0">
                                          <p:val>
                                            <p:strVal val="#ppt_x"/>
                                          </p:val>
                                        </p:tav>
                                        <p:tav tm="100000">
                                          <p:val>
                                            <p:strVal val="#ppt_x"/>
                                          </p:val>
                                        </p:tav>
                                      </p:tavLst>
                                    </p:anim>
                                    <p:anim calcmode="lin" valueType="num">
                                      <p:cBhvr>
                                        <p:cTn id="41" dur="8000" fill="hold"/>
                                        <p:tgtEl>
                                          <p:spTgt spid="17"/>
                                        </p:tgtEl>
                                        <p:attrNameLst>
                                          <p:attrName>ppt_y</p:attrName>
                                        </p:attrNameLst>
                                      </p:cBhvr>
                                      <p:tavLst>
                                        <p:tav tm="0">
                                          <p:val>
                                            <p:strVal val="#ppt_y+#ppt_h/2"/>
                                          </p:val>
                                        </p:tav>
                                        <p:tav tm="100000">
                                          <p:val>
                                            <p:strVal val="#ppt_y"/>
                                          </p:val>
                                        </p:tav>
                                      </p:tavLst>
                                    </p:anim>
                                    <p:anim calcmode="lin" valueType="num">
                                      <p:cBhvr>
                                        <p:cTn id="42" dur="8000" fill="hold"/>
                                        <p:tgtEl>
                                          <p:spTgt spid="17"/>
                                        </p:tgtEl>
                                        <p:attrNameLst>
                                          <p:attrName>ppt_w</p:attrName>
                                        </p:attrNameLst>
                                      </p:cBhvr>
                                      <p:tavLst>
                                        <p:tav tm="0">
                                          <p:val>
                                            <p:strVal val="#ppt_w"/>
                                          </p:val>
                                        </p:tav>
                                        <p:tav tm="100000">
                                          <p:val>
                                            <p:strVal val="#ppt_w"/>
                                          </p:val>
                                        </p:tav>
                                      </p:tavLst>
                                    </p:anim>
                                    <p:anim calcmode="lin" valueType="num">
                                      <p:cBhvr>
                                        <p:cTn id="43" dur="8000" fill="hold"/>
                                        <p:tgtEl>
                                          <p:spTgt spid="17"/>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9000" fill="hold"/>
                                        <p:tgtEl>
                                          <p:spTgt spid="18"/>
                                        </p:tgtEl>
                                        <p:attrNameLst>
                                          <p:attrName>ppt_x</p:attrName>
                                        </p:attrNameLst>
                                      </p:cBhvr>
                                      <p:tavLst>
                                        <p:tav tm="0">
                                          <p:val>
                                            <p:strVal val="#ppt_x"/>
                                          </p:val>
                                        </p:tav>
                                        <p:tav tm="100000">
                                          <p:val>
                                            <p:strVal val="#ppt_x"/>
                                          </p:val>
                                        </p:tav>
                                      </p:tavLst>
                                    </p:anim>
                                    <p:anim calcmode="lin" valueType="num">
                                      <p:cBhvr>
                                        <p:cTn id="47" dur="9000" fill="hold"/>
                                        <p:tgtEl>
                                          <p:spTgt spid="18"/>
                                        </p:tgtEl>
                                        <p:attrNameLst>
                                          <p:attrName>ppt_y</p:attrName>
                                        </p:attrNameLst>
                                      </p:cBhvr>
                                      <p:tavLst>
                                        <p:tav tm="0">
                                          <p:val>
                                            <p:strVal val="#ppt_y+#ppt_h/2"/>
                                          </p:val>
                                        </p:tav>
                                        <p:tav tm="100000">
                                          <p:val>
                                            <p:strVal val="#ppt_y"/>
                                          </p:val>
                                        </p:tav>
                                      </p:tavLst>
                                    </p:anim>
                                    <p:anim calcmode="lin" valueType="num">
                                      <p:cBhvr>
                                        <p:cTn id="48" dur="9000" fill="hold"/>
                                        <p:tgtEl>
                                          <p:spTgt spid="18"/>
                                        </p:tgtEl>
                                        <p:attrNameLst>
                                          <p:attrName>ppt_w</p:attrName>
                                        </p:attrNameLst>
                                      </p:cBhvr>
                                      <p:tavLst>
                                        <p:tav tm="0">
                                          <p:val>
                                            <p:strVal val="#ppt_w"/>
                                          </p:val>
                                        </p:tav>
                                        <p:tav tm="100000">
                                          <p:val>
                                            <p:strVal val="#ppt_w"/>
                                          </p:val>
                                        </p:tav>
                                      </p:tavLst>
                                    </p:anim>
                                    <p:anim calcmode="lin" valueType="num">
                                      <p:cBhvr>
                                        <p:cTn id="49" dur="9000" fill="hold"/>
                                        <p:tgtEl>
                                          <p:spTgt spid="18"/>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0" fill="hold"/>
                                        <p:tgtEl>
                                          <p:spTgt spid="19"/>
                                        </p:tgtEl>
                                        <p:attrNameLst>
                                          <p:attrName>ppt_x</p:attrName>
                                        </p:attrNameLst>
                                      </p:cBhvr>
                                      <p:tavLst>
                                        <p:tav tm="0">
                                          <p:val>
                                            <p:strVal val="#ppt_x"/>
                                          </p:val>
                                        </p:tav>
                                        <p:tav tm="100000">
                                          <p:val>
                                            <p:strVal val="#ppt_x"/>
                                          </p:val>
                                        </p:tav>
                                      </p:tavLst>
                                    </p:anim>
                                    <p:anim calcmode="lin" valueType="num">
                                      <p:cBhvr>
                                        <p:cTn id="53" dur="10000" fill="hold"/>
                                        <p:tgtEl>
                                          <p:spTgt spid="19"/>
                                        </p:tgtEl>
                                        <p:attrNameLst>
                                          <p:attrName>ppt_y</p:attrName>
                                        </p:attrNameLst>
                                      </p:cBhvr>
                                      <p:tavLst>
                                        <p:tav tm="0">
                                          <p:val>
                                            <p:strVal val="#ppt_y+#ppt_h/2"/>
                                          </p:val>
                                        </p:tav>
                                        <p:tav tm="100000">
                                          <p:val>
                                            <p:strVal val="#ppt_y"/>
                                          </p:val>
                                        </p:tav>
                                      </p:tavLst>
                                    </p:anim>
                                    <p:anim calcmode="lin" valueType="num">
                                      <p:cBhvr>
                                        <p:cTn id="54" dur="10000" fill="hold"/>
                                        <p:tgtEl>
                                          <p:spTgt spid="19"/>
                                        </p:tgtEl>
                                        <p:attrNameLst>
                                          <p:attrName>ppt_w</p:attrName>
                                        </p:attrNameLst>
                                      </p:cBhvr>
                                      <p:tavLst>
                                        <p:tav tm="0">
                                          <p:val>
                                            <p:strVal val="#ppt_w"/>
                                          </p:val>
                                        </p:tav>
                                        <p:tav tm="100000">
                                          <p:val>
                                            <p:strVal val="#ppt_w"/>
                                          </p:val>
                                        </p:tav>
                                      </p:tavLst>
                                    </p:anim>
                                    <p:anim calcmode="lin" valueType="num">
                                      <p:cBhvr>
                                        <p:cTn id="55" dur="10000" fill="hold"/>
                                        <p:tgtEl>
                                          <p:spTgt spid="19"/>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11000" fill="hold"/>
                                        <p:tgtEl>
                                          <p:spTgt spid="20"/>
                                        </p:tgtEl>
                                        <p:attrNameLst>
                                          <p:attrName>ppt_x</p:attrName>
                                        </p:attrNameLst>
                                      </p:cBhvr>
                                      <p:tavLst>
                                        <p:tav tm="0">
                                          <p:val>
                                            <p:strVal val="#ppt_x"/>
                                          </p:val>
                                        </p:tav>
                                        <p:tav tm="100000">
                                          <p:val>
                                            <p:strVal val="#ppt_x"/>
                                          </p:val>
                                        </p:tav>
                                      </p:tavLst>
                                    </p:anim>
                                    <p:anim calcmode="lin" valueType="num">
                                      <p:cBhvr>
                                        <p:cTn id="59" dur="11000" fill="hold"/>
                                        <p:tgtEl>
                                          <p:spTgt spid="20"/>
                                        </p:tgtEl>
                                        <p:attrNameLst>
                                          <p:attrName>ppt_y</p:attrName>
                                        </p:attrNameLst>
                                      </p:cBhvr>
                                      <p:tavLst>
                                        <p:tav tm="0">
                                          <p:val>
                                            <p:strVal val="#ppt_y+#ppt_h/2"/>
                                          </p:val>
                                        </p:tav>
                                        <p:tav tm="100000">
                                          <p:val>
                                            <p:strVal val="#ppt_y"/>
                                          </p:val>
                                        </p:tav>
                                      </p:tavLst>
                                    </p:anim>
                                    <p:anim calcmode="lin" valueType="num">
                                      <p:cBhvr>
                                        <p:cTn id="60" dur="11000" fill="hold"/>
                                        <p:tgtEl>
                                          <p:spTgt spid="20"/>
                                        </p:tgtEl>
                                        <p:attrNameLst>
                                          <p:attrName>ppt_w</p:attrName>
                                        </p:attrNameLst>
                                      </p:cBhvr>
                                      <p:tavLst>
                                        <p:tav tm="0">
                                          <p:val>
                                            <p:strVal val="#ppt_w"/>
                                          </p:val>
                                        </p:tav>
                                        <p:tav tm="100000">
                                          <p:val>
                                            <p:strVal val="#ppt_w"/>
                                          </p:val>
                                        </p:tav>
                                      </p:tavLst>
                                    </p:anim>
                                    <p:anim calcmode="lin" valueType="num">
                                      <p:cBhvr>
                                        <p:cTn id="61" dur="11000" fill="hold"/>
                                        <p:tgtEl>
                                          <p:spTgt spid="20"/>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2000" fill="hold"/>
                                        <p:tgtEl>
                                          <p:spTgt spid="21"/>
                                        </p:tgtEl>
                                        <p:attrNameLst>
                                          <p:attrName>ppt_x</p:attrName>
                                        </p:attrNameLst>
                                      </p:cBhvr>
                                      <p:tavLst>
                                        <p:tav tm="0">
                                          <p:val>
                                            <p:strVal val="#ppt_x"/>
                                          </p:val>
                                        </p:tav>
                                        <p:tav tm="100000">
                                          <p:val>
                                            <p:strVal val="#ppt_x"/>
                                          </p:val>
                                        </p:tav>
                                      </p:tavLst>
                                    </p:anim>
                                    <p:anim calcmode="lin" valueType="num">
                                      <p:cBhvr>
                                        <p:cTn id="65" dur="12000" fill="hold"/>
                                        <p:tgtEl>
                                          <p:spTgt spid="21"/>
                                        </p:tgtEl>
                                        <p:attrNameLst>
                                          <p:attrName>ppt_y</p:attrName>
                                        </p:attrNameLst>
                                      </p:cBhvr>
                                      <p:tavLst>
                                        <p:tav tm="0">
                                          <p:val>
                                            <p:strVal val="#ppt_y+#ppt_h/2"/>
                                          </p:val>
                                        </p:tav>
                                        <p:tav tm="100000">
                                          <p:val>
                                            <p:strVal val="#ppt_y"/>
                                          </p:val>
                                        </p:tav>
                                      </p:tavLst>
                                    </p:anim>
                                    <p:anim calcmode="lin" valueType="num">
                                      <p:cBhvr>
                                        <p:cTn id="66" dur="12000" fill="hold"/>
                                        <p:tgtEl>
                                          <p:spTgt spid="21"/>
                                        </p:tgtEl>
                                        <p:attrNameLst>
                                          <p:attrName>ppt_w</p:attrName>
                                        </p:attrNameLst>
                                      </p:cBhvr>
                                      <p:tavLst>
                                        <p:tav tm="0">
                                          <p:val>
                                            <p:strVal val="#ppt_w"/>
                                          </p:val>
                                        </p:tav>
                                        <p:tav tm="100000">
                                          <p:val>
                                            <p:strVal val="#ppt_w"/>
                                          </p:val>
                                        </p:tav>
                                      </p:tavLst>
                                    </p:anim>
                                    <p:anim calcmode="lin" valueType="num">
                                      <p:cBhvr>
                                        <p:cTn id="67" dur="12000" fill="hold"/>
                                        <p:tgtEl>
                                          <p:spTgt spid="21"/>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ppt_w</p:attrName>
                                        </p:attrNameLst>
                                      </p:cBhvr>
                                      <p:tavLst>
                                        <p:tav tm="0">
                                          <p:val>
                                            <p:strVal val="#ppt_w"/>
                                          </p:val>
                                        </p:tav>
                                        <p:tav tm="100000">
                                          <p:val>
                                            <p:strVal val="#ppt_w"/>
                                          </p:val>
                                        </p:tav>
                                      </p:tavLst>
                                    </p:anim>
                                    <p:anim calcmode="lin" valueType="num">
                                      <p:cBhvr>
                                        <p:cTn id="71" dur="5000" fill="hold"/>
                                        <p:tgtEl>
                                          <p:spTgt spid="8"/>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3000" fill="hold"/>
                                        <p:tgtEl>
                                          <p:spTgt spid="13"/>
                                        </p:tgtEl>
                                        <p:attrNameLst>
                                          <p:attrName>ppt_w</p:attrName>
                                        </p:attrNameLst>
                                      </p:cBhvr>
                                      <p:tavLst>
                                        <p:tav tm="0">
                                          <p:val>
                                            <p:strVal val="#ppt_w"/>
                                          </p:val>
                                        </p:tav>
                                        <p:tav tm="100000">
                                          <p:val>
                                            <p:strVal val="#ppt_w"/>
                                          </p:val>
                                        </p:tav>
                                      </p:tavLst>
                                    </p:anim>
                                    <p:anim calcmode="lin" valueType="num">
                                      <p:cBhvr>
                                        <p:cTn id="75" dur="3000" fill="hold"/>
                                        <p:tgtEl>
                                          <p:spTgt spid="13"/>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14"/>
                                        </p:tgtEl>
                                        <p:attrNameLst>
                                          <p:attrName>style.visibility</p:attrName>
                                        </p:attrNameLst>
                                      </p:cBhvr>
                                      <p:to>
                                        <p:strVal val="visible"/>
                                      </p:to>
                                    </p:set>
                                    <p:anim calcmode="lin" valueType="num">
                                      <p:cBhvr>
                                        <p:cTn id="78" dur="4000" fill="hold"/>
                                        <p:tgtEl>
                                          <p:spTgt spid="14"/>
                                        </p:tgtEl>
                                        <p:attrNameLst>
                                          <p:attrName>ppt_w</p:attrName>
                                        </p:attrNameLst>
                                      </p:cBhvr>
                                      <p:tavLst>
                                        <p:tav tm="0">
                                          <p:val>
                                            <p:strVal val="#ppt_w"/>
                                          </p:val>
                                        </p:tav>
                                        <p:tav tm="100000">
                                          <p:val>
                                            <p:strVal val="#ppt_w"/>
                                          </p:val>
                                        </p:tav>
                                      </p:tavLst>
                                    </p:anim>
                                    <p:anim calcmode="lin" valueType="num">
                                      <p:cBhvr>
                                        <p:cTn id="79" dur="4000" fill="hold"/>
                                        <p:tgtEl>
                                          <p:spTgt spid="14"/>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5000" fill="hold"/>
                                        <p:tgtEl>
                                          <p:spTgt spid="15"/>
                                        </p:tgtEl>
                                        <p:attrNameLst>
                                          <p:attrName>ppt_w</p:attrName>
                                        </p:attrNameLst>
                                      </p:cBhvr>
                                      <p:tavLst>
                                        <p:tav tm="0">
                                          <p:val>
                                            <p:strVal val="#ppt_w"/>
                                          </p:val>
                                        </p:tav>
                                        <p:tav tm="100000">
                                          <p:val>
                                            <p:strVal val="#ppt_w"/>
                                          </p:val>
                                        </p:tav>
                                      </p:tavLst>
                                    </p:anim>
                                    <p:anim calcmode="lin" valueType="num">
                                      <p:cBhvr>
                                        <p:cTn id="83" dur="5000" fill="hold"/>
                                        <p:tgtEl>
                                          <p:spTgt spid="15"/>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6000" fill="hold"/>
                                        <p:tgtEl>
                                          <p:spTgt spid="16"/>
                                        </p:tgtEl>
                                        <p:attrNameLst>
                                          <p:attrName>ppt_w</p:attrName>
                                        </p:attrNameLst>
                                      </p:cBhvr>
                                      <p:tavLst>
                                        <p:tav tm="0">
                                          <p:val>
                                            <p:strVal val="#ppt_w"/>
                                          </p:val>
                                        </p:tav>
                                        <p:tav tm="100000">
                                          <p:val>
                                            <p:strVal val="#ppt_w"/>
                                          </p:val>
                                        </p:tav>
                                      </p:tavLst>
                                    </p:anim>
                                    <p:anim calcmode="lin" valueType="num">
                                      <p:cBhvr>
                                        <p:cTn id="87" dur="6000" fill="hold"/>
                                        <p:tgtEl>
                                          <p:spTgt spid="16"/>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p:cTn id="90" dur="7000" fill="hold"/>
                                        <p:tgtEl>
                                          <p:spTgt spid="17"/>
                                        </p:tgtEl>
                                        <p:attrNameLst>
                                          <p:attrName>ppt_w</p:attrName>
                                        </p:attrNameLst>
                                      </p:cBhvr>
                                      <p:tavLst>
                                        <p:tav tm="0">
                                          <p:val>
                                            <p:strVal val="#ppt_w"/>
                                          </p:val>
                                        </p:tav>
                                        <p:tav tm="100000">
                                          <p:val>
                                            <p:strVal val="#ppt_w"/>
                                          </p:val>
                                        </p:tav>
                                      </p:tavLst>
                                    </p:anim>
                                    <p:anim calcmode="lin" valueType="num">
                                      <p:cBhvr>
                                        <p:cTn id="91" dur="7000" fill="hold"/>
                                        <p:tgtEl>
                                          <p:spTgt spid="17"/>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8000" fill="hold"/>
                                        <p:tgtEl>
                                          <p:spTgt spid="18"/>
                                        </p:tgtEl>
                                        <p:attrNameLst>
                                          <p:attrName>ppt_w</p:attrName>
                                        </p:attrNameLst>
                                      </p:cBhvr>
                                      <p:tavLst>
                                        <p:tav tm="0">
                                          <p:val>
                                            <p:strVal val="#ppt_w"/>
                                          </p:val>
                                        </p:tav>
                                        <p:tav tm="100000">
                                          <p:val>
                                            <p:strVal val="#ppt_w"/>
                                          </p:val>
                                        </p:tav>
                                      </p:tavLst>
                                    </p:anim>
                                    <p:anim calcmode="lin" valueType="num">
                                      <p:cBhvr>
                                        <p:cTn id="95" dur="8000" fill="hold"/>
                                        <p:tgtEl>
                                          <p:spTgt spid="18"/>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9000" fill="hold"/>
                                        <p:tgtEl>
                                          <p:spTgt spid="19"/>
                                        </p:tgtEl>
                                        <p:attrNameLst>
                                          <p:attrName>ppt_w</p:attrName>
                                        </p:attrNameLst>
                                      </p:cBhvr>
                                      <p:tavLst>
                                        <p:tav tm="0">
                                          <p:val>
                                            <p:strVal val="#ppt_w"/>
                                          </p:val>
                                        </p:tav>
                                        <p:tav tm="100000">
                                          <p:val>
                                            <p:strVal val="#ppt_w"/>
                                          </p:val>
                                        </p:tav>
                                      </p:tavLst>
                                    </p:anim>
                                    <p:anim calcmode="lin" valueType="num">
                                      <p:cBhvr>
                                        <p:cTn id="99" dur="9000" fill="hold"/>
                                        <p:tgtEl>
                                          <p:spTgt spid="1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10000" fill="hold"/>
                                        <p:tgtEl>
                                          <p:spTgt spid="20"/>
                                        </p:tgtEl>
                                        <p:attrNameLst>
                                          <p:attrName>ppt_w</p:attrName>
                                        </p:attrNameLst>
                                      </p:cBhvr>
                                      <p:tavLst>
                                        <p:tav tm="0">
                                          <p:val>
                                            <p:strVal val="#ppt_w"/>
                                          </p:val>
                                        </p:tav>
                                        <p:tav tm="100000">
                                          <p:val>
                                            <p:strVal val="#ppt_w"/>
                                          </p:val>
                                        </p:tav>
                                      </p:tavLst>
                                    </p:anim>
                                    <p:anim calcmode="lin" valueType="num">
                                      <p:cBhvr>
                                        <p:cTn id="103" dur="10000" fill="hold"/>
                                        <p:tgtEl>
                                          <p:spTgt spid="2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11000" fill="hold"/>
                                        <p:tgtEl>
                                          <p:spTgt spid="21"/>
                                        </p:tgtEl>
                                        <p:attrNameLst>
                                          <p:attrName>ppt_w</p:attrName>
                                        </p:attrNameLst>
                                      </p:cBhvr>
                                      <p:tavLst>
                                        <p:tav tm="0">
                                          <p:val>
                                            <p:strVal val="#ppt_w"/>
                                          </p:val>
                                        </p:tav>
                                        <p:tav tm="100000">
                                          <p:val>
                                            <p:strVal val="#ppt_w"/>
                                          </p:val>
                                        </p:tav>
                                      </p:tavLst>
                                    </p:anim>
                                    <p:anim calcmode="lin" valueType="num">
                                      <p:cBhvr>
                                        <p:cTn id="107" dur="11000" fill="hold"/>
                                        <p:tgtEl>
                                          <p:spTgt spid="21"/>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8"/>
                                        </p:tgtEl>
                                        <p:attrNameLst>
                                          <p:attrName>ppt_x</p:attrName>
                                        </p:attrNameLst>
                                      </p:cBhvr>
                                      <p:tavLst>
                                        <p:tav tm="0">
                                          <p:val>
                                            <p:strVal val="ppt_x"/>
                                          </p:val>
                                        </p:tav>
                                        <p:tav tm="100000">
                                          <p:val>
                                            <p:strVal val="ppt_x"/>
                                          </p:val>
                                        </p:tav>
                                      </p:tavLst>
                                    </p:anim>
                                    <p:anim calcmode="lin" valueType="num">
                                      <p:cBhvr>
                                        <p:cTn id="111" dur="12000"/>
                                        <p:tgtEl>
                                          <p:spTgt spid="8"/>
                                        </p:tgtEl>
                                        <p:attrNameLst>
                                          <p:attrName>ppt_y</p:attrName>
                                        </p:attrNameLst>
                                      </p:cBhvr>
                                      <p:tavLst>
                                        <p:tav tm="0">
                                          <p:val>
                                            <p:strVal val="ppt_y"/>
                                          </p:val>
                                        </p:tav>
                                        <p:tav tm="100000">
                                          <p:val>
                                            <p:strVal val="ppt_y+ppt_h/2"/>
                                          </p:val>
                                        </p:tav>
                                      </p:tavLst>
                                    </p:anim>
                                    <p:anim calcmode="lin" valueType="num">
                                      <p:cBhvr>
                                        <p:cTn id="112" dur="12000"/>
                                        <p:tgtEl>
                                          <p:spTgt spid="8"/>
                                        </p:tgtEl>
                                        <p:attrNameLst>
                                          <p:attrName>ppt_w</p:attrName>
                                        </p:attrNameLst>
                                      </p:cBhvr>
                                      <p:tavLst>
                                        <p:tav tm="0">
                                          <p:val>
                                            <p:strVal val="ppt_w"/>
                                          </p:val>
                                        </p:tav>
                                        <p:tav tm="100000">
                                          <p:val>
                                            <p:strVal val="ppt_w"/>
                                          </p:val>
                                        </p:tav>
                                      </p:tavLst>
                                    </p:anim>
                                    <p:anim calcmode="lin" valueType="num">
                                      <p:cBhvr>
                                        <p:cTn id="113" dur="12000"/>
                                        <p:tgtEl>
                                          <p:spTgt spid="8"/>
                                        </p:tgtEl>
                                        <p:attrNameLst>
                                          <p:attrName>ppt_h</p:attrName>
                                        </p:attrNameLst>
                                      </p:cBhvr>
                                      <p:tavLst>
                                        <p:tav tm="0">
                                          <p:val>
                                            <p:strVal val="ppt_h"/>
                                          </p:val>
                                        </p:tav>
                                        <p:tav tm="100000">
                                          <p:val>
                                            <p:fltVal val="0"/>
                                          </p:val>
                                        </p:tav>
                                      </p:tavLst>
                                    </p:anim>
                                    <p:set>
                                      <p:cBhvr>
                                        <p:cTn id="114" dur="1" fill="hold">
                                          <p:stCondLst>
                                            <p:cond delay="11999"/>
                                          </p:stCondLst>
                                        </p:cTn>
                                        <p:tgtEl>
                                          <p:spTgt spid="8"/>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13"/>
                                        </p:tgtEl>
                                        <p:attrNameLst>
                                          <p:attrName>ppt_x</p:attrName>
                                        </p:attrNameLst>
                                      </p:cBhvr>
                                      <p:tavLst>
                                        <p:tav tm="0">
                                          <p:val>
                                            <p:strVal val="ppt_x"/>
                                          </p:val>
                                        </p:tav>
                                        <p:tav tm="100000">
                                          <p:val>
                                            <p:strVal val="ppt_x"/>
                                          </p:val>
                                        </p:tav>
                                      </p:tavLst>
                                    </p:anim>
                                    <p:anim calcmode="lin" valueType="num">
                                      <p:cBhvr>
                                        <p:cTn id="117" dur="11000"/>
                                        <p:tgtEl>
                                          <p:spTgt spid="13"/>
                                        </p:tgtEl>
                                        <p:attrNameLst>
                                          <p:attrName>ppt_y</p:attrName>
                                        </p:attrNameLst>
                                      </p:cBhvr>
                                      <p:tavLst>
                                        <p:tav tm="0">
                                          <p:val>
                                            <p:strVal val="ppt_y"/>
                                          </p:val>
                                        </p:tav>
                                        <p:tav tm="100000">
                                          <p:val>
                                            <p:strVal val="ppt_y+ppt_h/2"/>
                                          </p:val>
                                        </p:tav>
                                      </p:tavLst>
                                    </p:anim>
                                    <p:anim calcmode="lin" valueType="num">
                                      <p:cBhvr>
                                        <p:cTn id="118" dur="11000"/>
                                        <p:tgtEl>
                                          <p:spTgt spid="13"/>
                                        </p:tgtEl>
                                        <p:attrNameLst>
                                          <p:attrName>ppt_w</p:attrName>
                                        </p:attrNameLst>
                                      </p:cBhvr>
                                      <p:tavLst>
                                        <p:tav tm="0">
                                          <p:val>
                                            <p:strVal val="ppt_w"/>
                                          </p:val>
                                        </p:tav>
                                        <p:tav tm="100000">
                                          <p:val>
                                            <p:strVal val="ppt_w"/>
                                          </p:val>
                                        </p:tav>
                                      </p:tavLst>
                                    </p:anim>
                                    <p:anim calcmode="lin" valueType="num">
                                      <p:cBhvr>
                                        <p:cTn id="119" dur="11000"/>
                                        <p:tgtEl>
                                          <p:spTgt spid="13"/>
                                        </p:tgtEl>
                                        <p:attrNameLst>
                                          <p:attrName>ppt_h</p:attrName>
                                        </p:attrNameLst>
                                      </p:cBhvr>
                                      <p:tavLst>
                                        <p:tav tm="0">
                                          <p:val>
                                            <p:strVal val="ppt_h"/>
                                          </p:val>
                                        </p:tav>
                                        <p:tav tm="100000">
                                          <p:val>
                                            <p:fltVal val="0"/>
                                          </p:val>
                                        </p:tav>
                                      </p:tavLst>
                                    </p:anim>
                                    <p:set>
                                      <p:cBhvr>
                                        <p:cTn id="120" dur="1" fill="hold">
                                          <p:stCondLst>
                                            <p:cond delay="10999"/>
                                          </p:stCondLst>
                                        </p:cTn>
                                        <p:tgtEl>
                                          <p:spTgt spid="13"/>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14"/>
                                        </p:tgtEl>
                                        <p:attrNameLst>
                                          <p:attrName>ppt_x</p:attrName>
                                        </p:attrNameLst>
                                      </p:cBhvr>
                                      <p:tavLst>
                                        <p:tav tm="0">
                                          <p:val>
                                            <p:strVal val="ppt_x"/>
                                          </p:val>
                                        </p:tav>
                                        <p:tav tm="100000">
                                          <p:val>
                                            <p:strVal val="ppt_x"/>
                                          </p:val>
                                        </p:tav>
                                      </p:tavLst>
                                    </p:anim>
                                    <p:anim calcmode="lin" valueType="num">
                                      <p:cBhvr>
                                        <p:cTn id="123" dur="10000"/>
                                        <p:tgtEl>
                                          <p:spTgt spid="14"/>
                                        </p:tgtEl>
                                        <p:attrNameLst>
                                          <p:attrName>ppt_y</p:attrName>
                                        </p:attrNameLst>
                                      </p:cBhvr>
                                      <p:tavLst>
                                        <p:tav tm="0">
                                          <p:val>
                                            <p:strVal val="ppt_y"/>
                                          </p:val>
                                        </p:tav>
                                        <p:tav tm="100000">
                                          <p:val>
                                            <p:strVal val="ppt_y+ppt_h/2"/>
                                          </p:val>
                                        </p:tav>
                                      </p:tavLst>
                                    </p:anim>
                                    <p:anim calcmode="lin" valueType="num">
                                      <p:cBhvr>
                                        <p:cTn id="124" dur="10000"/>
                                        <p:tgtEl>
                                          <p:spTgt spid="14"/>
                                        </p:tgtEl>
                                        <p:attrNameLst>
                                          <p:attrName>ppt_w</p:attrName>
                                        </p:attrNameLst>
                                      </p:cBhvr>
                                      <p:tavLst>
                                        <p:tav tm="0">
                                          <p:val>
                                            <p:strVal val="ppt_w"/>
                                          </p:val>
                                        </p:tav>
                                        <p:tav tm="100000">
                                          <p:val>
                                            <p:strVal val="ppt_w"/>
                                          </p:val>
                                        </p:tav>
                                      </p:tavLst>
                                    </p:anim>
                                    <p:anim calcmode="lin" valueType="num">
                                      <p:cBhvr>
                                        <p:cTn id="125" dur="10000"/>
                                        <p:tgtEl>
                                          <p:spTgt spid="14"/>
                                        </p:tgtEl>
                                        <p:attrNameLst>
                                          <p:attrName>ppt_h</p:attrName>
                                        </p:attrNameLst>
                                      </p:cBhvr>
                                      <p:tavLst>
                                        <p:tav tm="0">
                                          <p:val>
                                            <p:strVal val="ppt_h"/>
                                          </p:val>
                                        </p:tav>
                                        <p:tav tm="100000">
                                          <p:val>
                                            <p:fltVal val="0"/>
                                          </p:val>
                                        </p:tav>
                                      </p:tavLst>
                                    </p:anim>
                                    <p:set>
                                      <p:cBhvr>
                                        <p:cTn id="126" dur="1" fill="hold">
                                          <p:stCondLst>
                                            <p:cond delay="9999"/>
                                          </p:stCondLst>
                                        </p:cTn>
                                        <p:tgtEl>
                                          <p:spTgt spid="14"/>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15"/>
                                        </p:tgtEl>
                                        <p:attrNameLst>
                                          <p:attrName>ppt_x</p:attrName>
                                        </p:attrNameLst>
                                      </p:cBhvr>
                                      <p:tavLst>
                                        <p:tav tm="0">
                                          <p:val>
                                            <p:strVal val="ppt_x"/>
                                          </p:val>
                                        </p:tav>
                                        <p:tav tm="100000">
                                          <p:val>
                                            <p:strVal val="ppt_x"/>
                                          </p:val>
                                        </p:tav>
                                      </p:tavLst>
                                    </p:anim>
                                    <p:anim calcmode="lin" valueType="num">
                                      <p:cBhvr>
                                        <p:cTn id="129" dur="9000"/>
                                        <p:tgtEl>
                                          <p:spTgt spid="15"/>
                                        </p:tgtEl>
                                        <p:attrNameLst>
                                          <p:attrName>ppt_y</p:attrName>
                                        </p:attrNameLst>
                                      </p:cBhvr>
                                      <p:tavLst>
                                        <p:tav tm="0">
                                          <p:val>
                                            <p:strVal val="ppt_y"/>
                                          </p:val>
                                        </p:tav>
                                        <p:tav tm="100000">
                                          <p:val>
                                            <p:strVal val="ppt_y+ppt_h/2"/>
                                          </p:val>
                                        </p:tav>
                                      </p:tavLst>
                                    </p:anim>
                                    <p:anim calcmode="lin" valueType="num">
                                      <p:cBhvr>
                                        <p:cTn id="130" dur="9000"/>
                                        <p:tgtEl>
                                          <p:spTgt spid="15"/>
                                        </p:tgtEl>
                                        <p:attrNameLst>
                                          <p:attrName>ppt_w</p:attrName>
                                        </p:attrNameLst>
                                      </p:cBhvr>
                                      <p:tavLst>
                                        <p:tav tm="0">
                                          <p:val>
                                            <p:strVal val="ppt_w"/>
                                          </p:val>
                                        </p:tav>
                                        <p:tav tm="100000">
                                          <p:val>
                                            <p:strVal val="ppt_w"/>
                                          </p:val>
                                        </p:tav>
                                      </p:tavLst>
                                    </p:anim>
                                    <p:anim calcmode="lin" valueType="num">
                                      <p:cBhvr>
                                        <p:cTn id="131" dur="9000"/>
                                        <p:tgtEl>
                                          <p:spTgt spid="15"/>
                                        </p:tgtEl>
                                        <p:attrNameLst>
                                          <p:attrName>ppt_h</p:attrName>
                                        </p:attrNameLst>
                                      </p:cBhvr>
                                      <p:tavLst>
                                        <p:tav tm="0">
                                          <p:val>
                                            <p:strVal val="ppt_h"/>
                                          </p:val>
                                        </p:tav>
                                        <p:tav tm="100000">
                                          <p:val>
                                            <p:fltVal val="0"/>
                                          </p:val>
                                        </p:tav>
                                      </p:tavLst>
                                    </p:anim>
                                    <p:set>
                                      <p:cBhvr>
                                        <p:cTn id="132" dur="1" fill="hold">
                                          <p:stCondLst>
                                            <p:cond delay="8999"/>
                                          </p:stCondLst>
                                        </p:cTn>
                                        <p:tgtEl>
                                          <p:spTgt spid="15"/>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16"/>
                                        </p:tgtEl>
                                        <p:attrNameLst>
                                          <p:attrName>ppt_x</p:attrName>
                                        </p:attrNameLst>
                                      </p:cBhvr>
                                      <p:tavLst>
                                        <p:tav tm="0">
                                          <p:val>
                                            <p:strVal val="ppt_x"/>
                                          </p:val>
                                        </p:tav>
                                        <p:tav tm="100000">
                                          <p:val>
                                            <p:strVal val="ppt_x"/>
                                          </p:val>
                                        </p:tav>
                                      </p:tavLst>
                                    </p:anim>
                                    <p:anim calcmode="lin" valueType="num">
                                      <p:cBhvr>
                                        <p:cTn id="135" dur="8000"/>
                                        <p:tgtEl>
                                          <p:spTgt spid="16"/>
                                        </p:tgtEl>
                                        <p:attrNameLst>
                                          <p:attrName>ppt_y</p:attrName>
                                        </p:attrNameLst>
                                      </p:cBhvr>
                                      <p:tavLst>
                                        <p:tav tm="0">
                                          <p:val>
                                            <p:strVal val="ppt_y"/>
                                          </p:val>
                                        </p:tav>
                                        <p:tav tm="100000">
                                          <p:val>
                                            <p:strVal val="ppt_y+ppt_h/2"/>
                                          </p:val>
                                        </p:tav>
                                      </p:tavLst>
                                    </p:anim>
                                    <p:anim calcmode="lin" valueType="num">
                                      <p:cBhvr>
                                        <p:cTn id="136" dur="8000"/>
                                        <p:tgtEl>
                                          <p:spTgt spid="16"/>
                                        </p:tgtEl>
                                        <p:attrNameLst>
                                          <p:attrName>ppt_w</p:attrName>
                                        </p:attrNameLst>
                                      </p:cBhvr>
                                      <p:tavLst>
                                        <p:tav tm="0">
                                          <p:val>
                                            <p:strVal val="ppt_w"/>
                                          </p:val>
                                        </p:tav>
                                        <p:tav tm="100000">
                                          <p:val>
                                            <p:strVal val="ppt_w"/>
                                          </p:val>
                                        </p:tav>
                                      </p:tavLst>
                                    </p:anim>
                                    <p:anim calcmode="lin" valueType="num">
                                      <p:cBhvr>
                                        <p:cTn id="137" dur="8000"/>
                                        <p:tgtEl>
                                          <p:spTgt spid="16"/>
                                        </p:tgtEl>
                                        <p:attrNameLst>
                                          <p:attrName>ppt_h</p:attrName>
                                        </p:attrNameLst>
                                      </p:cBhvr>
                                      <p:tavLst>
                                        <p:tav tm="0">
                                          <p:val>
                                            <p:strVal val="ppt_h"/>
                                          </p:val>
                                        </p:tav>
                                        <p:tav tm="100000">
                                          <p:val>
                                            <p:fltVal val="0"/>
                                          </p:val>
                                        </p:tav>
                                      </p:tavLst>
                                    </p:anim>
                                    <p:set>
                                      <p:cBhvr>
                                        <p:cTn id="138" dur="1" fill="hold">
                                          <p:stCondLst>
                                            <p:cond delay="7999"/>
                                          </p:stCondLst>
                                        </p:cTn>
                                        <p:tgtEl>
                                          <p:spTgt spid="16"/>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7"/>
                                        </p:tgtEl>
                                        <p:attrNameLst>
                                          <p:attrName>ppt_x</p:attrName>
                                        </p:attrNameLst>
                                      </p:cBhvr>
                                      <p:tavLst>
                                        <p:tav tm="0">
                                          <p:val>
                                            <p:strVal val="ppt_x"/>
                                          </p:val>
                                        </p:tav>
                                        <p:tav tm="100000">
                                          <p:val>
                                            <p:strVal val="ppt_x"/>
                                          </p:val>
                                        </p:tav>
                                      </p:tavLst>
                                    </p:anim>
                                    <p:anim calcmode="lin" valueType="num">
                                      <p:cBhvr>
                                        <p:cTn id="141" dur="7000"/>
                                        <p:tgtEl>
                                          <p:spTgt spid="17"/>
                                        </p:tgtEl>
                                        <p:attrNameLst>
                                          <p:attrName>ppt_y</p:attrName>
                                        </p:attrNameLst>
                                      </p:cBhvr>
                                      <p:tavLst>
                                        <p:tav tm="0">
                                          <p:val>
                                            <p:strVal val="ppt_y"/>
                                          </p:val>
                                        </p:tav>
                                        <p:tav tm="100000">
                                          <p:val>
                                            <p:strVal val="ppt_y+ppt_h/2"/>
                                          </p:val>
                                        </p:tav>
                                      </p:tavLst>
                                    </p:anim>
                                    <p:anim calcmode="lin" valueType="num">
                                      <p:cBhvr>
                                        <p:cTn id="142" dur="7000"/>
                                        <p:tgtEl>
                                          <p:spTgt spid="17"/>
                                        </p:tgtEl>
                                        <p:attrNameLst>
                                          <p:attrName>ppt_w</p:attrName>
                                        </p:attrNameLst>
                                      </p:cBhvr>
                                      <p:tavLst>
                                        <p:tav tm="0">
                                          <p:val>
                                            <p:strVal val="ppt_w"/>
                                          </p:val>
                                        </p:tav>
                                        <p:tav tm="100000">
                                          <p:val>
                                            <p:strVal val="ppt_w"/>
                                          </p:val>
                                        </p:tav>
                                      </p:tavLst>
                                    </p:anim>
                                    <p:anim calcmode="lin" valueType="num">
                                      <p:cBhvr>
                                        <p:cTn id="143" dur="7000"/>
                                        <p:tgtEl>
                                          <p:spTgt spid="17"/>
                                        </p:tgtEl>
                                        <p:attrNameLst>
                                          <p:attrName>ppt_h</p:attrName>
                                        </p:attrNameLst>
                                      </p:cBhvr>
                                      <p:tavLst>
                                        <p:tav tm="0">
                                          <p:val>
                                            <p:strVal val="ppt_h"/>
                                          </p:val>
                                        </p:tav>
                                        <p:tav tm="100000">
                                          <p:val>
                                            <p:fltVal val="0"/>
                                          </p:val>
                                        </p:tav>
                                      </p:tavLst>
                                    </p:anim>
                                    <p:set>
                                      <p:cBhvr>
                                        <p:cTn id="144" dur="1" fill="hold">
                                          <p:stCondLst>
                                            <p:cond delay="6999"/>
                                          </p:stCondLst>
                                        </p:cTn>
                                        <p:tgtEl>
                                          <p:spTgt spid="17"/>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8"/>
                                        </p:tgtEl>
                                        <p:attrNameLst>
                                          <p:attrName>ppt_x</p:attrName>
                                        </p:attrNameLst>
                                      </p:cBhvr>
                                      <p:tavLst>
                                        <p:tav tm="0">
                                          <p:val>
                                            <p:strVal val="ppt_x"/>
                                          </p:val>
                                        </p:tav>
                                        <p:tav tm="100000">
                                          <p:val>
                                            <p:strVal val="ppt_x"/>
                                          </p:val>
                                        </p:tav>
                                      </p:tavLst>
                                    </p:anim>
                                    <p:anim calcmode="lin" valueType="num">
                                      <p:cBhvr>
                                        <p:cTn id="147" dur="6000"/>
                                        <p:tgtEl>
                                          <p:spTgt spid="18"/>
                                        </p:tgtEl>
                                        <p:attrNameLst>
                                          <p:attrName>ppt_y</p:attrName>
                                        </p:attrNameLst>
                                      </p:cBhvr>
                                      <p:tavLst>
                                        <p:tav tm="0">
                                          <p:val>
                                            <p:strVal val="ppt_y"/>
                                          </p:val>
                                        </p:tav>
                                        <p:tav tm="100000">
                                          <p:val>
                                            <p:strVal val="ppt_y+ppt_h/2"/>
                                          </p:val>
                                        </p:tav>
                                      </p:tavLst>
                                    </p:anim>
                                    <p:anim calcmode="lin" valueType="num">
                                      <p:cBhvr>
                                        <p:cTn id="148" dur="6000"/>
                                        <p:tgtEl>
                                          <p:spTgt spid="18"/>
                                        </p:tgtEl>
                                        <p:attrNameLst>
                                          <p:attrName>ppt_w</p:attrName>
                                        </p:attrNameLst>
                                      </p:cBhvr>
                                      <p:tavLst>
                                        <p:tav tm="0">
                                          <p:val>
                                            <p:strVal val="ppt_w"/>
                                          </p:val>
                                        </p:tav>
                                        <p:tav tm="100000">
                                          <p:val>
                                            <p:strVal val="ppt_w"/>
                                          </p:val>
                                        </p:tav>
                                      </p:tavLst>
                                    </p:anim>
                                    <p:anim calcmode="lin" valueType="num">
                                      <p:cBhvr>
                                        <p:cTn id="149" dur="6000"/>
                                        <p:tgtEl>
                                          <p:spTgt spid="18"/>
                                        </p:tgtEl>
                                        <p:attrNameLst>
                                          <p:attrName>ppt_h</p:attrName>
                                        </p:attrNameLst>
                                      </p:cBhvr>
                                      <p:tavLst>
                                        <p:tav tm="0">
                                          <p:val>
                                            <p:strVal val="ppt_h"/>
                                          </p:val>
                                        </p:tav>
                                        <p:tav tm="100000">
                                          <p:val>
                                            <p:fltVal val="0"/>
                                          </p:val>
                                        </p:tav>
                                      </p:tavLst>
                                    </p:anim>
                                    <p:set>
                                      <p:cBhvr>
                                        <p:cTn id="150" dur="1" fill="hold">
                                          <p:stCondLst>
                                            <p:cond delay="5999"/>
                                          </p:stCondLst>
                                        </p:cTn>
                                        <p:tgtEl>
                                          <p:spTgt spid="18"/>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9"/>
                                        </p:tgtEl>
                                        <p:attrNameLst>
                                          <p:attrName>ppt_x</p:attrName>
                                        </p:attrNameLst>
                                      </p:cBhvr>
                                      <p:tavLst>
                                        <p:tav tm="0">
                                          <p:val>
                                            <p:strVal val="ppt_x"/>
                                          </p:val>
                                        </p:tav>
                                        <p:tav tm="100000">
                                          <p:val>
                                            <p:strVal val="ppt_x"/>
                                          </p:val>
                                        </p:tav>
                                      </p:tavLst>
                                    </p:anim>
                                    <p:anim calcmode="lin" valueType="num">
                                      <p:cBhvr>
                                        <p:cTn id="153" dur="5000"/>
                                        <p:tgtEl>
                                          <p:spTgt spid="19"/>
                                        </p:tgtEl>
                                        <p:attrNameLst>
                                          <p:attrName>ppt_y</p:attrName>
                                        </p:attrNameLst>
                                      </p:cBhvr>
                                      <p:tavLst>
                                        <p:tav tm="0">
                                          <p:val>
                                            <p:strVal val="ppt_y"/>
                                          </p:val>
                                        </p:tav>
                                        <p:tav tm="100000">
                                          <p:val>
                                            <p:strVal val="ppt_y+ppt_h/2"/>
                                          </p:val>
                                        </p:tav>
                                      </p:tavLst>
                                    </p:anim>
                                    <p:anim calcmode="lin" valueType="num">
                                      <p:cBhvr>
                                        <p:cTn id="154" dur="5000"/>
                                        <p:tgtEl>
                                          <p:spTgt spid="19"/>
                                        </p:tgtEl>
                                        <p:attrNameLst>
                                          <p:attrName>ppt_w</p:attrName>
                                        </p:attrNameLst>
                                      </p:cBhvr>
                                      <p:tavLst>
                                        <p:tav tm="0">
                                          <p:val>
                                            <p:strVal val="ppt_w"/>
                                          </p:val>
                                        </p:tav>
                                        <p:tav tm="100000">
                                          <p:val>
                                            <p:strVal val="ppt_w"/>
                                          </p:val>
                                        </p:tav>
                                      </p:tavLst>
                                    </p:anim>
                                    <p:anim calcmode="lin" valueType="num">
                                      <p:cBhvr>
                                        <p:cTn id="155" dur="5000"/>
                                        <p:tgtEl>
                                          <p:spTgt spid="19"/>
                                        </p:tgtEl>
                                        <p:attrNameLst>
                                          <p:attrName>ppt_h</p:attrName>
                                        </p:attrNameLst>
                                      </p:cBhvr>
                                      <p:tavLst>
                                        <p:tav tm="0">
                                          <p:val>
                                            <p:strVal val="ppt_h"/>
                                          </p:val>
                                        </p:tav>
                                        <p:tav tm="100000">
                                          <p:val>
                                            <p:fltVal val="0"/>
                                          </p:val>
                                        </p:tav>
                                      </p:tavLst>
                                    </p:anim>
                                    <p:set>
                                      <p:cBhvr>
                                        <p:cTn id="156" dur="1" fill="hold">
                                          <p:stCondLst>
                                            <p:cond delay="4999"/>
                                          </p:stCondLst>
                                        </p:cTn>
                                        <p:tgtEl>
                                          <p:spTgt spid="19"/>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20"/>
                                        </p:tgtEl>
                                        <p:attrNameLst>
                                          <p:attrName>ppt_x</p:attrName>
                                        </p:attrNameLst>
                                      </p:cBhvr>
                                      <p:tavLst>
                                        <p:tav tm="0">
                                          <p:val>
                                            <p:strVal val="ppt_x"/>
                                          </p:val>
                                        </p:tav>
                                        <p:tav tm="100000">
                                          <p:val>
                                            <p:strVal val="ppt_x"/>
                                          </p:val>
                                        </p:tav>
                                      </p:tavLst>
                                    </p:anim>
                                    <p:anim calcmode="lin" valueType="num">
                                      <p:cBhvr>
                                        <p:cTn id="159" dur="4000"/>
                                        <p:tgtEl>
                                          <p:spTgt spid="20"/>
                                        </p:tgtEl>
                                        <p:attrNameLst>
                                          <p:attrName>ppt_y</p:attrName>
                                        </p:attrNameLst>
                                      </p:cBhvr>
                                      <p:tavLst>
                                        <p:tav tm="0">
                                          <p:val>
                                            <p:strVal val="ppt_y"/>
                                          </p:val>
                                        </p:tav>
                                        <p:tav tm="100000">
                                          <p:val>
                                            <p:strVal val="ppt_y+ppt_h/2"/>
                                          </p:val>
                                        </p:tav>
                                      </p:tavLst>
                                    </p:anim>
                                    <p:anim calcmode="lin" valueType="num">
                                      <p:cBhvr>
                                        <p:cTn id="160" dur="4000"/>
                                        <p:tgtEl>
                                          <p:spTgt spid="20"/>
                                        </p:tgtEl>
                                        <p:attrNameLst>
                                          <p:attrName>ppt_w</p:attrName>
                                        </p:attrNameLst>
                                      </p:cBhvr>
                                      <p:tavLst>
                                        <p:tav tm="0">
                                          <p:val>
                                            <p:strVal val="ppt_w"/>
                                          </p:val>
                                        </p:tav>
                                        <p:tav tm="100000">
                                          <p:val>
                                            <p:strVal val="ppt_w"/>
                                          </p:val>
                                        </p:tav>
                                      </p:tavLst>
                                    </p:anim>
                                    <p:anim calcmode="lin" valueType="num">
                                      <p:cBhvr>
                                        <p:cTn id="161" dur="4000"/>
                                        <p:tgtEl>
                                          <p:spTgt spid="20"/>
                                        </p:tgtEl>
                                        <p:attrNameLst>
                                          <p:attrName>ppt_h</p:attrName>
                                        </p:attrNameLst>
                                      </p:cBhvr>
                                      <p:tavLst>
                                        <p:tav tm="0">
                                          <p:val>
                                            <p:strVal val="ppt_h"/>
                                          </p:val>
                                        </p:tav>
                                        <p:tav tm="100000">
                                          <p:val>
                                            <p:fltVal val="0"/>
                                          </p:val>
                                        </p:tav>
                                      </p:tavLst>
                                    </p:anim>
                                    <p:set>
                                      <p:cBhvr>
                                        <p:cTn id="162" dur="1" fill="hold">
                                          <p:stCondLst>
                                            <p:cond delay="3999"/>
                                          </p:stCondLst>
                                        </p:cTn>
                                        <p:tgtEl>
                                          <p:spTgt spid="20"/>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21"/>
                                        </p:tgtEl>
                                        <p:attrNameLst>
                                          <p:attrName>ppt_x</p:attrName>
                                        </p:attrNameLst>
                                      </p:cBhvr>
                                      <p:tavLst>
                                        <p:tav tm="0">
                                          <p:val>
                                            <p:strVal val="ppt_x"/>
                                          </p:val>
                                        </p:tav>
                                        <p:tav tm="100000">
                                          <p:val>
                                            <p:strVal val="ppt_x"/>
                                          </p:val>
                                        </p:tav>
                                      </p:tavLst>
                                    </p:anim>
                                    <p:anim calcmode="lin" valueType="num">
                                      <p:cBhvr>
                                        <p:cTn id="165" dur="3000"/>
                                        <p:tgtEl>
                                          <p:spTgt spid="21"/>
                                        </p:tgtEl>
                                        <p:attrNameLst>
                                          <p:attrName>ppt_y</p:attrName>
                                        </p:attrNameLst>
                                      </p:cBhvr>
                                      <p:tavLst>
                                        <p:tav tm="0">
                                          <p:val>
                                            <p:strVal val="ppt_y"/>
                                          </p:val>
                                        </p:tav>
                                        <p:tav tm="100000">
                                          <p:val>
                                            <p:strVal val="ppt_y+ppt_h/2"/>
                                          </p:val>
                                        </p:tav>
                                      </p:tavLst>
                                    </p:anim>
                                    <p:anim calcmode="lin" valueType="num">
                                      <p:cBhvr>
                                        <p:cTn id="166" dur="3000"/>
                                        <p:tgtEl>
                                          <p:spTgt spid="21"/>
                                        </p:tgtEl>
                                        <p:attrNameLst>
                                          <p:attrName>ppt_w</p:attrName>
                                        </p:attrNameLst>
                                      </p:cBhvr>
                                      <p:tavLst>
                                        <p:tav tm="0">
                                          <p:val>
                                            <p:strVal val="ppt_w"/>
                                          </p:val>
                                        </p:tav>
                                        <p:tav tm="100000">
                                          <p:val>
                                            <p:strVal val="ppt_w"/>
                                          </p:val>
                                        </p:tav>
                                      </p:tavLst>
                                    </p:anim>
                                    <p:anim calcmode="lin" valueType="num">
                                      <p:cBhvr>
                                        <p:cTn id="167" dur="3000"/>
                                        <p:tgtEl>
                                          <p:spTgt spid="21"/>
                                        </p:tgtEl>
                                        <p:attrNameLst>
                                          <p:attrName>ppt_h</p:attrName>
                                        </p:attrNameLst>
                                      </p:cBhvr>
                                      <p:tavLst>
                                        <p:tav tm="0">
                                          <p:val>
                                            <p:strVal val="ppt_h"/>
                                          </p:val>
                                        </p:tav>
                                        <p:tav tm="100000">
                                          <p:val>
                                            <p:fltVal val="0"/>
                                          </p:val>
                                        </p:tav>
                                      </p:tavLst>
                                    </p:anim>
                                    <p:set>
                                      <p:cBhvr>
                                        <p:cTn id="168" dur="1" fill="hold">
                                          <p:stCondLst>
                                            <p:cond delay="2999"/>
                                          </p:stCondLst>
                                        </p:cTn>
                                        <p:tgtEl>
                                          <p:spTgt spid="21"/>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8"/>
                                        </p:tgtEl>
                                        <p:attrNameLst>
                                          <p:attrName>ppt_w</p:attrName>
                                        </p:attrNameLst>
                                      </p:cBhvr>
                                      <p:tavLst>
                                        <p:tav tm="0">
                                          <p:val>
                                            <p:strVal val="ppt_w"/>
                                          </p:val>
                                        </p:tav>
                                        <p:tav tm="100000">
                                          <p:val>
                                            <p:strVal val="ppt_w"/>
                                          </p:val>
                                        </p:tav>
                                      </p:tavLst>
                                    </p:anim>
                                    <p:anim calcmode="lin" valueType="num">
                                      <p:cBhvr>
                                        <p:cTn id="171" dur="1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8"/>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13"/>
                                        </p:tgtEl>
                                        <p:attrNameLst>
                                          <p:attrName>ppt_w</p:attrName>
                                        </p:attrNameLst>
                                      </p:cBhvr>
                                      <p:tavLst>
                                        <p:tav tm="0">
                                          <p:val>
                                            <p:strVal val="ppt_w"/>
                                          </p:val>
                                        </p:tav>
                                        <p:tav tm="100000">
                                          <p:val>
                                            <p:strVal val="ppt_w"/>
                                          </p:val>
                                        </p:tav>
                                      </p:tavLst>
                                    </p:anim>
                                    <p:anim calcmode="lin" valueType="num">
                                      <p:cBhvr>
                                        <p:cTn id="175" dur="11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13"/>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14"/>
                                        </p:tgtEl>
                                        <p:attrNameLst>
                                          <p:attrName>ppt_w</p:attrName>
                                        </p:attrNameLst>
                                      </p:cBhvr>
                                      <p:tavLst>
                                        <p:tav tm="0">
                                          <p:val>
                                            <p:strVal val="ppt_w"/>
                                          </p:val>
                                        </p:tav>
                                        <p:tav tm="100000">
                                          <p:val>
                                            <p:strVal val="ppt_w"/>
                                          </p:val>
                                        </p:tav>
                                      </p:tavLst>
                                    </p:anim>
                                    <p:anim calcmode="lin" valueType="num">
                                      <p:cBhvr>
                                        <p:cTn id="179" dur="10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14"/>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15"/>
                                        </p:tgtEl>
                                        <p:attrNameLst>
                                          <p:attrName>ppt_w</p:attrName>
                                        </p:attrNameLst>
                                      </p:cBhvr>
                                      <p:tavLst>
                                        <p:tav tm="0">
                                          <p:val>
                                            <p:strVal val="ppt_w"/>
                                          </p:val>
                                        </p:tav>
                                        <p:tav tm="100000">
                                          <p:val>
                                            <p:strVal val="ppt_w"/>
                                          </p:val>
                                        </p:tav>
                                      </p:tavLst>
                                    </p:anim>
                                    <p:anim calcmode="lin" valueType="num">
                                      <p:cBhvr>
                                        <p:cTn id="183" dur="9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15"/>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16"/>
                                        </p:tgtEl>
                                        <p:attrNameLst>
                                          <p:attrName>ppt_w</p:attrName>
                                        </p:attrNameLst>
                                      </p:cBhvr>
                                      <p:tavLst>
                                        <p:tav tm="0">
                                          <p:val>
                                            <p:strVal val="ppt_w"/>
                                          </p:val>
                                        </p:tav>
                                        <p:tav tm="100000">
                                          <p:val>
                                            <p:strVal val="ppt_w"/>
                                          </p:val>
                                        </p:tav>
                                      </p:tavLst>
                                    </p:anim>
                                    <p:anim calcmode="lin" valueType="num">
                                      <p:cBhvr>
                                        <p:cTn id="187" dur="8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16"/>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7"/>
                                        </p:tgtEl>
                                        <p:attrNameLst>
                                          <p:attrName>ppt_w</p:attrName>
                                        </p:attrNameLst>
                                      </p:cBhvr>
                                      <p:tavLst>
                                        <p:tav tm="0">
                                          <p:val>
                                            <p:strVal val="ppt_w"/>
                                          </p:val>
                                        </p:tav>
                                        <p:tav tm="100000">
                                          <p:val>
                                            <p:strVal val="ppt_w"/>
                                          </p:val>
                                        </p:tav>
                                      </p:tavLst>
                                    </p:anim>
                                    <p:anim calcmode="lin" valueType="num">
                                      <p:cBhvr>
                                        <p:cTn id="191" dur="7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7"/>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8"/>
                                        </p:tgtEl>
                                        <p:attrNameLst>
                                          <p:attrName>ppt_w</p:attrName>
                                        </p:attrNameLst>
                                      </p:cBhvr>
                                      <p:tavLst>
                                        <p:tav tm="0">
                                          <p:val>
                                            <p:strVal val="ppt_w"/>
                                          </p:val>
                                        </p:tav>
                                        <p:tav tm="100000">
                                          <p:val>
                                            <p:strVal val="ppt_w"/>
                                          </p:val>
                                        </p:tav>
                                      </p:tavLst>
                                    </p:anim>
                                    <p:anim calcmode="lin" valueType="num">
                                      <p:cBhvr>
                                        <p:cTn id="195" dur="6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8"/>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9"/>
                                        </p:tgtEl>
                                        <p:attrNameLst>
                                          <p:attrName>ppt_w</p:attrName>
                                        </p:attrNameLst>
                                      </p:cBhvr>
                                      <p:tavLst>
                                        <p:tav tm="0">
                                          <p:val>
                                            <p:strVal val="ppt_w"/>
                                          </p:val>
                                        </p:tav>
                                        <p:tav tm="100000">
                                          <p:val>
                                            <p:strVal val="ppt_w"/>
                                          </p:val>
                                        </p:tav>
                                      </p:tavLst>
                                    </p:anim>
                                    <p:anim calcmode="lin" valueType="num">
                                      <p:cBhvr>
                                        <p:cTn id="199" dur="5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9"/>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20"/>
                                        </p:tgtEl>
                                        <p:attrNameLst>
                                          <p:attrName>ppt_w</p:attrName>
                                        </p:attrNameLst>
                                      </p:cBhvr>
                                      <p:tavLst>
                                        <p:tav tm="0">
                                          <p:val>
                                            <p:strVal val="ppt_w"/>
                                          </p:val>
                                        </p:tav>
                                        <p:tav tm="100000">
                                          <p:val>
                                            <p:strVal val="ppt_w"/>
                                          </p:val>
                                        </p:tav>
                                      </p:tavLst>
                                    </p:anim>
                                    <p:anim calcmode="lin" valueType="num">
                                      <p:cBhvr>
                                        <p:cTn id="203" dur="4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20"/>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21"/>
                                        </p:tgtEl>
                                        <p:attrNameLst>
                                          <p:attrName>ppt_w</p:attrName>
                                        </p:attrNameLst>
                                      </p:cBhvr>
                                      <p:tavLst>
                                        <p:tav tm="0">
                                          <p:val>
                                            <p:strVal val="ppt_w"/>
                                          </p:val>
                                        </p:tav>
                                        <p:tav tm="100000">
                                          <p:val>
                                            <p:strVal val="ppt_w"/>
                                          </p:val>
                                        </p:tav>
                                      </p:tavLst>
                                    </p:anim>
                                    <p:anim calcmode="lin" valueType="num">
                                      <p:cBhvr>
                                        <p:cTn id="207"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additive="base">
                                        <p:cTn id="211" dur="12000" fill="hold"/>
                                        <p:tgtEl>
                                          <p:spTgt spid="4"/>
                                        </p:tgtEl>
                                        <p:attrNameLst>
                                          <p:attrName>ppt_x</p:attrName>
                                        </p:attrNameLst>
                                      </p:cBhvr>
                                      <p:tavLst>
                                        <p:tav tm="0">
                                          <p:val>
                                            <p:strVal val="#ppt_x"/>
                                          </p:val>
                                        </p:tav>
                                        <p:tav tm="100000">
                                          <p:val>
                                            <p:strVal val="#ppt_x"/>
                                          </p:val>
                                        </p:tav>
                                      </p:tavLst>
                                    </p:anim>
                                    <p:anim calcmode="lin" valueType="num">
                                      <p:cBhvr additive="base">
                                        <p:cTn id="212" dur="1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D9C3A5">
                  <a:tint val="50000"/>
                  <a:satMod val="180000"/>
                </a:srgbClr>
              </a:duotone>
              <a:lum bright="10000"/>
            </a:blip>
            <a:tile tx="0" ty="0" sx="100000" sy="100000" flip="none" algn="tl"/>
          </a:blipFill>
        </p:spPr>
        <p:txBody>
          <a:bodyPr/>
          <a:lstStyle/>
          <a:p>
            <a:endParaRPr lang="es-ES" dirty="0"/>
          </a:p>
        </p:txBody>
      </p:sp>
      <p:pic>
        <p:nvPicPr>
          <p:cNvPr id="4" name="3 Imagen" descr="YAYYYYYYY.jpeg"/>
          <p:cNvPicPr>
            <a:picLocks noChangeAspect="1"/>
          </p:cNvPicPr>
          <p:nvPr/>
        </p:nvPicPr>
        <p:blipFill>
          <a:blip r:embed="rId3"/>
          <a:srcRect t="3884" r="1562" b="2896"/>
          <a:stretch>
            <a:fillRect/>
          </a:stretch>
        </p:blipFill>
        <p:spPr>
          <a:xfrm>
            <a:off x="0" y="0"/>
            <a:ext cx="9144000" cy="6858000"/>
          </a:xfrm>
          <a:prstGeom prst="rect">
            <a:avLst/>
          </a:prstGeom>
        </p:spPr>
      </p:pic>
      <p:sp>
        <p:nvSpPr>
          <p:cNvPr id="5" name="4 Rectángulo"/>
          <p:cNvSpPr/>
          <p:nvPr/>
        </p:nvSpPr>
        <p:spPr>
          <a:xfrm>
            <a:off x="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8572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50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2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4300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2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51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3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8601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3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52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14324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42902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24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3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14353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42925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4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8654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72264"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85804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143768"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42955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715272"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105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286776"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57256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858280" y="1000108"/>
            <a:ext cx="285720" cy="4857784"/>
          </a:xfrm>
          <a:prstGeom prst="rect">
            <a:avLst/>
          </a:prstGeom>
          <a:blipFill dpi="0" rotWithShape="1">
            <a:blip r:embed="rId4">
              <a:duotone>
                <a:prstClr val="black"/>
                <a:srgbClr val="D9C3A5">
                  <a:tint val="50000"/>
                  <a:satMod val="18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plus(in)">
                                      <p:cBhvr>
                                        <p:cTn id="138" dur="3000"/>
                                        <p:tgtEl>
                                          <p:spTgt spid="5"/>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plus(in)">
                                      <p:cBhvr>
                                        <p:cTn id="141" dur="3000"/>
                                        <p:tgtEl>
                                          <p:spTgt spid="6"/>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plus(in)">
                                      <p:cBhvr>
                                        <p:cTn id="144" dur="3000"/>
                                        <p:tgtEl>
                                          <p:spTgt spid="7"/>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8"/>
                                        </p:tgtEl>
                                        <p:attrNameLst>
                                          <p:attrName>style.visibility</p:attrName>
                                        </p:attrNameLst>
                                      </p:cBhvr>
                                      <p:to>
                                        <p:strVal val="visible"/>
                                      </p:to>
                                    </p:set>
                                    <p:animEffect transition="in" filter="plus(in)">
                                      <p:cBhvr>
                                        <p:cTn id="147" dur="3000"/>
                                        <p:tgtEl>
                                          <p:spTgt spid="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9"/>
                                        </p:tgtEl>
                                        <p:attrNameLst>
                                          <p:attrName>style.visibility</p:attrName>
                                        </p:attrNameLst>
                                      </p:cBhvr>
                                      <p:to>
                                        <p:strVal val="visible"/>
                                      </p:to>
                                    </p:set>
                                    <p:animEffect transition="in" filter="plus(in)">
                                      <p:cBhvr>
                                        <p:cTn id="150" dur="3000"/>
                                        <p:tgtEl>
                                          <p:spTgt spid="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10"/>
                                        </p:tgtEl>
                                        <p:attrNameLst>
                                          <p:attrName>style.visibility</p:attrName>
                                        </p:attrNameLst>
                                      </p:cBhvr>
                                      <p:to>
                                        <p:strVal val="visible"/>
                                      </p:to>
                                    </p:set>
                                    <p:animEffect transition="in" filter="plus(in)">
                                      <p:cBhvr>
                                        <p:cTn id="153" dur="3000"/>
                                        <p:tgtEl>
                                          <p:spTgt spid="1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plus(in)">
                                      <p:cBhvr>
                                        <p:cTn id="156" dur="3000"/>
                                        <p:tgtEl>
                                          <p:spTgt spid="1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Effect transition="in" filter="plus(in)">
                                      <p:cBhvr>
                                        <p:cTn id="162" dur="3000"/>
                                        <p:tgtEl>
                                          <p:spTgt spid="1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Effect transition="in" filter="plus(in)">
                                      <p:cBhvr>
                                        <p:cTn id="165" dur="3000"/>
                                        <p:tgtEl>
                                          <p:spTgt spid="14"/>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plus(in)">
                                      <p:cBhvr>
                                        <p:cTn id="168" dur="3000"/>
                                        <p:tgtEl>
                                          <p:spTgt spid="15"/>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plus(in)">
                                      <p:cBhvr>
                                        <p:cTn id="171" dur="3000"/>
                                        <p:tgtEl>
                                          <p:spTgt spid="16"/>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7"/>
                                        </p:tgtEl>
                                        <p:attrNameLst>
                                          <p:attrName>style.visibility</p:attrName>
                                        </p:attrNameLst>
                                      </p:cBhvr>
                                      <p:to>
                                        <p:strVal val="visible"/>
                                      </p:to>
                                    </p:set>
                                    <p:animEffect transition="in" filter="plus(in)">
                                      <p:cBhvr>
                                        <p:cTn id="174" dur="3000"/>
                                        <p:tgtEl>
                                          <p:spTgt spid="17"/>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plus(in)">
                                      <p:cBhvr>
                                        <p:cTn id="177" dur="3000"/>
                                        <p:tgtEl>
                                          <p:spTgt spid="18"/>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9"/>
                                        </p:tgtEl>
                                        <p:attrNameLst>
                                          <p:attrName>style.visibility</p:attrName>
                                        </p:attrNameLst>
                                      </p:cBhvr>
                                      <p:to>
                                        <p:strVal val="visible"/>
                                      </p:to>
                                    </p:set>
                                    <p:animEffect transition="in" filter="plus(in)">
                                      <p:cBhvr>
                                        <p:cTn id="180" dur="3000"/>
                                        <p:tgtEl>
                                          <p:spTgt spid="19"/>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plus(in)">
                                      <p:cBhvr>
                                        <p:cTn id="183" dur="3000"/>
                                        <p:tgtEl>
                                          <p:spTgt spid="20"/>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22"/>
                                        </p:tgtEl>
                                        <p:attrNameLst>
                                          <p:attrName>style.visibility</p:attrName>
                                        </p:attrNameLst>
                                      </p:cBhvr>
                                      <p:to>
                                        <p:strVal val="visible"/>
                                      </p:to>
                                    </p:set>
                                    <p:animEffect transition="in" filter="plus(in)">
                                      <p:cBhvr>
                                        <p:cTn id="189" dur="3000"/>
                                        <p:tgtEl>
                                          <p:spTgt spid="22"/>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23"/>
                                        </p:tgtEl>
                                        <p:attrNameLst>
                                          <p:attrName>style.visibility</p:attrName>
                                        </p:attrNameLst>
                                      </p:cBhvr>
                                      <p:to>
                                        <p:strVal val="visible"/>
                                      </p:to>
                                    </p:set>
                                    <p:animEffect transition="in" filter="plus(in)">
                                      <p:cBhvr>
                                        <p:cTn id="192" dur="3000"/>
                                        <p:tgtEl>
                                          <p:spTgt spid="23"/>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plus(in)">
                                      <p:cBhvr>
                                        <p:cTn id="195" dur="3000"/>
                                        <p:tgtEl>
                                          <p:spTgt spid="24"/>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25"/>
                                        </p:tgtEl>
                                        <p:attrNameLst>
                                          <p:attrName>style.visibility</p:attrName>
                                        </p:attrNameLst>
                                      </p:cBhvr>
                                      <p:to>
                                        <p:strVal val="visible"/>
                                      </p:to>
                                    </p:set>
                                    <p:animEffect transition="in" filter="plus(in)">
                                      <p:cBhvr>
                                        <p:cTn id="198" dur="3000"/>
                                        <p:tgtEl>
                                          <p:spTgt spid="25"/>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plus(in)">
                                      <p:cBhvr>
                                        <p:cTn id="201" dur="3000"/>
                                        <p:tgtEl>
                                          <p:spTgt spid="26"/>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plus(in)">
                                      <p:cBhvr>
                                        <p:cTn id="204" dur="3000"/>
                                        <p:tgtEl>
                                          <p:spTgt spid="27"/>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plus(in)">
                                      <p:cBhvr>
                                        <p:cTn id="207" dur="3000"/>
                                        <p:tgtEl>
                                          <p:spTgt spid="28"/>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9"/>
                                        </p:tgtEl>
                                        <p:attrNameLst>
                                          <p:attrName>style.visibility</p:attrName>
                                        </p:attrNameLst>
                                      </p:cBhvr>
                                      <p:to>
                                        <p:strVal val="visible"/>
                                      </p:to>
                                    </p:set>
                                    <p:animEffect transition="in" filter="plus(in)">
                                      <p:cBhvr>
                                        <p:cTn id="210" dur="3000"/>
                                        <p:tgtEl>
                                          <p:spTgt spid="29"/>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Effect transition="in" filter="plus(in)">
                                      <p:cBhvr>
                                        <p:cTn id="213" dur="3000"/>
                                        <p:tgtEl>
                                          <p:spTgt spid="30"/>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31"/>
                                        </p:tgtEl>
                                        <p:attrNameLst>
                                          <p:attrName>style.visibility</p:attrName>
                                        </p:attrNameLst>
                                      </p:cBhvr>
                                      <p:to>
                                        <p:strVal val="visible"/>
                                      </p:to>
                                    </p:set>
                                    <p:animEffect transition="in" filter="plus(in)">
                                      <p:cBhvr>
                                        <p:cTn id="216" dur="3000"/>
                                        <p:tgtEl>
                                          <p:spTgt spid="31"/>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32"/>
                                        </p:tgtEl>
                                        <p:attrNameLst>
                                          <p:attrName>style.visibility</p:attrName>
                                        </p:attrNameLst>
                                      </p:cBhvr>
                                      <p:to>
                                        <p:strVal val="visible"/>
                                      </p:to>
                                    </p:set>
                                    <p:animEffect transition="in" filter="plus(in)">
                                      <p:cBhvr>
                                        <p:cTn id="219" dur="3000"/>
                                        <p:tgtEl>
                                          <p:spTgt spid="32"/>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plus(in)">
                                      <p:cBhvr>
                                        <p:cTn id="222" dur="3000"/>
                                        <p:tgtEl>
                                          <p:spTgt spid="33"/>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34"/>
                                        </p:tgtEl>
                                        <p:attrNameLst>
                                          <p:attrName>style.visibility</p:attrName>
                                        </p:attrNameLst>
                                      </p:cBhvr>
                                      <p:to>
                                        <p:strVal val="visible"/>
                                      </p:to>
                                    </p:set>
                                    <p:animEffect transition="in" filter="plus(in)">
                                      <p:cBhvr>
                                        <p:cTn id="225" dur="3000"/>
                                        <p:tgtEl>
                                          <p:spTgt spid="34"/>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plus(in)">
                                      <p:cBhvr>
                                        <p:cTn id="228" dur="3000"/>
                                        <p:tgtEl>
                                          <p:spTgt spid="35"/>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6"/>
                                        </p:tgtEl>
                                        <p:attrNameLst>
                                          <p:attrName>style.visibility</p:attrName>
                                        </p:attrNameLst>
                                      </p:cBhvr>
                                      <p:to>
                                        <p:strVal val="visible"/>
                                      </p:to>
                                    </p:set>
                                    <p:animEffect transition="in" filter="plus(in)">
                                      <p:cBhvr>
                                        <p:cTn id="231" dur="3000"/>
                                        <p:tgtEl>
                                          <p:spTgt spid="36"/>
                                        </p:tgtEl>
                                      </p:cBhvr>
                                    </p:animEffect>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0-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0-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0-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0-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1+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1+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1+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1+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1+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1+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1+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0-ppt_w/2"/>
                                          </p:val>
                                        </p:tav>
                                      </p:tavLst>
                                    </p:anim>
                                    <p:anim calcmode="lin" valueType="num">
                                      <p:cBhvr additive="base">
                                        <p:cTn id="403" dur="3000"/>
                                        <p:tgtEl>
                                          <p:spTgt spid="31"/>
                                        </p:tgtEl>
                                        <p:attrNameLst>
                                          <p:attrName>ppt_y</p:attrName>
                                        </p:attrNameLst>
                                      </p:cBhvr>
                                      <p:tavLst>
                                        <p:tav tm="0">
                                          <p:val>
                                            <p:strVal val="ppt_y"/>
                                          </p:val>
                                        </p:tav>
                                        <p:tav tm="100000">
                                          <p:val>
                                            <p:strVal val="ppt_y"/>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1+ppt_w/2"/>
                                          </p:val>
                                        </p:tav>
                                      </p:tavLst>
                                    </p:anim>
                                    <p:anim calcmode="lin" valueType="num">
                                      <p:cBhvr additive="base">
                                        <p:cTn id="407" dur="3000"/>
                                        <p:tgtEl>
                                          <p:spTgt spid="32"/>
                                        </p:tgtEl>
                                        <p:attrNameLst>
                                          <p:attrName>ppt_y</p:attrName>
                                        </p:attrNameLst>
                                      </p:cBhvr>
                                      <p:tavLst>
                                        <p:tav tm="0">
                                          <p:val>
                                            <p:strVal val="ppt_y"/>
                                          </p:val>
                                        </p:tav>
                                        <p:tav tm="100000">
                                          <p:val>
                                            <p:strVal val="ppt_y"/>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0-ppt_w/2"/>
                                          </p:val>
                                        </p:tav>
                                      </p:tavLst>
                                    </p:anim>
                                    <p:anim calcmode="lin" valueType="num">
                                      <p:cBhvr additive="base">
                                        <p:cTn id="411" dur="3000"/>
                                        <p:tgtEl>
                                          <p:spTgt spid="33"/>
                                        </p:tgtEl>
                                        <p:attrNameLst>
                                          <p:attrName>ppt_y</p:attrName>
                                        </p:attrNameLst>
                                      </p:cBhvr>
                                      <p:tavLst>
                                        <p:tav tm="0">
                                          <p:val>
                                            <p:strVal val="ppt_y"/>
                                          </p:val>
                                        </p:tav>
                                        <p:tav tm="100000">
                                          <p:val>
                                            <p:strVal val="ppt_y"/>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1+ppt_w/2"/>
                                          </p:val>
                                        </p:tav>
                                      </p:tavLst>
                                    </p:anim>
                                    <p:anim calcmode="lin" valueType="num">
                                      <p:cBhvr additive="base">
                                        <p:cTn id="415" dur="3000"/>
                                        <p:tgtEl>
                                          <p:spTgt spid="34"/>
                                        </p:tgtEl>
                                        <p:attrNameLst>
                                          <p:attrName>ppt_y</p:attrName>
                                        </p:attrNameLst>
                                      </p:cBhvr>
                                      <p:tavLst>
                                        <p:tav tm="0">
                                          <p:val>
                                            <p:strVal val="ppt_y"/>
                                          </p:val>
                                        </p:tav>
                                        <p:tav tm="100000">
                                          <p:val>
                                            <p:strVal val="ppt_y"/>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0-ppt_w/2"/>
                                          </p:val>
                                        </p:tav>
                                      </p:tavLst>
                                    </p:anim>
                                    <p:anim calcmode="lin" valueType="num">
                                      <p:cBhvr additive="base">
                                        <p:cTn id="419" dur="3000"/>
                                        <p:tgtEl>
                                          <p:spTgt spid="35"/>
                                        </p:tgtEl>
                                        <p:attrNameLst>
                                          <p:attrName>ppt_y</p:attrName>
                                        </p:attrNameLst>
                                      </p:cBhvr>
                                      <p:tavLst>
                                        <p:tav tm="0">
                                          <p:val>
                                            <p:strVal val="ppt_y"/>
                                          </p:val>
                                        </p:tav>
                                        <p:tav tm="100000">
                                          <p:val>
                                            <p:strVal val="ppt_y"/>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1+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bg2">
                  <a:lumMod val="75000"/>
                  <a:shade val="67500"/>
                  <a:satMod val="115000"/>
                </a:schemeClr>
              </a:gs>
              <a:gs pos="100000">
                <a:schemeClr val="bg2">
                  <a:lumMod val="75000"/>
                  <a:shade val="100000"/>
                  <a:satMod val="115000"/>
                </a:schemeClr>
              </a:gs>
            </a:gsLst>
            <a:lin ang="5400000" scaled="1"/>
            <a:tileRect/>
          </a:gradFill>
        </p:spPr>
        <p:txBody>
          <a:bodyPr/>
          <a:lstStyle/>
          <a:p>
            <a:endParaRPr lang="es-ES" dirty="0"/>
          </a:p>
        </p:txBody>
      </p:sp>
      <p:pic>
        <p:nvPicPr>
          <p:cNvPr id="4" name="3 Imagen" descr="Imagen2.jpg"/>
          <p:cNvPicPr>
            <a:picLocks noChangeAspect="1"/>
          </p:cNvPicPr>
          <p:nvPr/>
        </p:nvPicPr>
        <p:blipFill>
          <a:blip r:embed="rId2"/>
          <a:srcRect r="3039" b="3039"/>
          <a:stretch>
            <a:fillRect/>
          </a:stretch>
        </p:blipFill>
        <p:spPr>
          <a:xfrm>
            <a:off x="0" y="18994"/>
            <a:ext cx="9144000" cy="6839006"/>
          </a:xfrm>
          <a:prstGeom prst="rect">
            <a:avLst/>
          </a:prstGeom>
        </p:spPr>
      </p:pic>
      <p:sp>
        <p:nvSpPr>
          <p:cNvPr id="5" name="4 Anillo"/>
          <p:cNvSpPr/>
          <p:nvPr/>
        </p:nvSpPr>
        <p:spPr>
          <a:xfrm>
            <a:off x="2643174" y="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3">
              <a:duotone>
                <a:prstClr val="black"/>
                <a:srgbClr val="D9C3A5">
                  <a:tint val="50000"/>
                  <a:satMod val="18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2"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additive="base">
                                        <p:cTn id="275" dur="5000" fill="hold"/>
                                        <p:tgtEl>
                                          <p:spTgt spid="4"/>
                                        </p:tgtEl>
                                        <p:attrNameLst>
                                          <p:attrName>ppt_x</p:attrName>
                                        </p:attrNameLst>
                                      </p:cBhvr>
                                      <p:tavLst>
                                        <p:tav tm="0">
                                          <p:val>
                                            <p:strVal val="#ppt_x"/>
                                          </p:val>
                                        </p:tav>
                                        <p:tav tm="100000">
                                          <p:val>
                                            <p:strVal val="#ppt_x"/>
                                          </p:val>
                                        </p:tav>
                                      </p:tavLst>
                                    </p:anim>
                                    <p:anim calcmode="lin" valueType="num">
                                      <p:cBhvr additive="base">
                                        <p:cTn id="276" dur="5000" fill="hold"/>
                                        <p:tgtEl>
                                          <p:spTgt spid="4"/>
                                        </p:tgtEl>
                                        <p:attrNameLst>
                                          <p:attrName>ppt_y</p:attrName>
                                        </p:attrNameLst>
                                      </p:cBhvr>
                                      <p:tavLst>
                                        <p:tav tm="0">
                                          <p:val>
                                            <p:strVal val="0-#ppt_h/2"/>
                                          </p:val>
                                        </p:tav>
                                        <p:tav tm="100000">
                                          <p:val>
                                            <p:strVal val="#ppt_y"/>
                                          </p:val>
                                        </p:tav>
                                      </p:tavLst>
                                    </p:anim>
                                  </p:childTnLst>
                                </p:cTn>
                              </p:par>
                              <p:par>
                                <p:cTn id="277" presetID="16" presetClass="entr" presetSubtype="37"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arn(outVertical)">
                                      <p:cBhvr>
                                        <p:cTn id="27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92CFF"/>
              </a:gs>
              <a:gs pos="39999">
                <a:srgbClr val="85C2FF"/>
              </a:gs>
              <a:gs pos="70000">
                <a:srgbClr val="C4D6EB"/>
              </a:gs>
              <a:gs pos="100000">
                <a:srgbClr val="FFEBFA"/>
              </a:gs>
            </a:gsLst>
            <a:lin ang="5400000" scaled="0"/>
            <a:tileRect r="-100000" b="-100000"/>
          </a:gradFill>
        </p:spPr>
        <p:txBody>
          <a:bodyPr/>
          <a:lstStyle/>
          <a:p>
            <a:endParaRPr lang="es-ES" dirty="0"/>
          </a:p>
        </p:txBody>
      </p:sp>
      <p:pic>
        <p:nvPicPr>
          <p:cNvPr id="4" name="3 Imagen" descr="slide_12996_176472_huge.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1785918" y="0"/>
            <a:ext cx="5572164" cy="6858000"/>
          </a:xfrm>
          <a:prstGeom prst="diamond">
            <a:avLst/>
          </a:prstGeom>
          <a:blipFill>
            <a:blip r:embed="rId3">
              <a:duotone>
                <a:schemeClr val="accent1">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3">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3">
              <a:duotone>
                <a:schemeClr val="accent1">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3">
              <a:duotone>
                <a:schemeClr val="accent3">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3">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0" presetClass="entr" presetSubtype="0"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fade">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k.jpg"/>
          <p:cNvPicPr>
            <a:picLocks noChangeAspect="1"/>
          </p:cNvPicPr>
          <p:nvPr/>
        </p:nvPicPr>
        <p:blipFill>
          <a:blip r:embed="rId3"/>
          <a:stretch>
            <a:fillRect/>
          </a:stretch>
        </p:blipFill>
        <p:spPr>
          <a:xfrm>
            <a:off x="0" y="0"/>
            <a:ext cx="9144000" cy="6858000"/>
          </a:xfrm>
          <a:prstGeom prst="rect">
            <a:avLst/>
          </a:prstGeom>
        </p:spPr>
      </p:pic>
      <p:sp>
        <p:nvSpPr>
          <p:cNvPr id="5" name="4 Elipse"/>
          <p:cNvSpPr/>
          <p:nvPr/>
        </p:nvSpPr>
        <p:spPr>
          <a:xfrm>
            <a:off x="0" y="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duotone>
                <a:prstClr val="black"/>
                <a:schemeClr val="accent1">
                  <a:tint val="45000"/>
                  <a:satMod val="400000"/>
                </a:schemeClr>
              </a:duotone>
              <a:lum bright="2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642910" y="214290"/>
            <a:ext cx="6974858" cy="1200329"/>
          </a:xfrm>
          <a:prstGeom prst="rect">
            <a:avLst/>
          </a:prstGeom>
          <a:noFill/>
        </p:spPr>
        <p:txBody>
          <a:bodyPr wrap="none" rtlCol="0">
            <a:spAutoFit/>
          </a:bodyPr>
          <a:lstStyle/>
          <a:p>
            <a:r>
              <a:rPr lang="es-ES" sz="5400" dirty="0" smtClean="0">
                <a:effectLst>
                  <a:outerShdw blurRad="38100" dist="38100" dir="2700000" algn="tl">
                    <a:srgbClr val="000000">
                      <a:alpha val="43137"/>
                    </a:srgbClr>
                  </a:outerShdw>
                </a:effectLst>
              </a:rPr>
              <a:t>   </a:t>
            </a:r>
            <a:r>
              <a:rPr lang="es-ES" sz="7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rPr>
              <a:t>Delfines  Sanadores</a:t>
            </a:r>
            <a:endParaRPr lang="es-ES" sz="72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Adriator" pitchFamily="2" charset="0"/>
            </a:endParaRPr>
          </a:p>
        </p:txBody>
      </p:sp>
      <p:sp>
        <p:nvSpPr>
          <p:cNvPr id="8" name="7 CuadroTexto"/>
          <p:cNvSpPr txBox="1"/>
          <p:nvPr/>
        </p:nvSpPr>
        <p:spPr>
          <a:xfrm>
            <a:off x="500034" y="1500174"/>
            <a:ext cx="8001087" cy="535531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Durante los últimos años, se han presentado nuevas ramas de la medicina alternativa entre la que se destaca la "Delfino Terapia", la cual que utiliza delfines y sus capacidades especiales para ayudar a las personas con una inhabilidad física y potenciar su mejoramiento o curación.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La terapia con defines ha sido utilizada con gran éxito en casos casi descartados por la medicina alopática, incluyendo lesión de la médula espinal y otras disfunciones físicas.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La conexión entre el ser humano y el delfín es histórica y aún existen las culturas antiguas dicen que sus orígenes están ligadas a los delfines. Por ejemplo una tribu aborigen australiana es conocida como la gente del delfín y cree que sus antepasados eran las almas de los delfines que fueron matados por los tiburones y entonces el renacieron como los primeros seres humanos. El cerebro del delfín es más grande que un cerebro humano y más complejo en estructura.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Los científicos creen que los delfines pueden ver el interior de nuestros cuerpos, similarmente a como un médico ve con un </a:t>
            </a:r>
            <a:r>
              <a:rPr lang="es-ES" dirty="0" err="1" smtClean="0">
                <a:effectLst>
                  <a:outerShdw blurRad="38100" dist="38100" dir="2700000" algn="tl">
                    <a:srgbClr val="000000">
                      <a:alpha val="43137"/>
                    </a:srgbClr>
                  </a:outerShdw>
                </a:effectLst>
              </a:rPr>
              <a:t>un</a:t>
            </a:r>
            <a:r>
              <a:rPr lang="es-ES" dirty="0" smtClean="0">
                <a:effectLst>
                  <a:outerShdw blurRad="38100" dist="38100" dir="2700000" algn="tl">
                    <a:srgbClr val="000000">
                      <a:alpha val="43137"/>
                    </a:srgbClr>
                  </a:outerShdw>
                </a:effectLst>
              </a:rPr>
              <a:t> ultrasonido realizado dentro de las mujeres embarazadas. </a:t>
            </a:r>
            <a:br>
              <a:rPr lang="es-ES" dirty="0" smtClean="0">
                <a:effectLst>
                  <a:outerShdw blurRad="38100" dist="38100" dir="2700000" algn="tl">
                    <a:srgbClr val="000000">
                      <a:alpha val="43137"/>
                    </a:srgbClr>
                  </a:outerShdw>
                </a:effectLst>
              </a:rPr>
            </a:br>
            <a:r>
              <a:rPr lang="es-ES" dirty="0" smtClean="0">
                <a:effectLst>
                  <a:outerShdw blurRad="38100" dist="38100" dir="2700000" algn="tl">
                    <a:srgbClr val="000000">
                      <a:alpha val="43137"/>
                    </a:srgbClr>
                  </a:outerShdw>
                </a:effectLst>
              </a:rPr>
              <a:t> </a:t>
            </a:r>
            <a:br>
              <a:rPr lang="es-ES" dirty="0" smtClean="0">
                <a:effectLst>
                  <a:outerShdw blurRad="38100" dist="38100" dir="2700000" algn="tl">
                    <a:srgbClr val="000000">
                      <a:alpha val="43137"/>
                    </a:srgbClr>
                  </a:outerShdw>
                </a:effectLst>
              </a:rPr>
            </a:br>
            <a:endParaRPr lang="es-ES" dirty="0">
              <a:effectLst>
                <a:outerShdw blurRad="38100" dist="38100" dir="2700000" algn="tl">
                  <a:srgbClr val="000000">
                    <a:alpha val="43137"/>
                  </a:srgbClr>
                </a:outerShdw>
              </a:effectLst>
            </a:endParaRPr>
          </a:p>
        </p:txBody>
      </p:sp>
      <p:sp>
        <p:nvSpPr>
          <p:cNvPr id="7" name="6 Rectángulo"/>
          <p:cNvSpPr/>
          <p:nvPr/>
        </p:nvSpPr>
        <p:spPr>
          <a:xfrm>
            <a:off x="-500098" y="-642966"/>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6"/>
                                        </p:tgtEl>
                                        <p:attrNameLst>
                                          <p:attrName>style.visibility</p:attrName>
                                        </p:attrNameLst>
                                      </p:cBhvr>
                                      <p:to>
                                        <p:strVal val="visible"/>
                                      </p:to>
                                    </p:set>
                                    <p:anim calcmode="lin" valueType="num">
                                      <p:cBhvr>
                                        <p:cTn id="10"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6"/>
                                        </p:tgtEl>
                                        <p:attrNameLst>
                                          <p:attrName>ppt_y</p:attrName>
                                        </p:attrNameLst>
                                      </p:cBhvr>
                                      <p:tavLst>
                                        <p:tav tm="0">
                                          <p:val>
                                            <p:strVal val="#ppt_y"/>
                                          </p:val>
                                        </p:tav>
                                        <p:tav tm="100000">
                                          <p:val>
                                            <p:strVal val="#ppt_y"/>
                                          </p:val>
                                        </p:tav>
                                      </p:tavLst>
                                    </p:anim>
                                    <p:anim calcmode="lin" valueType="num">
                                      <p:cBhvr>
                                        <p:cTn id="12"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5">
                  <a:tint val="45000"/>
                  <a:satMod val="400000"/>
                </a:schemeClr>
              </a:duotone>
              <a:lum bright="20000" contrast="20000"/>
            </a:blip>
            <a:tile tx="0" ty="0" sx="100000" sy="100000" flip="none" algn="tl"/>
          </a:blipFill>
        </p:spPr>
        <p:txBody>
          <a:bodyPr/>
          <a:lstStyle/>
          <a:p>
            <a:endParaRPr lang="es-ES" dirty="0"/>
          </a:p>
        </p:txBody>
      </p:sp>
      <p:pic>
        <p:nvPicPr>
          <p:cNvPr id="4" name="3 Imagen" descr="_MG_0012.JPG"/>
          <p:cNvPicPr>
            <a:picLocks noChangeAspect="1"/>
          </p:cNvPicPr>
          <p:nvPr/>
        </p:nvPicPr>
        <p:blipFill>
          <a:blip r:embed="rId3"/>
          <a:stretch>
            <a:fillRect/>
          </a:stretch>
        </p:blipFill>
        <p:spPr>
          <a:xfrm>
            <a:off x="0" y="0"/>
            <a:ext cx="9144000" cy="6858000"/>
          </a:xfrm>
          <a:prstGeom prst="rect">
            <a:avLst/>
          </a:prstGeom>
        </p:spPr>
      </p:pic>
      <p:sp>
        <p:nvSpPr>
          <p:cNvPr id="5" name="4 Lágrima"/>
          <p:cNvSpPr/>
          <p:nvPr/>
        </p:nvSpPr>
        <p:spPr>
          <a:xfrm rot="13526377">
            <a:off x="1517528" y="709034"/>
            <a:ext cx="4995714" cy="5135235"/>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26377">
            <a:off x="1759554" y="1124517"/>
            <a:ext cx="4241525" cy="4304467"/>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526377">
            <a:off x="2092694" y="1497618"/>
            <a:ext cx="3503808" cy="3527014"/>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26377">
            <a:off x="2310269" y="1856617"/>
            <a:ext cx="2925781" cy="2893091"/>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61875">
            <a:off x="2637401" y="2143831"/>
            <a:ext cx="2193517" cy="2310794"/>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681943">
            <a:off x="2838893" y="2470814"/>
            <a:ext cx="1606162" cy="1626440"/>
          </a:xfrm>
          <a:prstGeom prst="teardrop">
            <a:avLst>
              <a:gd name="adj" fmla="val 132937"/>
            </a:avLst>
          </a:prstGeom>
          <a:blipFill dpi="0" rotWithShape="1">
            <a:blip r:embed="rId4">
              <a:duotone>
                <a:prstClr val="black"/>
                <a:schemeClr val="accent5">
                  <a:tint val="45000"/>
                  <a:satMod val="400000"/>
                </a:schemeClr>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ppt_x</p:attrName>
                                        </p:attrNameLst>
                                      </p:cBhvr>
                                      <p:tavLst>
                                        <p:tav tm="0">
                                          <p:val>
                                            <p:strVal val="#ppt_x+#ppt_w/2"/>
                                          </p:val>
                                        </p:tav>
                                        <p:tav tm="100000">
                                          <p:val>
                                            <p:strVal val="#ppt_x"/>
                                          </p:val>
                                        </p:tav>
                                      </p:tavLst>
                                    </p:anim>
                                    <p:anim calcmode="lin" valueType="num">
                                      <p:cBhvr>
                                        <p:cTn id="11" dur="4000" fill="hold"/>
                                        <p:tgtEl>
                                          <p:spTgt spid="5"/>
                                        </p:tgtEl>
                                        <p:attrNameLst>
                                          <p:attrName>ppt_y</p:attrName>
                                        </p:attrNameLst>
                                      </p:cBhvr>
                                      <p:tavLst>
                                        <p:tav tm="0">
                                          <p:val>
                                            <p:strVal val="#ppt_y"/>
                                          </p:val>
                                        </p:tav>
                                        <p:tav tm="100000">
                                          <p:val>
                                            <p:strVal val="#ppt_y"/>
                                          </p:val>
                                        </p:tav>
                                      </p:tavLst>
                                    </p:anim>
                                    <p:anim calcmode="lin" valueType="num">
                                      <p:cBhvr>
                                        <p:cTn id="12" dur="4000" fill="hold"/>
                                        <p:tgtEl>
                                          <p:spTgt spid="5"/>
                                        </p:tgtEl>
                                        <p:attrNameLst>
                                          <p:attrName>ppt_w</p:attrName>
                                        </p:attrNameLst>
                                      </p:cBhvr>
                                      <p:tavLst>
                                        <p:tav tm="0">
                                          <p:val>
                                            <p:fltVal val="0"/>
                                          </p:val>
                                        </p:tav>
                                        <p:tav tm="100000">
                                          <p:val>
                                            <p:strVal val="#ppt_w"/>
                                          </p:val>
                                        </p:tav>
                                      </p:tavLst>
                                    </p:anim>
                                    <p:anim calcmode="lin" valueType="num">
                                      <p:cBhvr>
                                        <p:cTn id="13" dur="4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6000" fill="hold"/>
                                        <p:tgtEl>
                                          <p:spTgt spid="7"/>
                                        </p:tgtEl>
                                        <p:attrNameLst>
                                          <p:attrName>ppt_x</p:attrName>
                                        </p:attrNameLst>
                                      </p:cBhvr>
                                      <p:tavLst>
                                        <p:tav tm="0">
                                          <p:val>
                                            <p:strVal val="#ppt_x+#ppt_w/2"/>
                                          </p:val>
                                        </p:tav>
                                        <p:tav tm="100000">
                                          <p:val>
                                            <p:strVal val="#ppt_x"/>
                                          </p:val>
                                        </p:tav>
                                      </p:tavLst>
                                    </p:anim>
                                    <p:anim calcmode="lin" valueType="num">
                                      <p:cBhvr>
                                        <p:cTn id="23" dur="6000" fill="hold"/>
                                        <p:tgtEl>
                                          <p:spTgt spid="7"/>
                                        </p:tgtEl>
                                        <p:attrNameLst>
                                          <p:attrName>ppt_y</p:attrName>
                                        </p:attrNameLst>
                                      </p:cBhvr>
                                      <p:tavLst>
                                        <p:tav tm="0">
                                          <p:val>
                                            <p:strVal val="#ppt_y"/>
                                          </p:val>
                                        </p:tav>
                                        <p:tav tm="100000">
                                          <p:val>
                                            <p:strVal val="#ppt_y"/>
                                          </p:val>
                                        </p:tav>
                                      </p:tavLst>
                                    </p:anim>
                                    <p:anim calcmode="lin" valueType="num">
                                      <p:cBhvr>
                                        <p:cTn id="24" dur="6000" fill="hold"/>
                                        <p:tgtEl>
                                          <p:spTgt spid="7"/>
                                        </p:tgtEl>
                                        <p:attrNameLst>
                                          <p:attrName>ppt_w</p:attrName>
                                        </p:attrNameLst>
                                      </p:cBhvr>
                                      <p:tavLst>
                                        <p:tav tm="0">
                                          <p:val>
                                            <p:fltVal val="0"/>
                                          </p:val>
                                        </p:tav>
                                        <p:tav tm="100000">
                                          <p:val>
                                            <p:strVal val="#ppt_w"/>
                                          </p:val>
                                        </p:tav>
                                      </p:tavLst>
                                    </p:anim>
                                    <p:anim calcmode="lin" valueType="num">
                                      <p:cBhvr>
                                        <p:cTn id="25" dur="6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7000" fill="hold"/>
                                        <p:tgtEl>
                                          <p:spTgt spid="8"/>
                                        </p:tgtEl>
                                        <p:attrNameLst>
                                          <p:attrName>ppt_x</p:attrName>
                                        </p:attrNameLst>
                                      </p:cBhvr>
                                      <p:tavLst>
                                        <p:tav tm="0">
                                          <p:val>
                                            <p:strVal val="#ppt_x+#ppt_w/2"/>
                                          </p:val>
                                        </p:tav>
                                        <p:tav tm="100000">
                                          <p:val>
                                            <p:strVal val="#ppt_x"/>
                                          </p:val>
                                        </p:tav>
                                      </p:tavLst>
                                    </p:anim>
                                    <p:anim calcmode="lin" valueType="num">
                                      <p:cBhvr>
                                        <p:cTn id="29" dur="7000" fill="hold"/>
                                        <p:tgtEl>
                                          <p:spTgt spid="8"/>
                                        </p:tgtEl>
                                        <p:attrNameLst>
                                          <p:attrName>ppt_y</p:attrName>
                                        </p:attrNameLst>
                                      </p:cBhvr>
                                      <p:tavLst>
                                        <p:tav tm="0">
                                          <p:val>
                                            <p:strVal val="#ppt_y"/>
                                          </p:val>
                                        </p:tav>
                                        <p:tav tm="100000">
                                          <p:val>
                                            <p:strVal val="#ppt_y"/>
                                          </p:val>
                                        </p:tav>
                                      </p:tavLst>
                                    </p:anim>
                                    <p:anim calcmode="lin" valueType="num">
                                      <p:cBhvr>
                                        <p:cTn id="30" dur="7000" fill="hold"/>
                                        <p:tgtEl>
                                          <p:spTgt spid="8"/>
                                        </p:tgtEl>
                                        <p:attrNameLst>
                                          <p:attrName>ppt_w</p:attrName>
                                        </p:attrNameLst>
                                      </p:cBhvr>
                                      <p:tavLst>
                                        <p:tav tm="0">
                                          <p:val>
                                            <p:fltVal val="0"/>
                                          </p:val>
                                        </p:tav>
                                        <p:tav tm="100000">
                                          <p:val>
                                            <p:strVal val="#ppt_w"/>
                                          </p:val>
                                        </p:tav>
                                      </p:tavLst>
                                    </p:anim>
                                    <p:anim calcmode="lin" valueType="num">
                                      <p:cBhvr>
                                        <p:cTn id="31" dur="7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8000" fill="hold"/>
                                        <p:tgtEl>
                                          <p:spTgt spid="9"/>
                                        </p:tgtEl>
                                        <p:attrNameLst>
                                          <p:attrName>ppt_x</p:attrName>
                                        </p:attrNameLst>
                                      </p:cBhvr>
                                      <p:tavLst>
                                        <p:tav tm="0">
                                          <p:val>
                                            <p:strVal val="#ppt_x+#ppt_w/2"/>
                                          </p:val>
                                        </p:tav>
                                        <p:tav tm="100000">
                                          <p:val>
                                            <p:strVal val="#ppt_x"/>
                                          </p:val>
                                        </p:tav>
                                      </p:tavLst>
                                    </p:anim>
                                    <p:anim calcmode="lin" valueType="num">
                                      <p:cBhvr>
                                        <p:cTn id="35" dur="8000" fill="hold"/>
                                        <p:tgtEl>
                                          <p:spTgt spid="9"/>
                                        </p:tgtEl>
                                        <p:attrNameLst>
                                          <p:attrName>ppt_y</p:attrName>
                                        </p:attrNameLst>
                                      </p:cBhvr>
                                      <p:tavLst>
                                        <p:tav tm="0">
                                          <p:val>
                                            <p:strVal val="#ppt_y"/>
                                          </p:val>
                                        </p:tav>
                                        <p:tav tm="100000">
                                          <p:val>
                                            <p:strVal val="#ppt_y"/>
                                          </p:val>
                                        </p:tav>
                                      </p:tavLst>
                                    </p:anim>
                                    <p:anim calcmode="lin" valueType="num">
                                      <p:cBhvr>
                                        <p:cTn id="36" dur="8000" fill="hold"/>
                                        <p:tgtEl>
                                          <p:spTgt spid="9"/>
                                        </p:tgtEl>
                                        <p:attrNameLst>
                                          <p:attrName>ppt_w</p:attrName>
                                        </p:attrNameLst>
                                      </p:cBhvr>
                                      <p:tavLst>
                                        <p:tav tm="0">
                                          <p:val>
                                            <p:fltVal val="0"/>
                                          </p:val>
                                        </p:tav>
                                        <p:tav tm="100000">
                                          <p:val>
                                            <p:strVal val="#ppt_w"/>
                                          </p:val>
                                        </p:tav>
                                      </p:tavLst>
                                    </p:anim>
                                    <p:anim calcmode="lin" valueType="num">
                                      <p:cBhvr>
                                        <p:cTn id="37" dur="8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9000" fill="hold"/>
                                        <p:tgtEl>
                                          <p:spTgt spid="10"/>
                                        </p:tgtEl>
                                        <p:attrNameLst>
                                          <p:attrName>ppt_x</p:attrName>
                                        </p:attrNameLst>
                                      </p:cBhvr>
                                      <p:tavLst>
                                        <p:tav tm="0">
                                          <p:val>
                                            <p:strVal val="#ppt_x+#ppt_w/2"/>
                                          </p:val>
                                        </p:tav>
                                        <p:tav tm="100000">
                                          <p:val>
                                            <p:strVal val="#ppt_x"/>
                                          </p:val>
                                        </p:tav>
                                      </p:tavLst>
                                    </p:anim>
                                    <p:anim calcmode="lin" valueType="num">
                                      <p:cBhvr>
                                        <p:cTn id="41" dur="9000" fill="hold"/>
                                        <p:tgtEl>
                                          <p:spTgt spid="10"/>
                                        </p:tgtEl>
                                        <p:attrNameLst>
                                          <p:attrName>ppt_y</p:attrName>
                                        </p:attrNameLst>
                                      </p:cBhvr>
                                      <p:tavLst>
                                        <p:tav tm="0">
                                          <p:val>
                                            <p:strVal val="#ppt_y"/>
                                          </p:val>
                                        </p:tav>
                                        <p:tav tm="100000">
                                          <p:val>
                                            <p:strVal val="#ppt_y"/>
                                          </p:val>
                                        </p:tav>
                                      </p:tavLst>
                                    </p:anim>
                                    <p:anim calcmode="lin" valueType="num">
                                      <p:cBhvr>
                                        <p:cTn id="42" dur="9000" fill="hold"/>
                                        <p:tgtEl>
                                          <p:spTgt spid="10"/>
                                        </p:tgtEl>
                                        <p:attrNameLst>
                                          <p:attrName>ppt_w</p:attrName>
                                        </p:attrNameLst>
                                      </p:cBhvr>
                                      <p:tavLst>
                                        <p:tav tm="0">
                                          <p:val>
                                            <p:fltVal val="0"/>
                                          </p:val>
                                        </p:tav>
                                        <p:tav tm="100000">
                                          <p:val>
                                            <p:strVal val="#ppt_w"/>
                                          </p:val>
                                        </p:tav>
                                      </p:tavLst>
                                    </p:anim>
                                    <p:anim calcmode="lin" valueType="num">
                                      <p:cBhvr>
                                        <p:cTn id="43" dur="9000" fill="hold"/>
                                        <p:tgtEl>
                                          <p:spTgt spid="10"/>
                                        </p:tgtEl>
                                        <p:attrNameLst>
                                          <p:attrName>ppt_h</p:attrName>
                                        </p:attrNameLst>
                                      </p:cBhvr>
                                      <p:tavLst>
                                        <p:tav tm="0">
                                          <p:val>
                                            <p:strVal val="#ppt_h"/>
                                          </p:val>
                                        </p:tav>
                                        <p:tav tm="100000">
                                          <p:val>
                                            <p:strVal val="#ppt_h"/>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fltVal val="0"/>
                                          </p:val>
                                        </p:tav>
                                        <p:tav tm="100000">
                                          <p:val>
                                            <p:strVal val="#ppt_w"/>
                                          </p:val>
                                        </p:tav>
                                      </p:tavLst>
                                    </p:anim>
                                    <p:anim calcmode="lin" valueType="num">
                                      <p:cBhvr>
                                        <p:cTn id="47" dur="3000" fill="hold"/>
                                        <p:tgtEl>
                                          <p:spTgt spid="5"/>
                                        </p:tgtEl>
                                        <p:attrNameLst>
                                          <p:attrName>ppt_h</p:attrName>
                                        </p:attrNameLst>
                                      </p:cBhvr>
                                      <p:tavLst>
                                        <p:tav tm="0">
                                          <p:val>
                                            <p:fltVal val="0"/>
                                          </p:val>
                                        </p:tav>
                                        <p:tav tm="100000">
                                          <p:val>
                                            <p:strVal val="#ppt_h"/>
                                          </p:val>
                                        </p:tav>
                                      </p:tavLst>
                                    </p:anim>
                                    <p:anim calcmode="lin" valueType="num">
                                      <p:cBhvr>
                                        <p:cTn id="48"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4000" fill="hold"/>
                                        <p:tgtEl>
                                          <p:spTgt spid="6"/>
                                        </p:tgtEl>
                                        <p:attrNameLst>
                                          <p:attrName>ppt_w</p:attrName>
                                        </p:attrNameLst>
                                      </p:cBhvr>
                                      <p:tavLst>
                                        <p:tav tm="0">
                                          <p:val>
                                            <p:fltVal val="0"/>
                                          </p:val>
                                        </p:tav>
                                        <p:tav tm="100000">
                                          <p:val>
                                            <p:strVal val="#ppt_w"/>
                                          </p:val>
                                        </p:tav>
                                      </p:tavLst>
                                    </p:anim>
                                    <p:anim calcmode="lin" valueType="num">
                                      <p:cBhvr>
                                        <p:cTn id="53" dur="4000" fill="hold"/>
                                        <p:tgtEl>
                                          <p:spTgt spid="6"/>
                                        </p:tgtEl>
                                        <p:attrNameLst>
                                          <p:attrName>ppt_h</p:attrName>
                                        </p:attrNameLst>
                                      </p:cBhvr>
                                      <p:tavLst>
                                        <p:tav tm="0">
                                          <p:val>
                                            <p:fltVal val="0"/>
                                          </p:val>
                                        </p:tav>
                                        <p:tav tm="100000">
                                          <p:val>
                                            <p:strVal val="#ppt_h"/>
                                          </p:val>
                                        </p:tav>
                                      </p:tavLst>
                                    </p:anim>
                                    <p:anim calcmode="lin" valueType="num">
                                      <p:cBhvr>
                                        <p:cTn id="54"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4000" fill="hold"/>
                                        <p:tgtEl>
                                          <p:spTgt spid="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0" fill="hold"/>
                                        <p:tgtEl>
                                          <p:spTgt spid="7"/>
                                        </p:tgtEl>
                                        <p:attrNameLst>
                                          <p:attrName>ppt_w</p:attrName>
                                        </p:attrNameLst>
                                      </p:cBhvr>
                                      <p:tavLst>
                                        <p:tav tm="0">
                                          <p:val>
                                            <p:fltVal val="0"/>
                                          </p:val>
                                        </p:tav>
                                        <p:tav tm="100000">
                                          <p:val>
                                            <p:strVal val="#ppt_w"/>
                                          </p:val>
                                        </p:tav>
                                      </p:tavLst>
                                    </p:anim>
                                    <p:anim calcmode="lin" valueType="num">
                                      <p:cBhvr>
                                        <p:cTn id="59" dur="5000" fill="hold"/>
                                        <p:tgtEl>
                                          <p:spTgt spid="7"/>
                                        </p:tgtEl>
                                        <p:attrNameLst>
                                          <p:attrName>ppt_h</p:attrName>
                                        </p:attrNameLst>
                                      </p:cBhvr>
                                      <p:tavLst>
                                        <p:tav tm="0">
                                          <p:val>
                                            <p:fltVal val="0"/>
                                          </p:val>
                                        </p:tav>
                                        <p:tav tm="100000">
                                          <p:val>
                                            <p:strVal val="#ppt_h"/>
                                          </p:val>
                                        </p:tav>
                                      </p:tavLst>
                                    </p:anim>
                                    <p:anim calcmode="lin" valueType="num">
                                      <p:cBhvr>
                                        <p:cTn id="6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6000" fill="hold"/>
                                        <p:tgtEl>
                                          <p:spTgt spid="8"/>
                                        </p:tgtEl>
                                        <p:attrNameLst>
                                          <p:attrName>ppt_w</p:attrName>
                                        </p:attrNameLst>
                                      </p:cBhvr>
                                      <p:tavLst>
                                        <p:tav tm="0">
                                          <p:val>
                                            <p:fltVal val="0"/>
                                          </p:val>
                                        </p:tav>
                                        <p:tav tm="100000">
                                          <p:val>
                                            <p:strVal val="#ppt_w"/>
                                          </p:val>
                                        </p:tav>
                                      </p:tavLst>
                                    </p:anim>
                                    <p:anim calcmode="lin" valueType="num">
                                      <p:cBhvr>
                                        <p:cTn id="65" dur="6000" fill="hold"/>
                                        <p:tgtEl>
                                          <p:spTgt spid="8"/>
                                        </p:tgtEl>
                                        <p:attrNameLst>
                                          <p:attrName>ppt_h</p:attrName>
                                        </p:attrNameLst>
                                      </p:cBhvr>
                                      <p:tavLst>
                                        <p:tav tm="0">
                                          <p:val>
                                            <p:fltVal val="0"/>
                                          </p:val>
                                        </p:tav>
                                        <p:tav tm="100000">
                                          <p:val>
                                            <p:strVal val="#ppt_h"/>
                                          </p:val>
                                        </p:tav>
                                      </p:tavLst>
                                    </p:anim>
                                    <p:anim calcmode="lin" valueType="num">
                                      <p:cBhvr>
                                        <p:cTn id="66"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6000" fill="hold"/>
                                        <p:tgtEl>
                                          <p:spTgt spid="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7000" fill="hold"/>
                                        <p:tgtEl>
                                          <p:spTgt spid="9"/>
                                        </p:tgtEl>
                                        <p:attrNameLst>
                                          <p:attrName>ppt_w</p:attrName>
                                        </p:attrNameLst>
                                      </p:cBhvr>
                                      <p:tavLst>
                                        <p:tav tm="0">
                                          <p:val>
                                            <p:fltVal val="0"/>
                                          </p:val>
                                        </p:tav>
                                        <p:tav tm="100000">
                                          <p:val>
                                            <p:strVal val="#ppt_w"/>
                                          </p:val>
                                        </p:tav>
                                      </p:tavLst>
                                    </p:anim>
                                    <p:anim calcmode="lin" valueType="num">
                                      <p:cBhvr>
                                        <p:cTn id="71" dur="7000" fill="hold"/>
                                        <p:tgtEl>
                                          <p:spTgt spid="9"/>
                                        </p:tgtEl>
                                        <p:attrNameLst>
                                          <p:attrName>ppt_h</p:attrName>
                                        </p:attrNameLst>
                                      </p:cBhvr>
                                      <p:tavLst>
                                        <p:tav tm="0">
                                          <p:val>
                                            <p:fltVal val="0"/>
                                          </p:val>
                                        </p:tav>
                                        <p:tav tm="100000">
                                          <p:val>
                                            <p:strVal val="#ppt_h"/>
                                          </p:val>
                                        </p:tav>
                                      </p:tavLst>
                                    </p:anim>
                                    <p:anim calcmode="lin" valueType="num">
                                      <p:cBhvr>
                                        <p:cTn id="72"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9"/>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p:cTn id="76" dur="8000" fill="hold"/>
                                        <p:tgtEl>
                                          <p:spTgt spid="10"/>
                                        </p:tgtEl>
                                        <p:attrNameLst>
                                          <p:attrName>ppt_w</p:attrName>
                                        </p:attrNameLst>
                                      </p:cBhvr>
                                      <p:tavLst>
                                        <p:tav tm="0">
                                          <p:val>
                                            <p:fltVal val="0"/>
                                          </p:val>
                                        </p:tav>
                                        <p:tav tm="100000">
                                          <p:val>
                                            <p:strVal val="#ppt_w"/>
                                          </p:val>
                                        </p:tav>
                                      </p:tavLst>
                                    </p:anim>
                                    <p:anim calcmode="lin" valueType="num">
                                      <p:cBhvr>
                                        <p:cTn id="77" dur="8000" fill="hold"/>
                                        <p:tgtEl>
                                          <p:spTgt spid="10"/>
                                        </p:tgtEl>
                                        <p:attrNameLst>
                                          <p:attrName>ppt_h</p:attrName>
                                        </p:attrNameLst>
                                      </p:cBhvr>
                                      <p:tavLst>
                                        <p:tav tm="0">
                                          <p:val>
                                            <p:fltVal val="0"/>
                                          </p:val>
                                        </p:tav>
                                        <p:tav tm="100000">
                                          <p:val>
                                            <p:strVal val="#ppt_h"/>
                                          </p:val>
                                        </p:tav>
                                      </p:tavLst>
                                    </p:anim>
                                    <p:anim calcmode="lin" valueType="num">
                                      <p:cBhvr>
                                        <p:cTn id="78"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79" dur="8000" fill="hold"/>
                                        <p:tgtEl>
                                          <p:spTgt spid="10"/>
                                        </p:tgtEl>
                                        <p:attrNameLst>
                                          <p:attrName>ppt_y</p:attrName>
                                        </p:attrNameLst>
                                      </p:cBhvr>
                                      <p:tavLst>
                                        <p:tav tm="0" fmla="#ppt_y+(sin(-2*pi*(1-$))*-#ppt_x+cos(-2*pi*(1-$))*(1-#ppt_y))*(1-$)">
                                          <p:val>
                                            <p:fltVal val="0"/>
                                          </p:val>
                                        </p:tav>
                                        <p:tav tm="100000">
                                          <p:val>
                                            <p:fltVal val="1"/>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4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2" nodeType="withEffect">
                                  <p:stCondLst>
                                    <p:cond delay="0"/>
                                  </p:stCondLst>
                                  <p:childTnLst>
                                    <p:animRot by="21600000">
                                      <p:cBhvr>
                                        <p:cTn id="87" dur="6000" fill="hold"/>
                                        <p:tgtEl>
                                          <p:spTgt spid="8"/>
                                        </p:tgtEl>
                                        <p:attrNameLst>
                                          <p:attrName>r</p:attrName>
                                        </p:attrNameLst>
                                      </p:cBhvr>
                                    </p:animRot>
                                  </p:childTnLst>
                                </p:cTn>
                              </p:par>
                              <p:par>
                                <p:cTn id="88" presetID="8" presetClass="emph" presetSubtype="0" fill="hold" grpId="2" nodeType="withEffect">
                                  <p:stCondLst>
                                    <p:cond delay="0"/>
                                  </p:stCondLst>
                                  <p:childTnLst>
                                    <p:animRot by="21600000">
                                      <p:cBhvr>
                                        <p:cTn id="89" dur="7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8000" fill="hold"/>
                                        <p:tgtEl>
                                          <p:spTgt spid="10"/>
                                        </p:tgtEl>
                                        <p:attrNameLst>
                                          <p:attrName>r</p:attrName>
                                        </p:attrNameLst>
                                      </p:cBhvr>
                                    </p:animRot>
                                  </p:childTnLst>
                                </p:cTn>
                              </p:par>
                            </p:childTnLst>
                          </p:cTn>
                        </p:par>
                        <p:par>
                          <p:cTn id="92" fill="hold">
                            <p:stCondLst>
                              <p:cond delay="9000"/>
                            </p:stCondLst>
                            <p:childTnLst>
                              <p:par>
                                <p:cTn id="93" presetID="2" presetClass="exit" presetSubtype="2" fill="hold" grpId="3" nodeType="afterEffect">
                                  <p:stCondLst>
                                    <p:cond delay="0"/>
                                  </p:stCondLst>
                                  <p:childTnLst>
                                    <p:anim calcmode="lin" valueType="num">
                                      <p:cBhvr additive="base">
                                        <p:cTn id="94" dur="8000"/>
                                        <p:tgtEl>
                                          <p:spTgt spid="5"/>
                                        </p:tgtEl>
                                        <p:attrNameLst>
                                          <p:attrName>ppt_x</p:attrName>
                                        </p:attrNameLst>
                                      </p:cBhvr>
                                      <p:tavLst>
                                        <p:tav tm="0">
                                          <p:val>
                                            <p:strVal val="ppt_x"/>
                                          </p:val>
                                        </p:tav>
                                        <p:tav tm="100000">
                                          <p:val>
                                            <p:strVal val="1+ppt_w/2"/>
                                          </p:val>
                                        </p:tav>
                                      </p:tavLst>
                                    </p:anim>
                                    <p:anim calcmode="lin" valueType="num">
                                      <p:cBhvr additive="base">
                                        <p:cTn id="95" dur="8000"/>
                                        <p:tgtEl>
                                          <p:spTgt spid="5"/>
                                        </p:tgtEl>
                                        <p:attrNameLst>
                                          <p:attrName>ppt_y</p:attrName>
                                        </p:attrNameLst>
                                      </p:cBhvr>
                                      <p:tavLst>
                                        <p:tav tm="0">
                                          <p:val>
                                            <p:strVal val="ppt_y"/>
                                          </p:val>
                                        </p:tav>
                                        <p:tav tm="100000">
                                          <p:val>
                                            <p:strVal val="ppt_y"/>
                                          </p:val>
                                        </p:tav>
                                      </p:tavLst>
                                    </p:anim>
                                    <p:set>
                                      <p:cBhvr>
                                        <p:cTn id="96" dur="1" fill="hold">
                                          <p:stCondLst>
                                            <p:cond delay="7999"/>
                                          </p:stCondLst>
                                        </p:cTn>
                                        <p:tgtEl>
                                          <p:spTgt spid="5"/>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7000"/>
                                        <p:tgtEl>
                                          <p:spTgt spid="6"/>
                                        </p:tgtEl>
                                        <p:attrNameLst>
                                          <p:attrName>ppt_x</p:attrName>
                                        </p:attrNameLst>
                                      </p:cBhvr>
                                      <p:tavLst>
                                        <p:tav tm="0">
                                          <p:val>
                                            <p:strVal val="ppt_x"/>
                                          </p:val>
                                        </p:tav>
                                        <p:tav tm="100000">
                                          <p:val>
                                            <p:strVal val="1+ppt_w/2"/>
                                          </p:val>
                                        </p:tav>
                                      </p:tavLst>
                                    </p:anim>
                                    <p:anim calcmode="lin" valueType="num">
                                      <p:cBhvr additive="base">
                                        <p:cTn id="99" dur="7000"/>
                                        <p:tgtEl>
                                          <p:spTgt spid="6"/>
                                        </p:tgtEl>
                                        <p:attrNameLst>
                                          <p:attrName>ppt_y</p:attrName>
                                        </p:attrNameLst>
                                      </p:cBhvr>
                                      <p:tavLst>
                                        <p:tav tm="0">
                                          <p:val>
                                            <p:strVal val="ppt_y"/>
                                          </p:val>
                                        </p:tav>
                                        <p:tav tm="100000">
                                          <p:val>
                                            <p:strVal val="ppt_y"/>
                                          </p:val>
                                        </p:tav>
                                      </p:tavLst>
                                    </p:anim>
                                    <p:set>
                                      <p:cBhvr>
                                        <p:cTn id="100" dur="1" fill="hold">
                                          <p:stCondLst>
                                            <p:cond delay="6999"/>
                                          </p:stCondLst>
                                        </p:cTn>
                                        <p:tgtEl>
                                          <p:spTgt spid="6"/>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6000"/>
                                        <p:tgtEl>
                                          <p:spTgt spid="7"/>
                                        </p:tgtEl>
                                        <p:attrNameLst>
                                          <p:attrName>ppt_x</p:attrName>
                                        </p:attrNameLst>
                                      </p:cBhvr>
                                      <p:tavLst>
                                        <p:tav tm="0">
                                          <p:val>
                                            <p:strVal val="ppt_x"/>
                                          </p:val>
                                        </p:tav>
                                        <p:tav tm="100000">
                                          <p:val>
                                            <p:strVal val="1+ppt_w/2"/>
                                          </p:val>
                                        </p:tav>
                                      </p:tavLst>
                                    </p:anim>
                                    <p:anim calcmode="lin" valueType="num">
                                      <p:cBhvr additive="base">
                                        <p:cTn id="103" dur="6000"/>
                                        <p:tgtEl>
                                          <p:spTgt spid="7"/>
                                        </p:tgtEl>
                                        <p:attrNameLst>
                                          <p:attrName>ppt_y</p:attrName>
                                        </p:attrNameLst>
                                      </p:cBhvr>
                                      <p:tavLst>
                                        <p:tav tm="0">
                                          <p:val>
                                            <p:strVal val="ppt_y"/>
                                          </p:val>
                                        </p:tav>
                                        <p:tav tm="100000">
                                          <p:val>
                                            <p:strVal val="ppt_y"/>
                                          </p:val>
                                        </p:tav>
                                      </p:tavLst>
                                    </p:anim>
                                    <p:set>
                                      <p:cBhvr>
                                        <p:cTn id="104" dur="1" fill="hold">
                                          <p:stCondLst>
                                            <p:cond delay="5999"/>
                                          </p:stCondLst>
                                        </p:cTn>
                                        <p:tgtEl>
                                          <p:spTgt spid="7"/>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5000"/>
                                        <p:tgtEl>
                                          <p:spTgt spid="8"/>
                                        </p:tgtEl>
                                        <p:attrNameLst>
                                          <p:attrName>ppt_x</p:attrName>
                                        </p:attrNameLst>
                                      </p:cBhvr>
                                      <p:tavLst>
                                        <p:tav tm="0">
                                          <p:val>
                                            <p:strVal val="ppt_x"/>
                                          </p:val>
                                        </p:tav>
                                        <p:tav tm="100000">
                                          <p:val>
                                            <p:strVal val="1+ppt_w/2"/>
                                          </p:val>
                                        </p:tav>
                                      </p:tavLst>
                                    </p:anim>
                                    <p:anim calcmode="lin" valueType="num">
                                      <p:cBhvr additive="base">
                                        <p:cTn id="107" dur="5000"/>
                                        <p:tgtEl>
                                          <p:spTgt spid="8"/>
                                        </p:tgtEl>
                                        <p:attrNameLst>
                                          <p:attrName>ppt_y</p:attrName>
                                        </p:attrNameLst>
                                      </p:cBhvr>
                                      <p:tavLst>
                                        <p:tav tm="0">
                                          <p:val>
                                            <p:strVal val="ppt_y"/>
                                          </p:val>
                                        </p:tav>
                                        <p:tav tm="100000">
                                          <p:val>
                                            <p:strVal val="ppt_y"/>
                                          </p:val>
                                        </p:tav>
                                      </p:tavLst>
                                    </p:anim>
                                    <p:set>
                                      <p:cBhvr>
                                        <p:cTn id="108" dur="1" fill="hold">
                                          <p:stCondLst>
                                            <p:cond delay="4999"/>
                                          </p:stCondLst>
                                        </p:cTn>
                                        <p:tgtEl>
                                          <p:spTgt spid="8"/>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4000"/>
                                        <p:tgtEl>
                                          <p:spTgt spid="9"/>
                                        </p:tgtEl>
                                        <p:attrNameLst>
                                          <p:attrName>ppt_x</p:attrName>
                                        </p:attrNameLst>
                                      </p:cBhvr>
                                      <p:tavLst>
                                        <p:tav tm="0">
                                          <p:val>
                                            <p:strVal val="ppt_x"/>
                                          </p:val>
                                        </p:tav>
                                        <p:tav tm="100000">
                                          <p:val>
                                            <p:strVal val="1+ppt_w/2"/>
                                          </p:val>
                                        </p:tav>
                                      </p:tavLst>
                                    </p:anim>
                                    <p:anim calcmode="lin" valueType="num">
                                      <p:cBhvr additive="base">
                                        <p:cTn id="111" dur="4000"/>
                                        <p:tgtEl>
                                          <p:spTgt spid="9"/>
                                        </p:tgtEl>
                                        <p:attrNameLst>
                                          <p:attrName>ppt_y</p:attrName>
                                        </p:attrNameLst>
                                      </p:cBhvr>
                                      <p:tavLst>
                                        <p:tav tm="0">
                                          <p:val>
                                            <p:strVal val="ppt_y"/>
                                          </p:val>
                                        </p:tav>
                                        <p:tav tm="100000">
                                          <p:val>
                                            <p:strVal val="ppt_y"/>
                                          </p:val>
                                        </p:tav>
                                      </p:tavLst>
                                    </p:anim>
                                    <p:set>
                                      <p:cBhvr>
                                        <p:cTn id="112" dur="1" fill="hold">
                                          <p:stCondLst>
                                            <p:cond delay="3999"/>
                                          </p:stCondLst>
                                        </p:cTn>
                                        <p:tgtEl>
                                          <p:spTgt spid="9"/>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17" presetClass="entr" presetSubtype="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8000" fill="hold"/>
                                        <p:tgtEl>
                                          <p:spTgt spid="4"/>
                                        </p:tgtEl>
                                        <p:attrNameLst>
                                          <p:attrName>ppt_x</p:attrName>
                                        </p:attrNameLst>
                                      </p:cBhvr>
                                      <p:tavLst>
                                        <p:tav tm="0">
                                          <p:val>
                                            <p:strVal val="#ppt_x-#ppt_w/2"/>
                                          </p:val>
                                        </p:tav>
                                        <p:tav tm="100000">
                                          <p:val>
                                            <p:strVal val="#ppt_x"/>
                                          </p:val>
                                        </p:tav>
                                      </p:tavLst>
                                    </p:anim>
                                    <p:anim calcmode="lin" valueType="num">
                                      <p:cBhvr>
                                        <p:cTn id="120" dur="8000" fill="hold"/>
                                        <p:tgtEl>
                                          <p:spTgt spid="4"/>
                                        </p:tgtEl>
                                        <p:attrNameLst>
                                          <p:attrName>ppt_y</p:attrName>
                                        </p:attrNameLst>
                                      </p:cBhvr>
                                      <p:tavLst>
                                        <p:tav tm="0">
                                          <p:val>
                                            <p:strVal val="#ppt_y"/>
                                          </p:val>
                                        </p:tav>
                                        <p:tav tm="100000">
                                          <p:val>
                                            <p:strVal val="#ppt_y"/>
                                          </p:val>
                                        </p:tav>
                                      </p:tavLst>
                                    </p:anim>
                                    <p:anim calcmode="lin" valueType="num">
                                      <p:cBhvr>
                                        <p:cTn id="121" dur="8000" fill="hold"/>
                                        <p:tgtEl>
                                          <p:spTgt spid="4"/>
                                        </p:tgtEl>
                                        <p:attrNameLst>
                                          <p:attrName>ppt_w</p:attrName>
                                        </p:attrNameLst>
                                      </p:cBhvr>
                                      <p:tavLst>
                                        <p:tav tm="0">
                                          <p:val>
                                            <p:fltVal val="0"/>
                                          </p:val>
                                        </p:tav>
                                        <p:tav tm="100000">
                                          <p:val>
                                            <p:strVal val="#ppt_w"/>
                                          </p:val>
                                        </p:tav>
                                      </p:tavLst>
                                    </p:anim>
                                    <p:anim calcmode="lin" valueType="num">
                                      <p:cBhvr>
                                        <p:cTn id="122" dur="8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78856_delfiny-dwa-oceanarium.jpg"/>
          <p:cNvPicPr>
            <a:picLocks noChangeAspect="1"/>
          </p:cNvPicPr>
          <p:nvPr/>
        </p:nvPicPr>
        <p:blipFill>
          <a:blip r:embed="rId3"/>
          <a:stretch>
            <a:fillRect/>
          </a:stretch>
        </p:blipFill>
        <p:spPr>
          <a:xfrm>
            <a:off x="0" y="0"/>
            <a:ext cx="9144000" cy="6858000"/>
          </a:xfrm>
          <a:prstGeom prst="rect">
            <a:avLst/>
          </a:prstGeom>
          <a:gradFill>
            <a:gsLst>
              <a:gs pos="38000">
                <a:srgbClr val="002060"/>
              </a:gs>
              <a:gs pos="25000">
                <a:srgbClr val="21D6E0"/>
              </a:gs>
              <a:gs pos="75000">
                <a:srgbClr val="0087E6"/>
              </a:gs>
              <a:gs pos="100000">
                <a:srgbClr val="005CBF"/>
              </a:gs>
            </a:gsLst>
            <a:lin ang="5400000" scaled="0"/>
          </a:gradFill>
        </p:spPr>
      </p:pic>
      <p:sp>
        <p:nvSpPr>
          <p:cNvPr id="18" name="17 Marco"/>
          <p:cNvSpPr/>
          <p:nvPr/>
        </p:nvSpPr>
        <p:spPr>
          <a:xfrm>
            <a:off x="1285852" y="714356"/>
            <a:ext cx="6715172" cy="5429288"/>
          </a:xfrm>
          <a:prstGeom prst="frame">
            <a:avLst>
              <a:gd name="adj1" fmla="val 10044"/>
            </a:avLst>
          </a:prstGeom>
          <a:blipFill dpi="0" rotWithShape="1">
            <a:blip r:embed="rId4">
              <a:duotone>
                <a:prstClr val="black"/>
                <a:schemeClr val="accent5">
                  <a:tint val="45000"/>
                  <a:satMod val="400000"/>
                </a:schemeClr>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2000232" y="1428736"/>
            <a:ext cx="5286412" cy="4000528"/>
          </a:xfrm>
          <a:prstGeom prst="frame">
            <a:avLst>
              <a:gd name="adj1" fmla="val 12425"/>
            </a:avLst>
          </a:prstGeom>
          <a:blipFill dpi="0" rotWithShape="1">
            <a:blip r:embed="rId4">
              <a:duotone>
                <a:prstClr val="black"/>
                <a:schemeClr val="accent5">
                  <a:tint val="45000"/>
                  <a:satMod val="400000"/>
                </a:schemeClr>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2643174" y="2071678"/>
            <a:ext cx="3929090" cy="2714644"/>
          </a:xfrm>
          <a:prstGeom prst="frame">
            <a:avLst>
              <a:gd name="adj1" fmla="val 16636"/>
            </a:avLst>
          </a:prstGeom>
          <a:blipFill dpi="0" rotWithShape="1">
            <a:blip r:embed="rId4">
              <a:duotone>
                <a:prstClr val="black"/>
                <a:schemeClr val="accent5">
                  <a:tint val="45000"/>
                  <a:satMod val="400000"/>
                </a:schemeClr>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a:off x="3286116" y="2714620"/>
            <a:ext cx="2714644" cy="1438284"/>
          </a:xfrm>
          <a:prstGeom prst="frame">
            <a:avLst>
              <a:gd name="adj1" fmla="val 25907"/>
            </a:avLst>
          </a:prstGeom>
          <a:blipFill dpi="0" rotWithShape="1">
            <a:blip r:embed="rId4">
              <a:duotone>
                <a:prstClr val="black"/>
                <a:schemeClr val="accent5">
                  <a:tint val="45000"/>
                  <a:satMod val="400000"/>
                </a:schemeClr>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plus(in)">
                                      <p:cBhvr>
                                        <p:cTn id="10" dur="3000"/>
                                        <p:tgtEl>
                                          <p:spTgt spid="18"/>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plus(in)">
                                      <p:cBhvr>
                                        <p:cTn id="13" dur="3000"/>
                                        <p:tgtEl>
                                          <p:spTgt spid="1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plus(in)">
                                      <p:cBhvr>
                                        <p:cTn id="16" dur="3000"/>
                                        <p:tgtEl>
                                          <p:spTgt spid="2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3000"/>
                                        <p:tgtEl>
                                          <p:spTgt spid="21"/>
                                        </p:tgtEl>
                                      </p:cBhvr>
                                    </p:animEffect>
                                  </p:childTnLst>
                                </p:cTn>
                              </p:par>
                              <p:par>
                                <p:cTn id="20" presetID="19" presetClass="entr" presetSubtype="5" fill="hold" grpId="1"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3000" fill="hold"/>
                                        <p:tgtEl>
                                          <p:spTgt spid="18"/>
                                        </p:tgtEl>
                                        <p:attrNameLst>
                                          <p:attrName>ppt_w</p:attrName>
                                        </p:attrNameLst>
                                      </p:cBhvr>
                                      <p:tavLst>
                                        <p:tav tm="0">
                                          <p:val>
                                            <p:strVal val="#ppt_w"/>
                                          </p:val>
                                        </p:tav>
                                        <p:tav tm="100000">
                                          <p:val>
                                            <p:strVal val="#ppt_w"/>
                                          </p:val>
                                        </p:tav>
                                      </p:tavLst>
                                    </p:anim>
                                    <p:anim calcmode="lin" valueType="num">
                                      <p:cBhvr>
                                        <p:cTn id="23" dur="3000" fill="hold"/>
                                        <p:tgtEl>
                                          <p:spTgt spid="18"/>
                                        </p:tgtEl>
                                        <p:attrNameLst>
                                          <p:attrName>ppt_h</p:attrName>
                                        </p:attrNameLst>
                                      </p:cBhvr>
                                      <p:tavLst>
                                        <p:tav tm="0" fmla="#ppt_h*sin(2.5*pi*$)">
                                          <p:val>
                                            <p:fltVal val="0"/>
                                          </p:val>
                                        </p:tav>
                                        <p:tav tm="100000">
                                          <p:val>
                                            <p:fltVal val="1"/>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3000" fill="hold"/>
                                        <p:tgtEl>
                                          <p:spTgt spid="19"/>
                                        </p:tgtEl>
                                        <p:attrNameLst>
                                          <p:attrName>ppt_w</p:attrName>
                                        </p:attrNameLst>
                                      </p:cBhvr>
                                      <p:tavLst>
                                        <p:tav tm="0" fmla="#ppt_w*sin(2.5*pi*$)">
                                          <p:val>
                                            <p:fltVal val="0"/>
                                          </p:val>
                                        </p:tav>
                                        <p:tav tm="100000">
                                          <p:val>
                                            <p:fltVal val="1"/>
                                          </p:val>
                                        </p:tav>
                                      </p:tavLst>
                                    </p:anim>
                                    <p:anim calcmode="lin" valueType="num">
                                      <p:cBhvr>
                                        <p:cTn id="27" dur="3000" fill="hold"/>
                                        <p:tgtEl>
                                          <p:spTgt spid="19"/>
                                        </p:tgtEl>
                                        <p:attrNameLst>
                                          <p:attrName>ppt_h</p:attrName>
                                        </p:attrNameLst>
                                      </p:cBhvr>
                                      <p:tavLst>
                                        <p:tav tm="0">
                                          <p:val>
                                            <p:strVal val="#ppt_h"/>
                                          </p:val>
                                        </p:tav>
                                        <p:tav tm="100000">
                                          <p:val>
                                            <p:strVal val="#ppt_h"/>
                                          </p:val>
                                        </p:tav>
                                      </p:tavLst>
                                    </p:anim>
                                  </p:childTnLst>
                                </p:cTn>
                              </p:par>
                              <p:par>
                                <p:cTn id="28" presetID="19" presetClass="entr" presetSubtype="5" fill="hold" grpId="1"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3000" fill="hold"/>
                                        <p:tgtEl>
                                          <p:spTgt spid="20"/>
                                        </p:tgtEl>
                                        <p:attrNameLst>
                                          <p:attrName>ppt_w</p:attrName>
                                        </p:attrNameLst>
                                      </p:cBhvr>
                                      <p:tavLst>
                                        <p:tav tm="0">
                                          <p:val>
                                            <p:strVal val="#ppt_w"/>
                                          </p:val>
                                        </p:tav>
                                        <p:tav tm="100000">
                                          <p:val>
                                            <p:strVal val="#ppt_w"/>
                                          </p:val>
                                        </p:tav>
                                      </p:tavLst>
                                    </p:anim>
                                    <p:anim calcmode="lin" valueType="num">
                                      <p:cBhvr>
                                        <p:cTn id="31" dur="3000" fill="hold"/>
                                        <p:tgtEl>
                                          <p:spTgt spid="20"/>
                                        </p:tgtEl>
                                        <p:attrNameLst>
                                          <p:attrName>ppt_h</p:attrName>
                                        </p:attrNameLst>
                                      </p:cBhvr>
                                      <p:tavLst>
                                        <p:tav tm="0" fmla="#ppt_h*sin(2.5*pi*$)">
                                          <p:val>
                                            <p:fltVal val="0"/>
                                          </p:val>
                                        </p:tav>
                                        <p:tav tm="100000">
                                          <p:val>
                                            <p:fltVal val="1"/>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p:cTn id="34" dur="3000" fill="hold"/>
                                        <p:tgtEl>
                                          <p:spTgt spid="21"/>
                                        </p:tgtEl>
                                        <p:attrNameLst>
                                          <p:attrName>ppt_w</p:attrName>
                                        </p:attrNameLst>
                                      </p:cBhvr>
                                      <p:tavLst>
                                        <p:tav tm="0" fmla="#ppt_w*sin(2.5*pi*$)">
                                          <p:val>
                                            <p:fltVal val="0"/>
                                          </p:val>
                                        </p:tav>
                                        <p:tav tm="100000">
                                          <p:val>
                                            <p:fltVal val="1"/>
                                          </p:val>
                                        </p:tav>
                                      </p:tavLst>
                                    </p:anim>
                                    <p:anim calcmode="lin" valueType="num">
                                      <p:cBhvr>
                                        <p:cTn id="35" dur="3000" fill="hold"/>
                                        <p:tgtEl>
                                          <p:spTgt spid="21"/>
                                        </p:tgtEl>
                                        <p:attrNameLst>
                                          <p:attrName>ppt_h</p:attrName>
                                        </p:attrNameLst>
                                      </p:cBhvr>
                                      <p:tavLst>
                                        <p:tav tm="0">
                                          <p:val>
                                            <p:strVal val="#ppt_h"/>
                                          </p:val>
                                        </p:tav>
                                        <p:tav tm="100000">
                                          <p:val>
                                            <p:strVal val="#ppt_h"/>
                                          </p:val>
                                        </p:tav>
                                      </p:tavLst>
                                    </p:anim>
                                  </p:childTnLst>
                                </p:cTn>
                              </p:par>
                            </p:childTnLst>
                          </p:cTn>
                        </p:par>
                        <p:par>
                          <p:cTn id="36" fill="hold">
                            <p:stCondLst>
                              <p:cond delay="3000"/>
                            </p:stCondLst>
                            <p:childTnLst>
                              <p:par>
                                <p:cTn id="37" presetID="23" presetClass="exit" presetSubtype="32" fill="hold" grpId="2" nodeType="afterEffect">
                                  <p:stCondLst>
                                    <p:cond delay="0"/>
                                  </p:stCondLst>
                                  <p:childTnLst>
                                    <p:anim calcmode="lin" valueType="num">
                                      <p:cBhvr>
                                        <p:cTn id="38" dur="3000"/>
                                        <p:tgtEl>
                                          <p:spTgt spid="18"/>
                                        </p:tgtEl>
                                        <p:attrNameLst>
                                          <p:attrName>ppt_w</p:attrName>
                                        </p:attrNameLst>
                                      </p:cBhvr>
                                      <p:tavLst>
                                        <p:tav tm="0">
                                          <p:val>
                                            <p:strVal val="ppt_w"/>
                                          </p:val>
                                        </p:tav>
                                        <p:tav tm="100000">
                                          <p:val>
                                            <p:fltVal val="0"/>
                                          </p:val>
                                        </p:tav>
                                      </p:tavLst>
                                    </p:anim>
                                    <p:anim calcmode="lin" valueType="num">
                                      <p:cBhvr>
                                        <p:cTn id="39" dur="3000"/>
                                        <p:tgtEl>
                                          <p:spTgt spid="18"/>
                                        </p:tgtEl>
                                        <p:attrNameLst>
                                          <p:attrName>ppt_h</p:attrName>
                                        </p:attrNameLst>
                                      </p:cBhvr>
                                      <p:tavLst>
                                        <p:tav tm="0">
                                          <p:val>
                                            <p:strVal val="ppt_h"/>
                                          </p:val>
                                        </p:tav>
                                        <p:tav tm="100000">
                                          <p:val>
                                            <p:fltVal val="0"/>
                                          </p:val>
                                        </p:tav>
                                      </p:tavLst>
                                    </p:anim>
                                    <p:set>
                                      <p:cBhvr>
                                        <p:cTn id="40" dur="1" fill="hold">
                                          <p:stCondLst>
                                            <p:cond delay="2999"/>
                                          </p:stCondLst>
                                        </p:cTn>
                                        <p:tgtEl>
                                          <p:spTgt spid="18"/>
                                        </p:tgtEl>
                                        <p:attrNameLst>
                                          <p:attrName>style.visibility</p:attrName>
                                        </p:attrNameLst>
                                      </p:cBhvr>
                                      <p:to>
                                        <p:strVal val="hidden"/>
                                      </p:to>
                                    </p:set>
                                  </p:childTnLst>
                                </p:cTn>
                              </p:par>
                              <p:par>
                                <p:cTn id="41" presetID="23" presetClass="exit" presetSubtype="32" fill="hold" grpId="2" nodeType="withEffect">
                                  <p:stCondLst>
                                    <p:cond delay="0"/>
                                  </p:stCondLst>
                                  <p:childTnLst>
                                    <p:anim calcmode="lin" valueType="num">
                                      <p:cBhvr>
                                        <p:cTn id="42" dur="3000"/>
                                        <p:tgtEl>
                                          <p:spTgt spid="19"/>
                                        </p:tgtEl>
                                        <p:attrNameLst>
                                          <p:attrName>ppt_w</p:attrName>
                                        </p:attrNameLst>
                                      </p:cBhvr>
                                      <p:tavLst>
                                        <p:tav tm="0">
                                          <p:val>
                                            <p:strVal val="ppt_w"/>
                                          </p:val>
                                        </p:tav>
                                        <p:tav tm="100000">
                                          <p:val>
                                            <p:fltVal val="0"/>
                                          </p:val>
                                        </p:tav>
                                      </p:tavLst>
                                    </p:anim>
                                    <p:anim calcmode="lin" valueType="num">
                                      <p:cBhvr>
                                        <p:cTn id="43" dur="3000"/>
                                        <p:tgtEl>
                                          <p:spTgt spid="19"/>
                                        </p:tgtEl>
                                        <p:attrNameLst>
                                          <p:attrName>ppt_h</p:attrName>
                                        </p:attrNameLst>
                                      </p:cBhvr>
                                      <p:tavLst>
                                        <p:tav tm="0">
                                          <p:val>
                                            <p:strVal val="ppt_h"/>
                                          </p:val>
                                        </p:tav>
                                        <p:tav tm="100000">
                                          <p:val>
                                            <p:fltVal val="0"/>
                                          </p:val>
                                        </p:tav>
                                      </p:tavLst>
                                    </p:anim>
                                    <p:set>
                                      <p:cBhvr>
                                        <p:cTn id="44" dur="1" fill="hold">
                                          <p:stCondLst>
                                            <p:cond delay="2999"/>
                                          </p:stCondLst>
                                        </p:cTn>
                                        <p:tgtEl>
                                          <p:spTgt spid="19"/>
                                        </p:tgtEl>
                                        <p:attrNameLst>
                                          <p:attrName>style.visibility</p:attrName>
                                        </p:attrNameLst>
                                      </p:cBhvr>
                                      <p:to>
                                        <p:strVal val="hidden"/>
                                      </p:to>
                                    </p:set>
                                  </p:childTnLst>
                                </p:cTn>
                              </p:par>
                              <p:par>
                                <p:cTn id="45" presetID="23" presetClass="exit" presetSubtype="32" fill="hold" grpId="2" nodeType="withEffect">
                                  <p:stCondLst>
                                    <p:cond delay="0"/>
                                  </p:stCondLst>
                                  <p:childTnLst>
                                    <p:anim calcmode="lin" valueType="num">
                                      <p:cBhvr>
                                        <p:cTn id="46" dur="3000"/>
                                        <p:tgtEl>
                                          <p:spTgt spid="20"/>
                                        </p:tgtEl>
                                        <p:attrNameLst>
                                          <p:attrName>ppt_w</p:attrName>
                                        </p:attrNameLst>
                                      </p:cBhvr>
                                      <p:tavLst>
                                        <p:tav tm="0">
                                          <p:val>
                                            <p:strVal val="ppt_w"/>
                                          </p:val>
                                        </p:tav>
                                        <p:tav tm="100000">
                                          <p:val>
                                            <p:fltVal val="0"/>
                                          </p:val>
                                        </p:tav>
                                      </p:tavLst>
                                    </p:anim>
                                    <p:anim calcmode="lin" valueType="num">
                                      <p:cBhvr>
                                        <p:cTn id="47" dur="3000"/>
                                        <p:tgtEl>
                                          <p:spTgt spid="20"/>
                                        </p:tgtEl>
                                        <p:attrNameLst>
                                          <p:attrName>ppt_h</p:attrName>
                                        </p:attrNameLst>
                                      </p:cBhvr>
                                      <p:tavLst>
                                        <p:tav tm="0">
                                          <p:val>
                                            <p:strVal val="ppt_h"/>
                                          </p:val>
                                        </p:tav>
                                        <p:tav tm="100000">
                                          <p:val>
                                            <p:fltVal val="0"/>
                                          </p:val>
                                        </p:tav>
                                      </p:tavLst>
                                    </p:anim>
                                    <p:set>
                                      <p:cBhvr>
                                        <p:cTn id="48" dur="1" fill="hold">
                                          <p:stCondLst>
                                            <p:cond delay="2999"/>
                                          </p:stCondLst>
                                        </p:cTn>
                                        <p:tgtEl>
                                          <p:spTgt spid="20"/>
                                        </p:tgtEl>
                                        <p:attrNameLst>
                                          <p:attrName>style.visibility</p:attrName>
                                        </p:attrNameLst>
                                      </p:cBhvr>
                                      <p:to>
                                        <p:strVal val="hidden"/>
                                      </p:to>
                                    </p:set>
                                  </p:childTnLst>
                                </p:cTn>
                              </p:par>
                              <p:par>
                                <p:cTn id="49" presetID="23" presetClass="exit" presetSubtype="32" fill="hold" grpId="2" nodeType="withEffect">
                                  <p:stCondLst>
                                    <p:cond delay="0"/>
                                  </p:stCondLst>
                                  <p:childTnLst>
                                    <p:anim calcmode="lin" valueType="num">
                                      <p:cBhvr>
                                        <p:cTn id="50" dur="3000"/>
                                        <p:tgtEl>
                                          <p:spTgt spid="21"/>
                                        </p:tgtEl>
                                        <p:attrNameLst>
                                          <p:attrName>ppt_w</p:attrName>
                                        </p:attrNameLst>
                                      </p:cBhvr>
                                      <p:tavLst>
                                        <p:tav tm="0">
                                          <p:val>
                                            <p:strVal val="ppt_w"/>
                                          </p:val>
                                        </p:tav>
                                        <p:tav tm="100000">
                                          <p:val>
                                            <p:fltVal val="0"/>
                                          </p:val>
                                        </p:tav>
                                      </p:tavLst>
                                    </p:anim>
                                    <p:anim calcmode="lin" valueType="num">
                                      <p:cBhvr>
                                        <p:cTn id="51" dur="3000"/>
                                        <p:tgtEl>
                                          <p:spTgt spid="21"/>
                                        </p:tgtEl>
                                        <p:attrNameLst>
                                          <p:attrName>ppt_h</p:attrName>
                                        </p:attrNameLst>
                                      </p:cBhvr>
                                      <p:tavLst>
                                        <p:tav tm="0">
                                          <p:val>
                                            <p:strVal val="ppt_h"/>
                                          </p:val>
                                        </p:tav>
                                        <p:tav tm="100000">
                                          <p:val>
                                            <p:fltVal val="0"/>
                                          </p:val>
                                        </p:tav>
                                      </p:tavLst>
                                    </p:anim>
                                    <p:set>
                                      <p:cBhvr>
                                        <p:cTn id="52" dur="1" fill="hold">
                                          <p:stCondLst>
                                            <p:cond delay="2999"/>
                                          </p:stCondLst>
                                        </p:cTn>
                                        <p:tgtEl>
                                          <p:spTgt spid="21"/>
                                        </p:tgtEl>
                                        <p:attrNameLst>
                                          <p:attrName>style.visibility</p:attrName>
                                        </p:attrNameLst>
                                      </p:cBhvr>
                                      <p:to>
                                        <p:strVal val="hidden"/>
                                      </p:to>
                                    </p:set>
                                  </p:childTnLst>
                                </p:cTn>
                              </p:par>
                              <p:par>
                                <p:cTn id="53" presetID="21" presetClass="exit" presetSubtype="8" fill="hold" grpId="4" nodeType="withEffect">
                                  <p:stCondLst>
                                    <p:cond delay="0"/>
                                  </p:stCondLst>
                                  <p:childTnLst>
                                    <p:animEffect transition="out" filter="wheel(8)">
                                      <p:cBhvr>
                                        <p:cTn id="54" dur="3000"/>
                                        <p:tgtEl>
                                          <p:spTgt spid="18"/>
                                        </p:tgtEl>
                                      </p:cBhvr>
                                    </p:animEffect>
                                    <p:set>
                                      <p:cBhvr>
                                        <p:cTn id="55" dur="1" fill="hold">
                                          <p:stCondLst>
                                            <p:cond delay="2999"/>
                                          </p:stCondLst>
                                        </p:cTn>
                                        <p:tgtEl>
                                          <p:spTgt spid="18"/>
                                        </p:tgtEl>
                                        <p:attrNameLst>
                                          <p:attrName>style.visibility</p:attrName>
                                        </p:attrNameLst>
                                      </p:cBhvr>
                                      <p:to>
                                        <p:strVal val="hidden"/>
                                      </p:to>
                                    </p:set>
                                  </p:childTnLst>
                                </p:cTn>
                              </p:par>
                              <p:par>
                                <p:cTn id="56" presetID="21" presetClass="exit" presetSubtype="8" fill="hold" grpId="4" nodeType="withEffect">
                                  <p:stCondLst>
                                    <p:cond delay="0"/>
                                  </p:stCondLst>
                                  <p:childTnLst>
                                    <p:animEffect transition="out" filter="wheel(8)">
                                      <p:cBhvr>
                                        <p:cTn id="57" dur="3000"/>
                                        <p:tgtEl>
                                          <p:spTgt spid="19"/>
                                        </p:tgtEl>
                                      </p:cBhvr>
                                    </p:animEffect>
                                    <p:set>
                                      <p:cBhvr>
                                        <p:cTn id="58" dur="1" fill="hold">
                                          <p:stCondLst>
                                            <p:cond delay="2999"/>
                                          </p:stCondLst>
                                        </p:cTn>
                                        <p:tgtEl>
                                          <p:spTgt spid="19"/>
                                        </p:tgtEl>
                                        <p:attrNameLst>
                                          <p:attrName>style.visibility</p:attrName>
                                        </p:attrNameLst>
                                      </p:cBhvr>
                                      <p:to>
                                        <p:strVal val="hidden"/>
                                      </p:to>
                                    </p:set>
                                  </p:childTnLst>
                                </p:cTn>
                              </p:par>
                              <p:par>
                                <p:cTn id="59" presetID="21" presetClass="exit" presetSubtype="8" fill="hold" grpId="4" nodeType="withEffect">
                                  <p:stCondLst>
                                    <p:cond delay="0"/>
                                  </p:stCondLst>
                                  <p:childTnLst>
                                    <p:animEffect transition="out" filter="wheel(8)">
                                      <p:cBhvr>
                                        <p:cTn id="60" dur="3000"/>
                                        <p:tgtEl>
                                          <p:spTgt spid="20"/>
                                        </p:tgtEl>
                                      </p:cBhvr>
                                    </p:animEffect>
                                    <p:set>
                                      <p:cBhvr>
                                        <p:cTn id="61" dur="1" fill="hold">
                                          <p:stCondLst>
                                            <p:cond delay="2999"/>
                                          </p:stCondLst>
                                        </p:cTn>
                                        <p:tgtEl>
                                          <p:spTgt spid="20"/>
                                        </p:tgtEl>
                                        <p:attrNameLst>
                                          <p:attrName>style.visibility</p:attrName>
                                        </p:attrNameLst>
                                      </p:cBhvr>
                                      <p:to>
                                        <p:strVal val="hidden"/>
                                      </p:to>
                                    </p:set>
                                  </p:childTnLst>
                                </p:cTn>
                              </p:par>
                              <p:par>
                                <p:cTn id="62" presetID="21" presetClass="exit" presetSubtype="8" fill="hold" grpId="4" nodeType="withEffect">
                                  <p:stCondLst>
                                    <p:cond delay="0"/>
                                  </p:stCondLst>
                                  <p:childTnLst>
                                    <p:animEffect transition="out" filter="wheel(8)">
                                      <p:cBhvr>
                                        <p:cTn id="63" dur="3000"/>
                                        <p:tgtEl>
                                          <p:spTgt spid="21"/>
                                        </p:tgtEl>
                                      </p:cBhvr>
                                    </p:animEffect>
                                    <p:set>
                                      <p:cBhvr>
                                        <p:cTn id="64" dur="1" fill="hold">
                                          <p:stCondLst>
                                            <p:cond delay="2999"/>
                                          </p:stCondLst>
                                        </p:cTn>
                                        <p:tgtEl>
                                          <p:spTgt spid="21"/>
                                        </p:tgtEl>
                                        <p:attrNameLst>
                                          <p:attrName>style.visibility</p:attrName>
                                        </p:attrNameLst>
                                      </p:cBhvr>
                                      <p:to>
                                        <p:strVal val="hidden"/>
                                      </p:to>
                                    </p:set>
                                  </p:childTnLst>
                                </p:cTn>
                              </p:par>
                              <p:par>
                                <p:cTn id="65" presetID="23" presetClass="entr" presetSubtype="288"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ppt_w</p:attrName>
                                        </p:attrNameLst>
                                      </p:cBhvr>
                                      <p:tavLst>
                                        <p:tav tm="0">
                                          <p:val>
                                            <p:strVal val="4/3*#ppt_w"/>
                                          </p:val>
                                        </p:tav>
                                        <p:tav tm="100000">
                                          <p:val>
                                            <p:strVal val="#ppt_w"/>
                                          </p:val>
                                        </p:tav>
                                      </p:tavLst>
                                    </p:anim>
                                    <p:anim calcmode="lin" valueType="num">
                                      <p:cBhvr>
                                        <p:cTn id="68" dur="3000" fill="hold"/>
                                        <p:tgtEl>
                                          <p:spTgt spid="4"/>
                                        </p:tgtEl>
                                        <p:attrNameLst>
                                          <p:attrName>ppt_h</p:attrName>
                                        </p:attrNameLst>
                                      </p:cBhvr>
                                      <p:tavLst>
                                        <p:tav tm="0">
                                          <p:val>
                                            <p:strVal val="4/3*#ppt_h"/>
                                          </p:val>
                                        </p:tav>
                                        <p:tav tm="100000">
                                          <p:val>
                                            <p:strVal val="#ppt_h"/>
                                          </p:val>
                                        </p:tav>
                                      </p:tavLst>
                                    </p:anim>
                                  </p:childTnLst>
                                </p:cTn>
                              </p:par>
                              <p:par>
                                <p:cTn id="69" presetID="21" presetClass="entr" presetSubtype="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heel(8)">
                                      <p:cBhvr>
                                        <p:cTn id="7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4" animBg="1"/>
      <p:bldP spid="19" grpId="0" animBg="1"/>
      <p:bldP spid="19" grpId="1" animBg="1"/>
      <p:bldP spid="19" grpId="2" animBg="1"/>
      <p:bldP spid="19" grpId="4" animBg="1"/>
      <p:bldP spid="20" grpId="0" animBg="1"/>
      <p:bldP spid="20" grpId="1" animBg="1"/>
      <p:bldP spid="20" grpId="2" animBg="1"/>
      <p:bldP spid="20" grpId="4" animBg="1"/>
      <p:bldP spid="21" grpId="0" animBg="1"/>
      <p:bldP spid="21" grpId="1" animBg="1"/>
      <p:bldP spid="21" grpId="2" animBg="1"/>
      <p:bldP spid="21" grpId="4"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bluii.jpg"/>
          <p:cNvPicPr>
            <a:picLocks noGrp="1" noChangeAspect="1"/>
          </p:cNvPicPr>
          <p:nvPr>
            <p:ph idx="1"/>
          </p:nvPr>
        </p:nvPicPr>
        <p:blipFill>
          <a:blip r:embed="rId2"/>
          <a:stretch>
            <a:fillRect/>
          </a:stretch>
        </p:blipFill>
        <p:spPr>
          <a:xfrm>
            <a:off x="0" y="0"/>
            <a:ext cx="9144000" cy="6858000"/>
          </a:xfrm>
          <a:solidFill>
            <a:srgbClr val="0070C0"/>
          </a:solidFill>
        </p:spPr>
      </p:pic>
      <p:sp>
        <p:nvSpPr>
          <p:cNvPr id="4" name="3 Rectángulo"/>
          <p:cNvSpPr/>
          <p:nvPr/>
        </p:nvSpPr>
        <p:spPr>
          <a:xfrm>
            <a:off x="0" y="0"/>
            <a:ext cx="9144000" cy="6858000"/>
          </a:xfrm>
          <a:prstGeom prst="rect">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142976" y="285728"/>
            <a:ext cx="655949" cy="923330"/>
          </a:xfrm>
          <a:prstGeom prst="rect">
            <a:avLst/>
          </a:prstGeom>
          <a:noFill/>
        </p:spPr>
        <p:txBody>
          <a:bodyPr wrap="none" rtlCol="0">
            <a:spAutoFit/>
          </a:bodyPr>
          <a:lstStyle/>
          <a:p>
            <a:r>
              <a:rPr lang="es-ES" sz="5400" dirty="0" smtClean="0">
                <a:effectLst>
                  <a:outerShdw blurRad="38100" dist="38100" dir="2700000" algn="tl">
                    <a:srgbClr val="000000">
                      <a:alpha val="43137"/>
                    </a:srgbClr>
                  </a:outerShdw>
                </a:effectLst>
              </a:rPr>
              <a:t>   </a:t>
            </a:r>
            <a:endParaRPr lang="es-ES" sz="5400" dirty="0">
              <a:effectLst>
                <a:outerShdw blurRad="38100" dist="38100" dir="2700000" algn="tl">
                  <a:srgbClr val="000000">
                    <a:alpha val="43137"/>
                  </a:srgbClr>
                </a:outerShdw>
              </a:effectLst>
            </a:endParaRPr>
          </a:p>
        </p:txBody>
      </p:sp>
      <p:sp>
        <p:nvSpPr>
          <p:cNvPr id="8" name="7 CuadroTexto"/>
          <p:cNvSpPr txBox="1"/>
          <p:nvPr/>
        </p:nvSpPr>
        <p:spPr>
          <a:xfrm>
            <a:off x="857224" y="1857364"/>
            <a:ext cx="7643866" cy="3139321"/>
          </a:xfrm>
          <a:prstGeom prst="rect">
            <a:avLst/>
          </a:prstGeom>
          <a:noFill/>
        </p:spPr>
        <p:txBody>
          <a:bodyPr wrap="square" rtlCol="0">
            <a:spAutoFit/>
          </a:bodyPr>
          <a:lstStyle/>
          <a:p>
            <a:r>
              <a:rPr lang="es-ES" dirty="0" smtClean="0"/>
              <a:t>Los delfines navegan con un sistema altamente sofisticado de sonar, de que emiten una ráfaga enfocada de vibraciones ultrasónicas que reflejan los objetos cuando regresan de vuelta. Su sonar de gran alcance que puede penetrar hasta tres pies a través de la arena, con una resolución que puede distinguir entre una moneda de diez centavos y un penique. </a:t>
            </a:r>
            <a:br>
              <a:rPr lang="es-ES" dirty="0" smtClean="0"/>
            </a:br>
            <a:r>
              <a:rPr lang="es-ES" dirty="0" smtClean="0"/>
              <a:t/>
            </a:r>
            <a:br>
              <a:rPr lang="es-ES" dirty="0" smtClean="0"/>
            </a:br>
            <a:r>
              <a:rPr lang="es-ES" dirty="0" smtClean="0"/>
              <a:t>Terapia del delfín: Muchos de los que han nadado con delfines reportan una experiencia eufórica, y además reportan que parecen percibir efectos beneficiosos en la mente y el cuerpo. Mucha gente con enfermedades mentales y físicas como una depresión seria, han mejorado dramáticamente con favorables en su estado emocional a largo plazo.</a:t>
            </a:r>
          </a:p>
        </p:txBody>
      </p:sp>
      <p:sp>
        <p:nvSpPr>
          <p:cNvPr id="7" name="6 Rectángulo"/>
          <p:cNvSpPr/>
          <p:nvPr/>
        </p:nvSpPr>
        <p:spPr>
          <a:xfrm>
            <a:off x="-714412" y="-500090"/>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CC00">
                  <a:tint val="45000"/>
                  <a:satMod val="400000"/>
                </a:srgbClr>
              </a:duotone>
              <a:lum bright="10000" contrast="10000"/>
            </a:blip>
            <a:tile tx="0" ty="0" sx="100000" sy="100000" flip="none" algn="tl"/>
          </a:blipFill>
        </p:spPr>
        <p:txBody>
          <a:bodyPr/>
          <a:lstStyle/>
          <a:p>
            <a:endParaRPr lang="es-ES" dirty="0"/>
          </a:p>
        </p:txBody>
      </p:sp>
      <p:pic>
        <p:nvPicPr>
          <p:cNvPr id="4" name="3 Imagen" descr="13e79c14249d52ed7b3f85dabde0d5d8.jpg"/>
          <p:cNvPicPr>
            <a:picLocks noChangeAspect="1"/>
          </p:cNvPicPr>
          <p:nvPr/>
        </p:nvPicPr>
        <p:blipFill>
          <a:blip r:embed="rId3"/>
          <a:stretch>
            <a:fillRect/>
          </a:stretch>
        </p:blipFill>
        <p:spPr>
          <a:xfrm>
            <a:off x="-17859" y="0"/>
            <a:ext cx="9161859" cy="6858000"/>
          </a:xfrm>
          <a:prstGeom prst="rect">
            <a:avLst/>
          </a:prstGeom>
        </p:spPr>
      </p:pic>
      <p:pic>
        <p:nvPicPr>
          <p:cNvPr id="5" name="4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3929058" y="357166"/>
            <a:ext cx="1571636" cy="1551225"/>
          </a:xfrm>
          <a:prstGeom prst="rect">
            <a:avLst/>
          </a:prstGeom>
        </p:spPr>
      </p:pic>
      <p:pic>
        <p:nvPicPr>
          <p:cNvPr id="6" name="5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3714744" y="4786322"/>
            <a:ext cx="1571636" cy="1551225"/>
          </a:xfrm>
          <a:prstGeom prst="rect">
            <a:avLst/>
          </a:prstGeom>
        </p:spPr>
      </p:pic>
      <p:pic>
        <p:nvPicPr>
          <p:cNvPr id="7" name="6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1571604" y="2500306"/>
            <a:ext cx="1571636" cy="1551225"/>
          </a:xfrm>
          <a:prstGeom prst="rect">
            <a:avLst/>
          </a:prstGeom>
        </p:spPr>
      </p:pic>
      <p:pic>
        <p:nvPicPr>
          <p:cNvPr id="8" name="7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6072198" y="2571744"/>
            <a:ext cx="1571636" cy="1551225"/>
          </a:xfrm>
          <a:prstGeom prst="rect">
            <a:avLst/>
          </a:prstGeom>
        </p:spPr>
      </p:pic>
      <p:pic>
        <p:nvPicPr>
          <p:cNvPr id="9" name="8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2285984" y="1000108"/>
            <a:ext cx="1571636" cy="1551225"/>
          </a:xfrm>
          <a:prstGeom prst="rect">
            <a:avLst/>
          </a:prstGeom>
        </p:spPr>
      </p:pic>
      <p:pic>
        <p:nvPicPr>
          <p:cNvPr id="10" name="9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5357818" y="1071546"/>
            <a:ext cx="1571636" cy="1551225"/>
          </a:xfrm>
          <a:prstGeom prst="rect">
            <a:avLst/>
          </a:prstGeom>
        </p:spPr>
      </p:pic>
      <p:pic>
        <p:nvPicPr>
          <p:cNvPr id="11" name="10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5357818" y="4143380"/>
            <a:ext cx="1571636" cy="1551225"/>
          </a:xfrm>
          <a:prstGeom prst="rect">
            <a:avLst/>
          </a:prstGeom>
        </p:spPr>
      </p:pic>
      <p:pic>
        <p:nvPicPr>
          <p:cNvPr id="12" name="11 Imagen" descr="fgrg.png"/>
          <p:cNvPicPr>
            <a:picLocks noChangeAspect="1"/>
          </p:cNvPicPr>
          <p:nvPr/>
        </p:nvPicPr>
        <p:blipFill>
          <a:blip r:embed="rId4">
            <a:duotone>
              <a:schemeClr val="accent5">
                <a:shade val="45000"/>
                <a:satMod val="135000"/>
              </a:schemeClr>
              <a:prstClr val="white"/>
            </a:duotone>
            <a:lum contrast="40000"/>
          </a:blip>
          <a:srcRect l="28545" t="26522" r="38806" b="23913"/>
          <a:stretch>
            <a:fillRect/>
          </a:stretch>
        </p:blipFill>
        <p:spPr>
          <a:xfrm>
            <a:off x="2143108" y="4071942"/>
            <a:ext cx="1571636" cy="1551225"/>
          </a:xfrm>
          <a:prstGeom prst="rect">
            <a:avLst/>
          </a:prstGeom>
        </p:spPr>
      </p:pic>
      <p:pic>
        <p:nvPicPr>
          <p:cNvPr id="13" name="12 Imagen" descr="fgrg.png"/>
          <p:cNvPicPr>
            <a:picLocks noChangeAspect="1"/>
          </p:cNvPicPr>
          <p:nvPr/>
        </p:nvPicPr>
        <p:blipFill>
          <a:blip r:embed="rId4">
            <a:duotone>
              <a:schemeClr val="accent5">
                <a:shade val="45000"/>
                <a:satMod val="135000"/>
              </a:schemeClr>
              <a:prstClr val="white"/>
            </a:duotone>
            <a:lum bright="-40000" contrast="40000"/>
          </a:blip>
          <a:srcRect l="28545" t="26522" r="38806" b="23913"/>
          <a:stretch>
            <a:fillRect/>
          </a:stretch>
        </p:blipFill>
        <p:spPr>
          <a:xfrm>
            <a:off x="4000496" y="2071678"/>
            <a:ext cx="1214446" cy="1198674"/>
          </a:xfrm>
          <a:prstGeom prst="rect">
            <a:avLst/>
          </a:prstGeom>
        </p:spPr>
      </p:pic>
      <p:pic>
        <p:nvPicPr>
          <p:cNvPr id="14" name="13 Imagen" descr="fgrg.png"/>
          <p:cNvPicPr>
            <a:picLocks noChangeAspect="1"/>
          </p:cNvPicPr>
          <p:nvPr/>
        </p:nvPicPr>
        <p:blipFill>
          <a:blip r:embed="rId4">
            <a:duotone>
              <a:schemeClr val="accent5">
                <a:shade val="45000"/>
                <a:satMod val="135000"/>
              </a:schemeClr>
              <a:prstClr val="white"/>
            </a:duotone>
            <a:lum bright="-40000" contrast="40000"/>
          </a:blip>
          <a:srcRect l="28545" t="26522" r="38806" b="23913"/>
          <a:stretch>
            <a:fillRect/>
          </a:stretch>
        </p:blipFill>
        <p:spPr>
          <a:xfrm>
            <a:off x="4000496" y="3500438"/>
            <a:ext cx="1209746" cy="1194035"/>
          </a:xfrm>
          <a:prstGeom prst="rect">
            <a:avLst/>
          </a:prstGeom>
        </p:spPr>
      </p:pic>
      <p:pic>
        <p:nvPicPr>
          <p:cNvPr id="15" name="14 Imagen" descr="fgrg.png"/>
          <p:cNvPicPr>
            <a:picLocks noChangeAspect="1"/>
          </p:cNvPicPr>
          <p:nvPr/>
        </p:nvPicPr>
        <p:blipFill>
          <a:blip r:embed="rId4">
            <a:duotone>
              <a:schemeClr val="accent5">
                <a:shade val="45000"/>
                <a:satMod val="135000"/>
              </a:schemeClr>
              <a:prstClr val="white"/>
            </a:duotone>
            <a:lum bright="-40000" contrast="40000"/>
          </a:blip>
          <a:srcRect l="28545" t="26522" r="38806" b="23913"/>
          <a:stretch>
            <a:fillRect/>
          </a:stretch>
        </p:blipFill>
        <p:spPr>
          <a:xfrm>
            <a:off x="3143240" y="2786058"/>
            <a:ext cx="1209746" cy="1194035"/>
          </a:xfrm>
          <a:prstGeom prst="rect">
            <a:avLst/>
          </a:prstGeom>
        </p:spPr>
      </p:pic>
      <p:pic>
        <p:nvPicPr>
          <p:cNvPr id="16" name="15 Imagen" descr="fgrg.png"/>
          <p:cNvPicPr>
            <a:picLocks noChangeAspect="1"/>
          </p:cNvPicPr>
          <p:nvPr/>
        </p:nvPicPr>
        <p:blipFill>
          <a:blip r:embed="rId4">
            <a:duotone>
              <a:schemeClr val="accent5">
                <a:shade val="45000"/>
                <a:satMod val="135000"/>
              </a:schemeClr>
              <a:prstClr val="white"/>
            </a:duotone>
            <a:lum bright="-40000" contrast="40000"/>
          </a:blip>
          <a:srcRect l="28545" t="26522" r="38806" b="23913"/>
          <a:stretch>
            <a:fillRect/>
          </a:stretch>
        </p:blipFill>
        <p:spPr>
          <a:xfrm>
            <a:off x="4857752" y="2857496"/>
            <a:ext cx="1209746" cy="1194035"/>
          </a:xfrm>
          <a:prstGeom prst="rect">
            <a:avLst/>
          </a:prstGeom>
        </p:spPr>
      </p:pic>
      <p:sp>
        <p:nvSpPr>
          <p:cNvPr id="17" name="1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lum contrast="10000"/>
            </a:blip>
            <a:tile tx="0" ty="0" sx="100000" sy="100000" flip="none" algn="tl"/>
          </a:blipFill>
        </p:spPr>
        <p:txBody>
          <a:bodyPr/>
          <a:lstStyle/>
          <a:p>
            <a:endParaRPr lang="es-ES" dirty="0"/>
          </a:p>
        </p:txBody>
      </p:sp>
      <p:pic>
        <p:nvPicPr>
          <p:cNvPr id="4" name="3 Imagen" descr="37aa9abeeb2498b27e7eef537307f4e0_w960_h2048.jpg"/>
          <p:cNvPicPr>
            <a:picLocks noChangeAspect="1"/>
          </p:cNvPicPr>
          <p:nvPr/>
        </p:nvPicPr>
        <p:blipFill>
          <a:blip r:embed="rId3"/>
          <a:stretch>
            <a:fillRect/>
          </a:stretch>
        </p:blipFill>
        <p:spPr>
          <a:xfrm>
            <a:off x="0" y="0"/>
            <a:ext cx="9144000" cy="6858000"/>
          </a:xfrm>
          <a:prstGeom prst="rect">
            <a:avLst/>
          </a:prstGeom>
        </p:spPr>
      </p:pic>
      <p:sp>
        <p:nvSpPr>
          <p:cNvPr id="5" name="4 Triángulo isósceles"/>
          <p:cNvSpPr/>
          <p:nvPr/>
        </p:nvSpPr>
        <p:spPr>
          <a:xfrm>
            <a:off x="2500298" y="0"/>
            <a:ext cx="4143404" cy="3357586"/>
          </a:xfrm>
          <a:prstGeom prst="triangl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duotone>
                <a:prstClr val="black"/>
                <a:srgbClr val="00AC00">
                  <a:tint val="45000"/>
                  <a:satMod val="400000"/>
                </a:srgbClr>
              </a:duotone>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ppt_x</p:attrName>
                                        </p:attrNameLst>
                                      </p:cBhvr>
                                      <p:tavLst>
                                        <p:tav tm="0">
                                          <p:val>
                                            <p:strVal val="#ppt_x"/>
                                          </p:val>
                                        </p:tav>
                                        <p:tav tm="100000">
                                          <p:val>
                                            <p:strVal val="#ppt_x"/>
                                          </p:val>
                                        </p:tav>
                                      </p:tavLst>
                                    </p:anim>
                                    <p:anim calcmode="lin" valueType="num">
                                      <p:cBhvr>
                                        <p:cTn id="11" dur="5000" fill="hold"/>
                                        <p:tgtEl>
                                          <p:spTgt spid="5"/>
                                        </p:tgtEl>
                                        <p:attrNameLst>
                                          <p:attrName>ppt_y</p:attrName>
                                        </p:attrNameLst>
                                      </p:cBhvr>
                                      <p:tavLst>
                                        <p:tav tm="0">
                                          <p:val>
                                            <p:strVal val="#ppt_y+#ppt_h/2"/>
                                          </p:val>
                                        </p:tav>
                                        <p:tav tm="100000">
                                          <p:val>
                                            <p:strVal val="#ppt_y"/>
                                          </p:val>
                                        </p:tav>
                                      </p:tavLst>
                                    </p:anim>
                                    <p:anim calcmode="lin" valueType="num">
                                      <p:cBhvr>
                                        <p:cTn id="12" dur="5000" fill="hold"/>
                                        <p:tgtEl>
                                          <p:spTgt spid="5"/>
                                        </p:tgtEl>
                                        <p:attrNameLst>
                                          <p:attrName>ppt_w</p:attrName>
                                        </p:attrNameLst>
                                      </p:cBhvr>
                                      <p:tavLst>
                                        <p:tav tm="0">
                                          <p:val>
                                            <p:strVal val="#ppt_w"/>
                                          </p:val>
                                        </p:tav>
                                        <p:tav tm="100000">
                                          <p:val>
                                            <p:strVal val="#ppt_w"/>
                                          </p:val>
                                        </p:tav>
                                      </p:tavLst>
                                    </p:anim>
                                    <p:anim calcmode="lin" valueType="num">
                                      <p:cBhvr>
                                        <p:cTn id="13" dur="5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ppt_h/2"/>
                                          </p:val>
                                        </p:tav>
                                        <p:tav tm="100000">
                                          <p:val>
                                            <p:strVal val="#ppt_y"/>
                                          </p:val>
                                        </p:tav>
                                      </p:tavLst>
                                    </p:anim>
                                    <p:anim calcmode="lin" valueType="num">
                                      <p:cBhvr>
                                        <p:cTn id="18" dur="5000" fill="hold"/>
                                        <p:tgtEl>
                                          <p:spTgt spid="7"/>
                                        </p:tgtEl>
                                        <p:attrNameLst>
                                          <p:attrName>ppt_w</p:attrName>
                                        </p:attrNameLst>
                                      </p:cBhvr>
                                      <p:tavLst>
                                        <p:tav tm="0">
                                          <p:val>
                                            <p:strVal val="#ppt_w"/>
                                          </p:val>
                                        </p:tav>
                                        <p:tav tm="100000">
                                          <p:val>
                                            <p:strVal val="#ppt_w"/>
                                          </p:val>
                                        </p:tav>
                                      </p:tavLst>
                                    </p:anim>
                                    <p:anim calcmode="lin" valueType="num">
                                      <p:cBhvr>
                                        <p:cTn id="19" dur="5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0" fill="hold"/>
                                        <p:tgtEl>
                                          <p:spTgt spid="9"/>
                                        </p:tgtEl>
                                        <p:attrNameLst>
                                          <p:attrName>ppt_x</p:attrName>
                                        </p:attrNameLst>
                                      </p:cBhvr>
                                      <p:tavLst>
                                        <p:tav tm="0">
                                          <p:val>
                                            <p:strVal val="#ppt_x"/>
                                          </p:val>
                                        </p:tav>
                                        <p:tav tm="100000">
                                          <p:val>
                                            <p:strVal val="#ppt_x"/>
                                          </p:val>
                                        </p:tav>
                                      </p:tavLst>
                                    </p:anim>
                                    <p:anim calcmode="lin" valueType="num">
                                      <p:cBhvr>
                                        <p:cTn id="23" dur="5000" fill="hold"/>
                                        <p:tgtEl>
                                          <p:spTgt spid="9"/>
                                        </p:tgtEl>
                                        <p:attrNameLst>
                                          <p:attrName>ppt_y</p:attrName>
                                        </p:attrNameLst>
                                      </p:cBhvr>
                                      <p:tavLst>
                                        <p:tav tm="0">
                                          <p:val>
                                            <p:strVal val="#ppt_y+#ppt_h/2"/>
                                          </p:val>
                                        </p:tav>
                                        <p:tav tm="100000">
                                          <p:val>
                                            <p:strVal val="#ppt_y"/>
                                          </p:val>
                                        </p:tav>
                                      </p:tavLst>
                                    </p:anim>
                                    <p:anim calcmode="lin" valueType="num">
                                      <p:cBhvr>
                                        <p:cTn id="24" dur="5000" fill="hold"/>
                                        <p:tgtEl>
                                          <p:spTgt spid="9"/>
                                        </p:tgtEl>
                                        <p:attrNameLst>
                                          <p:attrName>ppt_w</p:attrName>
                                        </p:attrNameLst>
                                      </p:cBhvr>
                                      <p:tavLst>
                                        <p:tav tm="0">
                                          <p:val>
                                            <p:strVal val="#ppt_w"/>
                                          </p:val>
                                        </p:tav>
                                        <p:tav tm="100000">
                                          <p:val>
                                            <p:strVal val="#ppt_w"/>
                                          </p:val>
                                        </p:tav>
                                      </p:tavLst>
                                    </p:anim>
                                    <p:anim calcmode="lin" valueType="num">
                                      <p:cBhvr>
                                        <p:cTn id="25" dur="5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0" fill="hold"/>
                                        <p:tgtEl>
                                          <p:spTgt spid="11"/>
                                        </p:tgtEl>
                                        <p:attrNameLst>
                                          <p:attrName>ppt_x</p:attrName>
                                        </p:attrNameLst>
                                      </p:cBhvr>
                                      <p:tavLst>
                                        <p:tav tm="0">
                                          <p:val>
                                            <p:strVal val="#ppt_x"/>
                                          </p:val>
                                        </p:tav>
                                        <p:tav tm="100000">
                                          <p:val>
                                            <p:strVal val="#ppt_x"/>
                                          </p:val>
                                        </p:tav>
                                      </p:tavLst>
                                    </p:anim>
                                    <p:anim calcmode="lin" valueType="num">
                                      <p:cBhvr>
                                        <p:cTn id="29" dur="5000" fill="hold"/>
                                        <p:tgtEl>
                                          <p:spTgt spid="11"/>
                                        </p:tgtEl>
                                        <p:attrNameLst>
                                          <p:attrName>ppt_y</p:attrName>
                                        </p:attrNameLst>
                                      </p:cBhvr>
                                      <p:tavLst>
                                        <p:tav tm="0">
                                          <p:val>
                                            <p:strVal val="#ppt_y+#ppt_h/2"/>
                                          </p:val>
                                        </p:tav>
                                        <p:tav tm="100000">
                                          <p:val>
                                            <p:strVal val="#ppt_y"/>
                                          </p:val>
                                        </p:tav>
                                      </p:tavLst>
                                    </p:anim>
                                    <p:anim calcmode="lin" valueType="num">
                                      <p:cBhvr>
                                        <p:cTn id="30" dur="5000" fill="hold"/>
                                        <p:tgtEl>
                                          <p:spTgt spid="11"/>
                                        </p:tgtEl>
                                        <p:attrNameLst>
                                          <p:attrName>ppt_w</p:attrName>
                                        </p:attrNameLst>
                                      </p:cBhvr>
                                      <p:tavLst>
                                        <p:tav tm="0">
                                          <p:val>
                                            <p:strVal val="#ppt_w"/>
                                          </p:val>
                                        </p:tav>
                                        <p:tav tm="100000">
                                          <p:val>
                                            <p:strVal val="#ppt_w"/>
                                          </p:val>
                                        </p:tav>
                                      </p:tavLst>
                                    </p:anim>
                                    <p:anim calcmode="lin" valueType="num">
                                      <p:cBhvr>
                                        <p:cTn id="31" dur="5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0" fill="hold"/>
                                        <p:tgtEl>
                                          <p:spTgt spid="6"/>
                                        </p:tgtEl>
                                        <p:attrNameLst>
                                          <p:attrName>ppt_x</p:attrName>
                                        </p:attrNameLst>
                                      </p:cBhvr>
                                      <p:tavLst>
                                        <p:tav tm="0">
                                          <p:val>
                                            <p:strVal val="#ppt_x"/>
                                          </p:val>
                                        </p:tav>
                                        <p:tav tm="100000">
                                          <p:val>
                                            <p:strVal val="#ppt_x"/>
                                          </p:val>
                                        </p:tav>
                                      </p:tavLst>
                                    </p:anim>
                                    <p:anim calcmode="lin" valueType="num">
                                      <p:cBhvr>
                                        <p:cTn id="35" dur="5000" fill="hold"/>
                                        <p:tgtEl>
                                          <p:spTgt spid="6"/>
                                        </p:tgtEl>
                                        <p:attrNameLst>
                                          <p:attrName>ppt_y</p:attrName>
                                        </p:attrNameLst>
                                      </p:cBhvr>
                                      <p:tavLst>
                                        <p:tav tm="0">
                                          <p:val>
                                            <p:strVal val="#ppt_y-#ppt_h/2"/>
                                          </p:val>
                                        </p:tav>
                                        <p:tav tm="100000">
                                          <p:val>
                                            <p:strVal val="#ppt_y"/>
                                          </p:val>
                                        </p:tav>
                                      </p:tavLst>
                                    </p:anim>
                                    <p:anim calcmode="lin" valueType="num">
                                      <p:cBhvr>
                                        <p:cTn id="36" dur="5000" fill="hold"/>
                                        <p:tgtEl>
                                          <p:spTgt spid="6"/>
                                        </p:tgtEl>
                                        <p:attrNameLst>
                                          <p:attrName>ppt_w</p:attrName>
                                        </p:attrNameLst>
                                      </p:cBhvr>
                                      <p:tavLst>
                                        <p:tav tm="0">
                                          <p:val>
                                            <p:strVal val="#ppt_w"/>
                                          </p:val>
                                        </p:tav>
                                        <p:tav tm="100000">
                                          <p:val>
                                            <p:strVal val="#ppt_w"/>
                                          </p:val>
                                        </p:tav>
                                      </p:tavLst>
                                    </p:anim>
                                    <p:anim calcmode="lin" valueType="num">
                                      <p:cBhvr>
                                        <p:cTn id="37" dur="5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0" fill="hold"/>
                                        <p:tgtEl>
                                          <p:spTgt spid="8"/>
                                        </p:tgtEl>
                                        <p:attrNameLst>
                                          <p:attrName>ppt_x</p:attrName>
                                        </p:attrNameLst>
                                      </p:cBhvr>
                                      <p:tavLst>
                                        <p:tav tm="0">
                                          <p:val>
                                            <p:strVal val="#ppt_x"/>
                                          </p:val>
                                        </p:tav>
                                        <p:tav tm="100000">
                                          <p:val>
                                            <p:strVal val="#ppt_x"/>
                                          </p:val>
                                        </p:tav>
                                      </p:tavLst>
                                    </p:anim>
                                    <p:anim calcmode="lin" valueType="num">
                                      <p:cBhvr>
                                        <p:cTn id="41" dur="5000" fill="hold"/>
                                        <p:tgtEl>
                                          <p:spTgt spid="8"/>
                                        </p:tgtEl>
                                        <p:attrNameLst>
                                          <p:attrName>ppt_y</p:attrName>
                                        </p:attrNameLst>
                                      </p:cBhvr>
                                      <p:tavLst>
                                        <p:tav tm="0">
                                          <p:val>
                                            <p:strVal val="#ppt_y-#ppt_h/2"/>
                                          </p:val>
                                        </p:tav>
                                        <p:tav tm="100000">
                                          <p:val>
                                            <p:strVal val="#ppt_y"/>
                                          </p:val>
                                        </p:tav>
                                      </p:tavLst>
                                    </p:anim>
                                    <p:anim calcmode="lin" valueType="num">
                                      <p:cBhvr>
                                        <p:cTn id="42" dur="5000" fill="hold"/>
                                        <p:tgtEl>
                                          <p:spTgt spid="8"/>
                                        </p:tgtEl>
                                        <p:attrNameLst>
                                          <p:attrName>ppt_w</p:attrName>
                                        </p:attrNameLst>
                                      </p:cBhvr>
                                      <p:tavLst>
                                        <p:tav tm="0">
                                          <p:val>
                                            <p:strVal val="#ppt_w"/>
                                          </p:val>
                                        </p:tav>
                                        <p:tav tm="100000">
                                          <p:val>
                                            <p:strVal val="#ppt_w"/>
                                          </p:val>
                                        </p:tav>
                                      </p:tavLst>
                                    </p:anim>
                                    <p:anim calcmode="lin" valueType="num">
                                      <p:cBhvr>
                                        <p:cTn id="43" dur="5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0" fill="hold"/>
                                        <p:tgtEl>
                                          <p:spTgt spid="10"/>
                                        </p:tgtEl>
                                        <p:attrNameLst>
                                          <p:attrName>ppt_x</p:attrName>
                                        </p:attrNameLst>
                                      </p:cBhvr>
                                      <p:tavLst>
                                        <p:tav tm="0">
                                          <p:val>
                                            <p:strVal val="#ppt_x"/>
                                          </p:val>
                                        </p:tav>
                                        <p:tav tm="100000">
                                          <p:val>
                                            <p:strVal val="#ppt_x"/>
                                          </p:val>
                                        </p:tav>
                                      </p:tavLst>
                                    </p:anim>
                                    <p:anim calcmode="lin" valueType="num">
                                      <p:cBhvr>
                                        <p:cTn id="47" dur="5000" fill="hold"/>
                                        <p:tgtEl>
                                          <p:spTgt spid="10"/>
                                        </p:tgtEl>
                                        <p:attrNameLst>
                                          <p:attrName>ppt_y</p:attrName>
                                        </p:attrNameLst>
                                      </p:cBhvr>
                                      <p:tavLst>
                                        <p:tav tm="0">
                                          <p:val>
                                            <p:strVal val="#ppt_y-#ppt_h/2"/>
                                          </p:val>
                                        </p:tav>
                                        <p:tav tm="100000">
                                          <p:val>
                                            <p:strVal val="#ppt_y"/>
                                          </p:val>
                                        </p:tav>
                                      </p:tavLst>
                                    </p:anim>
                                    <p:anim calcmode="lin" valueType="num">
                                      <p:cBhvr>
                                        <p:cTn id="48" dur="5000" fill="hold"/>
                                        <p:tgtEl>
                                          <p:spTgt spid="10"/>
                                        </p:tgtEl>
                                        <p:attrNameLst>
                                          <p:attrName>ppt_w</p:attrName>
                                        </p:attrNameLst>
                                      </p:cBhvr>
                                      <p:tavLst>
                                        <p:tav tm="0">
                                          <p:val>
                                            <p:strVal val="#ppt_w"/>
                                          </p:val>
                                        </p:tav>
                                        <p:tav tm="100000">
                                          <p:val>
                                            <p:strVal val="#ppt_w"/>
                                          </p:val>
                                        </p:tav>
                                      </p:tavLst>
                                    </p:anim>
                                    <p:anim calcmode="lin" valueType="num">
                                      <p:cBhvr>
                                        <p:cTn id="49" dur="5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0" fill="hold"/>
                                        <p:tgtEl>
                                          <p:spTgt spid="12"/>
                                        </p:tgtEl>
                                        <p:attrNameLst>
                                          <p:attrName>ppt_x</p:attrName>
                                        </p:attrNameLst>
                                      </p:cBhvr>
                                      <p:tavLst>
                                        <p:tav tm="0">
                                          <p:val>
                                            <p:strVal val="#ppt_x"/>
                                          </p:val>
                                        </p:tav>
                                        <p:tav tm="100000">
                                          <p:val>
                                            <p:strVal val="#ppt_x"/>
                                          </p:val>
                                        </p:tav>
                                      </p:tavLst>
                                    </p:anim>
                                    <p:anim calcmode="lin" valueType="num">
                                      <p:cBhvr>
                                        <p:cTn id="53" dur="5000" fill="hold"/>
                                        <p:tgtEl>
                                          <p:spTgt spid="12"/>
                                        </p:tgtEl>
                                        <p:attrNameLst>
                                          <p:attrName>ppt_y</p:attrName>
                                        </p:attrNameLst>
                                      </p:cBhvr>
                                      <p:tavLst>
                                        <p:tav tm="0">
                                          <p:val>
                                            <p:strVal val="#ppt_y-#ppt_h/2"/>
                                          </p:val>
                                        </p:tav>
                                        <p:tav tm="100000">
                                          <p:val>
                                            <p:strVal val="#ppt_y"/>
                                          </p:val>
                                        </p:tav>
                                      </p:tavLst>
                                    </p:anim>
                                    <p:anim calcmode="lin" valueType="num">
                                      <p:cBhvr>
                                        <p:cTn id="54" dur="5000" fill="hold"/>
                                        <p:tgtEl>
                                          <p:spTgt spid="12"/>
                                        </p:tgtEl>
                                        <p:attrNameLst>
                                          <p:attrName>ppt_w</p:attrName>
                                        </p:attrNameLst>
                                      </p:cBhvr>
                                      <p:tavLst>
                                        <p:tav tm="0">
                                          <p:val>
                                            <p:strVal val="#ppt_w"/>
                                          </p:val>
                                        </p:tav>
                                        <p:tav tm="100000">
                                          <p:val>
                                            <p:strVal val="#ppt_w"/>
                                          </p:val>
                                        </p:tav>
                                      </p:tavLst>
                                    </p:anim>
                                    <p:anim calcmode="lin" valueType="num">
                                      <p:cBhvr>
                                        <p:cTn id="55" dur="5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0" fill="hold"/>
                                        <p:tgtEl>
                                          <p:spTgt spid="5"/>
                                        </p:tgtEl>
                                        <p:attrNameLst>
                                          <p:attrName>ppt_w</p:attrName>
                                        </p:attrNameLst>
                                      </p:cBhvr>
                                      <p:tavLst>
                                        <p:tav tm="0" fmla="#ppt_w*sin(2.5*pi*$)">
                                          <p:val>
                                            <p:fltVal val="0"/>
                                          </p:val>
                                        </p:tav>
                                        <p:tav tm="100000">
                                          <p:val>
                                            <p:fltVal val="1"/>
                                          </p:val>
                                        </p:tav>
                                      </p:tavLst>
                                    </p:anim>
                                    <p:anim calcmode="lin" valueType="num">
                                      <p:cBhvr>
                                        <p:cTn id="59" dur="5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5000" fill="hold"/>
                                        <p:tgtEl>
                                          <p:spTgt spid="7"/>
                                        </p:tgtEl>
                                        <p:attrNameLst>
                                          <p:attrName>ppt_w</p:attrName>
                                        </p:attrNameLst>
                                      </p:cBhvr>
                                      <p:tavLst>
                                        <p:tav tm="0" fmla="#ppt_w*sin(2.5*pi*$)">
                                          <p:val>
                                            <p:fltVal val="0"/>
                                          </p:val>
                                        </p:tav>
                                        <p:tav tm="100000">
                                          <p:val>
                                            <p:fltVal val="1"/>
                                          </p:val>
                                        </p:tav>
                                      </p:tavLst>
                                    </p:anim>
                                    <p:anim calcmode="lin" valueType="num">
                                      <p:cBhvr>
                                        <p:cTn id="63" dur="5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0" fill="hold"/>
                                        <p:tgtEl>
                                          <p:spTgt spid="9"/>
                                        </p:tgtEl>
                                        <p:attrNameLst>
                                          <p:attrName>ppt_w</p:attrName>
                                        </p:attrNameLst>
                                      </p:cBhvr>
                                      <p:tavLst>
                                        <p:tav tm="0" fmla="#ppt_w*sin(2.5*pi*$)">
                                          <p:val>
                                            <p:fltVal val="0"/>
                                          </p:val>
                                        </p:tav>
                                        <p:tav tm="100000">
                                          <p:val>
                                            <p:fltVal val="1"/>
                                          </p:val>
                                        </p:tav>
                                      </p:tavLst>
                                    </p:anim>
                                    <p:anim calcmode="lin" valueType="num">
                                      <p:cBhvr>
                                        <p:cTn id="67" dur="5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fmla="#ppt_w*sin(2.5*pi*$)">
                                          <p:val>
                                            <p:fltVal val="0"/>
                                          </p:val>
                                        </p:tav>
                                        <p:tav tm="100000">
                                          <p:val>
                                            <p:fltVal val="1"/>
                                          </p:val>
                                        </p:tav>
                                      </p:tavLst>
                                    </p:anim>
                                    <p:anim calcmode="lin" valueType="num">
                                      <p:cBhvr>
                                        <p:cTn id="71" dur="5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5000" fill="hold"/>
                                        <p:tgtEl>
                                          <p:spTgt spid="6"/>
                                        </p:tgtEl>
                                        <p:attrNameLst>
                                          <p:attrName>ppt_w</p:attrName>
                                        </p:attrNameLst>
                                      </p:cBhvr>
                                      <p:tavLst>
                                        <p:tav tm="0" fmla="#ppt_w*sin(2.5*pi*$)">
                                          <p:val>
                                            <p:fltVal val="0"/>
                                          </p:val>
                                        </p:tav>
                                        <p:tav tm="100000">
                                          <p:val>
                                            <p:fltVal val="1"/>
                                          </p:val>
                                        </p:tav>
                                      </p:tavLst>
                                    </p:anim>
                                    <p:anim calcmode="lin" valueType="num">
                                      <p:cBhvr>
                                        <p:cTn id="75" dur="5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5000" fill="hold"/>
                                        <p:tgtEl>
                                          <p:spTgt spid="8"/>
                                        </p:tgtEl>
                                        <p:attrNameLst>
                                          <p:attrName>ppt_w</p:attrName>
                                        </p:attrNameLst>
                                      </p:cBhvr>
                                      <p:tavLst>
                                        <p:tav tm="0" fmla="#ppt_w*sin(2.5*pi*$)">
                                          <p:val>
                                            <p:fltVal val="0"/>
                                          </p:val>
                                        </p:tav>
                                        <p:tav tm="100000">
                                          <p:val>
                                            <p:fltVal val="1"/>
                                          </p:val>
                                        </p:tav>
                                      </p:tavLst>
                                    </p:anim>
                                    <p:anim calcmode="lin" valueType="num">
                                      <p:cBhvr>
                                        <p:cTn id="79" dur="5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ppt_w</p:attrName>
                                        </p:attrNameLst>
                                      </p:cBhvr>
                                      <p:tavLst>
                                        <p:tav tm="0" fmla="#ppt_w*sin(2.5*pi*$)">
                                          <p:val>
                                            <p:fltVal val="0"/>
                                          </p:val>
                                        </p:tav>
                                        <p:tav tm="100000">
                                          <p:val>
                                            <p:fltVal val="1"/>
                                          </p:val>
                                        </p:tav>
                                      </p:tavLst>
                                    </p:anim>
                                    <p:anim calcmode="lin" valueType="num">
                                      <p:cBhvr>
                                        <p:cTn id="83" dur="5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5000" fill="hold"/>
                                        <p:tgtEl>
                                          <p:spTgt spid="12"/>
                                        </p:tgtEl>
                                        <p:attrNameLst>
                                          <p:attrName>ppt_w</p:attrName>
                                        </p:attrNameLst>
                                      </p:cBhvr>
                                      <p:tavLst>
                                        <p:tav tm="0" fmla="#ppt_w*sin(2.5*pi*$)">
                                          <p:val>
                                            <p:fltVal val="0"/>
                                          </p:val>
                                        </p:tav>
                                        <p:tav tm="100000">
                                          <p:val>
                                            <p:fltVal val="1"/>
                                          </p:val>
                                        </p:tav>
                                      </p:tavLst>
                                    </p:anim>
                                    <p:anim calcmode="lin" valueType="num">
                                      <p:cBhvr>
                                        <p:cTn id="87" dur="5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5000"/>
                            </p:stCondLst>
                            <p:childTnLst>
                              <p:par>
                                <p:cTn id="89" presetID="17" presetClass="exit" presetSubtype="1" fill="hold" grpId="2" nodeType="afterEffect">
                                  <p:stCondLst>
                                    <p:cond delay="0"/>
                                  </p:stCondLst>
                                  <p:childTnLst>
                                    <p:anim calcmode="lin" valueType="num">
                                      <p:cBhvr>
                                        <p:cTn id="90" dur="5000"/>
                                        <p:tgtEl>
                                          <p:spTgt spid="5"/>
                                        </p:tgtEl>
                                        <p:attrNameLst>
                                          <p:attrName>ppt_x</p:attrName>
                                        </p:attrNameLst>
                                      </p:cBhvr>
                                      <p:tavLst>
                                        <p:tav tm="0">
                                          <p:val>
                                            <p:strVal val="ppt_x"/>
                                          </p:val>
                                        </p:tav>
                                        <p:tav tm="100000">
                                          <p:val>
                                            <p:strVal val="ppt_x"/>
                                          </p:val>
                                        </p:tav>
                                      </p:tavLst>
                                    </p:anim>
                                    <p:anim calcmode="lin" valueType="num">
                                      <p:cBhvr>
                                        <p:cTn id="91" dur="5000"/>
                                        <p:tgtEl>
                                          <p:spTgt spid="5"/>
                                        </p:tgtEl>
                                        <p:attrNameLst>
                                          <p:attrName>ppt_y</p:attrName>
                                        </p:attrNameLst>
                                      </p:cBhvr>
                                      <p:tavLst>
                                        <p:tav tm="0">
                                          <p:val>
                                            <p:strVal val="ppt_y"/>
                                          </p:val>
                                        </p:tav>
                                        <p:tav tm="100000">
                                          <p:val>
                                            <p:strVal val="ppt_y-ppt_h/2"/>
                                          </p:val>
                                        </p:tav>
                                      </p:tavLst>
                                    </p:anim>
                                    <p:anim calcmode="lin" valueType="num">
                                      <p:cBhvr>
                                        <p:cTn id="92" dur="5000"/>
                                        <p:tgtEl>
                                          <p:spTgt spid="5"/>
                                        </p:tgtEl>
                                        <p:attrNameLst>
                                          <p:attrName>ppt_w</p:attrName>
                                        </p:attrNameLst>
                                      </p:cBhvr>
                                      <p:tavLst>
                                        <p:tav tm="0">
                                          <p:val>
                                            <p:strVal val="ppt_w"/>
                                          </p:val>
                                        </p:tav>
                                        <p:tav tm="100000">
                                          <p:val>
                                            <p:strVal val="ppt_w"/>
                                          </p:val>
                                        </p:tav>
                                      </p:tavLst>
                                    </p:anim>
                                    <p:anim calcmode="lin" valueType="num">
                                      <p:cBhvr>
                                        <p:cTn id="93" dur="5000"/>
                                        <p:tgtEl>
                                          <p:spTgt spid="5"/>
                                        </p:tgtEl>
                                        <p:attrNameLst>
                                          <p:attrName>ppt_h</p:attrName>
                                        </p:attrNameLst>
                                      </p:cBhvr>
                                      <p:tavLst>
                                        <p:tav tm="0">
                                          <p:val>
                                            <p:strVal val="ppt_h"/>
                                          </p:val>
                                        </p:tav>
                                        <p:tav tm="100000">
                                          <p:val>
                                            <p:fltVal val="0"/>
                                          </p:val>
                                        </p:tav>
                                      </p:tavLst>
                                    </p:anim>
                                    <p:set>
                                      <p:cBhvr>
                                        <p:cTn id="94" dur="1" fill="hold">
                                          <p:stCondLst>
                                            <p:cond delay="4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5000"/>
                                        <p:tgtEl>
                                          <p:spTgt spid="7"/>
                                        </p:tgtEl>
                                        <p:attrNameLst>
                                          <p:attrName>ppt_x</p:attrName>
                                        </p:attrNameLst>
                                      </p:cBhvr>
                                      <p:tavLst>
                                        <p:tav tm="0">
                                          <p:val>
                                            <p:strVal val="ppt_x"/>
                                          </p:val>
                                        </p:tav>
                                        <p:tav tm="100000">
                                          <p:val>
                                            <p:strVal val="ppt_x"/>
                                          </p:val>
                                        </p:tav>
                                      </p:tavLst>
                                    </p:anim>
                                    <p:anim calcmode="lin" valueType="num">
                                      <p:cBhvr>
                                        <p:cTn id="97" dur="5000"/>
                                        <p:tgtEl>
                                          <p:spTgt spid="7"/>
                                        </p:tgtEl>
                                        <p:attrNameLst>
                                          <p:attrName>ppt_y</p:attrName>
                                        </p:attrNameLst>
                                      </p:cBhvr>
                                      <p:tavLst>
                                        <p:tav tm="0">
                                          <p:val>
                                            <p:strVal val="ppt_y"/>
                                          </p:val>
                                        </p:tav>
                                        <p:tav tm="100000">
                                          <p:val>
                                            <p:strVal val="ppt_y-ppt_h/2"/>
                                          </p:val>
                                        </p:tav>
                                      </p:tavLst>
                                    </p:anim>
                                    <p:anim calcmode="lin" valueType="num">
                                      <p:cBhvr>
                                        <p:cTn id="98" dur="5000"/>
                                        <p:tgtEl>
                                          <p:spTgt spid="7"/>
                                        </p:tgtEl>
                                        <p:attrNameLst>
                                          <p:attrName>ppt_w</p:attrName>
                                        </p:attrNameLst>
                                      </p:cBhvr>
                                      <p:tavLst>
                                        <p:tav tm="0">
                                          <p:val>
                                            <p:strVal val="ppt_w"/>
                                          </p:val>
                                        </p:tav>
                                        <p:tav tm="100000">
                                          <p:val>
                                            <p:strVal val="ppt_w"/>
                                          </p:val>
                                        </p:tav>
                                      </p:tavLst>
                                    </p:anim>
                                    <p:anim calcmode="lin" valueType="num">
                                      <p:cBhvr>
                                        <p:cTn id="99" dur="5000"/>
                                        <p:tgtEl>
                                          <p:spTgt spid="7"/>
                                        </p:tgtEl>
                                        <p:attrNameLst>
                                          <p:attrName>ppt_h</p:attrName>
                                        </p:attrNameLst>
                                      </p:cBhvr>
                                      <p:tavLst>
                                        <p:tav tm="0">
                                          <p:val>
                                            <p:strVal val="ppt_h"/>
                                          </p:val>
                                        </p:tav>
                                        <p:tav tm="100000">
                                          <p:val>
                                            <p:fltVal val="0"/>
                                          </p:val>
                                        </p:tav>
                                      </p:tavLst>
                                    </p:anim>
                                    <p:set>
                                      <p:cBhvr>
                                        <p:cTn id="100" dur="1" fill="hold">
                                          <p:stCondLst>
                                            <p:cond delay="4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5000"/>
                                        <p:tgtEl>
                                          <p:spTgt spid="9"/>
                                        </p:tgtEl>
                                        <p:attrNameLst>
                                          <p:attrName>ppt_x</p:attrName>
                                        </p:attrNameLst>
                                      </p:cBhvr>
                                      <p:tavLst>
                                        <p:tav tm="0">
                                          <p:val>
                                            <p:strVal val="ppt_x"/>
                                          </p:val>
                                        </p:tav>
                                        <p:tav tm="100000">
                                          <p:val>
                                            <p:strVal val="ppt_x"/>
                                          </p:val>
                                        </p:tav>
                                      </p:tavLst>
                                    </p:anim>
                                    <p:anim calcmode="lin" valueType="num">
                                      <p:cBhvr>
                                        <p:cTn id="103" dur="5000"/>
                                        <p:tgtEl>
                                          <p:spTgt spid="9"/>
                                        </p:tgtEl>
                                        <p:attrNameLst>
                                          <p:attrName>ppt_y</p:attrName>
                                        </p:attrNameLst>
                                      </p:cBhvr>
                                      <p:tavLst>
                                        <p:tav tm="0">
                                          <p:val>
                                            <p:strVal val="ppt_y"/>
                                          </p:val>
                                        </p:tav>
                                        <p:tav tm="100000">
                                          <p:val>
                                            <p:strVal val="ppt_y-ppt_h/2"/>
                                          </p:val>
                                        </p:tav>
                                      </p:tavLst>
                                    </p:anim>
                                    <p:anim calcmode="lin" valueType="num">
                                      <p:cBhvr>
                                        <p:cTn id="104" dur="5000"/>
                                        <p:tgtEl>
                                          <p:spTgt spid="9"/>
                                        </p:tgtEl>
                                        <p:attrNameLst>
                                          <p:attrName>ppt_w</p:attrName>
                                        </p:attrNameLst>
                                      </p:cBhvr>
                                      <p:tavLst>
                                        <p:tav tm="0">
                                          <p:val>
                                            <p:strVal val="ppt_w"/>
                                          </p:val>
                                        </p:tav>
                                        <p:tav tm="100000">
                                          <p:val>
                                            <p:strVal val="ppt_w"/>
                                          </p:val>
                                        </p:tav>
                                      </p:tavLst>
                                    </p:anim>
                                    <p:anim calcmode="lin" valueType="num">
                                      <p:cBhvr>
                                        <p:cTn id="105" dur="5000"/>
                                        <p:tgtEl>
                                          <p:spTgt spid="9"/>
                                        </p:tgtEl>
                                        <p:attrNameLst>
                                          <p:attrName>ppt_h</p:attrName>
                                        </p:attrNameLst>
                                      </p:cBhvr>
                                      <p:tavLst>
                                        <p:tav tm="0">
                                          <p:val>
                                            <p:strVal val="ppt_h"/>
                                          </p:val>
                                        </p:tav>
                                        <p:tav tm="100000">
                                          <p:val>
                                            <p:fltVal val="0"/>
                                          </p:val>
                                        </p:tav>
                                      </p:tavLst>
                                    </p:anim>
                                    <p:set>
                                      <p:cBhvr>
                                        <p:cTn id="106" dur="1" fill="hold">
                                          <p:stCondLst>
                                            <p:cond delay="4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5000"/>
                                        <p:tgtEl>
                                          <p:spTgt spid="11"/>
                                        </p:tgtEl>
                                        <p:attrNameLst>
                                          <p:attrName>ppt_x</p:attrName>
                                        </p:attrNameLst>
                                      </p:cBhvr>
                                      <p:tavLst>
                                        <p:tav tm="0">
                                          <p:val>
                                            <p:strVal val="ppt_x"/>
                                          </p:val>
                                        </p:tav>
                                        <p:tav tm="100000">
                                          <p:val>
                                            <p:strVal val="ppt_x"/>
                                          </p:val>
                                        </p:tav>
                                      </p:tavLst>
                                    </p:anim>
                                    <p:anim calcmode="lin" valueType="num">
                                      <p:cBhvr>
                                        <p:cTn id="109" dur="5000"/>
                                        <p:tgtEl>
                                          <p:spTgt spid="11"/>
                                        </p:tgtEl>
                                        <p:attrNameLst>
                                          <p:attrName>ppt_y</p:attrName>
                                        </p:attrNameLst>
                                      </p:cBhvr>
                                      <p:tavLst>
                                        <p:tav tm="0">
                                          <p:val>
                                            <p:strVal val="ppt_y"/>
                                          </p:val>
                                        </p:tav>
                                        <p:tav tm="100000">
                                          <p:val>
                                            <p:strVal val="ppt_y-ppt_h/2"/>
                                          </p:val>
                                        </p:tav>
                                      </p:tavLst>
                                    </p:anim>
                                    <p:anim calcmode="lin" valueType="num">
                                      <p:cBhvr>
                                        <p:cTn id="110" dur="5000"/>
                                        <p:tgtEl>
                                          <p:spTgt spid="11"/>
                                        </p:tgtEl>
                                        <p:attrNameLst>
                                          <p:attrName>ppt_w</p:attrName>
                                        </p:attrNameLst>
                                      </p:cBhvr>
                                      <p:tavLst>
                                        <p:tav tm="0">
                                          <p:val>
                                            <p:strVal val="ppt_w"/>
                                          </p:val>
                                        </p:tav>
                                        <p:tav tm="100000">
                                          <p:val>
                                            <p:strVal val="ppt_w"/>
                                          </p:val>
                                        </p:tav>
                                      </p:tavLst>
                                    </p:anim>
                                    <p:anim calcmode="lin" valueType="num">
                                      <p:cBhvr>
                                        <p:cTn id="111" dur="5000"/>
                                        <p:tgtEl>
                                          <p:spTgt spid="11"/>
                                        </p:tgtEl>
                                        <p:attrNameLst>
                                          <p:attrName>ppt_h</p:attrName>
                                        </p:attrNameLst>
                                      </p:cBhvr>
                                      <p:tavLst>
                                        <p:tav tm="0">
                                          <p:val>
                                            <p:strVal val="ppt_h"/>
                                          </p:val>
                                        </p:tav>
                                        <p:tav tm="100000">
                                          <p:val>
                                            <p:fltVal val="0"/>
                                          </p:val>
                                        </p:tav>
                                      </p:tavLst>
                                    </p:anim>
                                    <p:set>
                                      <p:cBhvr>
                                        <p:cTn id="112" dur="1" fill="hold">
                                          <p:stCondLst>
                                            <p:cond delay="4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5000"/>
                                        <p:tgtEl>
                                          <p:spTgt spid="6"/>
                                        </p:tgtEl>
                                        <p:attrNameLst>
                                          <p:attrName>ppt_x</p:attrName>
                                        </p:attrNameLst>
                                      </p:cBhvr>
                                      <p:tavLst>
                                        <p:tav tm="0">
                                          <p:val>
                                            <p:strVal val="ppt_x"/>
                                          </p:val>
                                        </p:tav>
                                        <p:tav tm="100000">
                                          <p:val>
                                            <p:strVal val="ppt_x"/>
                                          </p:val>
                                        </p:tav>
                                      </p:tavLst>
                                    </p:anim>
                                    <p:anim calcmode="lin" valueType="num">
                                      <p:cBhvr>
                                        <p:cTn id="115" dur="5000"/>
                                        <p:tgtEl>
                                          <p:spTgt spid="6"/>
                                        </p:tgtEl>
                                        <p:attrNameLst>
                                          <p:attrName>ppt_y</p:attrName>
                                        </p:attrNameLst>
                                      </p:cBhvr>
                                      <p:tavLst>
                                        <p:tav tm="0">
                                          <p:val>
                                            <p:strVal val="ppt_y"/>
                                          </p:val>
                                        </p:tav>
                                        <p:tav tm="100000">
                                          <p:val>
                                            <p:strVal val="ppt_y+ppt_h/2"/>
                                          </p:val>
                                        </p:tav>
                                      </p:tavLst>
                                    </p:anim>
                                    <p:anim calcmode="lin" valueType="num">
                                      <p:cBhvr>
                                        <p:cTn id="116" dur="5000"/>
                                        <p:tgtEl>
                                          <p:spTgt spid="6"/>
                                        </p:tgtEl>
                                        <p:attrNameLst>
                                          <p:attrName>ppt_w</p:attrName>
                                        </p:attrNameLst>
                                      </p:cBhvr>
                                      <p:tavLst>
                                        <p:tav tm="0">
                                          <p:val>
                                            <p:strVal val="ppt_w"/>
                                          </p:val>
                                        </p:tav>
                                        <p:tav tm="100000">
                                          <p:val>
                                            <p:strVal val="ppt_w"/>
                                          </p:val>
                                        </p:tav>
                                      </p:tavLst>
                                    </p:anim>
                                    <p:anim calcmode="lin" valueType="num">
                                      <p:cBhvr>
                                        <p:cTn id="117" dur="5000"/>
                                        <p:tgtEl>
                                          <p:spTgt spid="6"/>
                                        </p:tgtEl>
                                        <p:attrNameLst>
                                          <p:attrName>ppt_h</p:attrName>
                                        </p:attrNameLst>
                                      </p:cBhvr>
                                      <p:tavLst>
                                        <p:tav tm="0">
                                          <p:val>
                                            <p:strVal val="ppt_h"/>
                                          </p:val>
                                        </p:tav>
                                        <p:tav tm="100000">
                                          <p:val>
                                            <p:fltVal val="0"/>
                                          </p:val>
                                        </p:tav>
                                      </p:tavLst>
                                    </p:anim>
                                    <p:set>
                                      <p:cBhvr>
                                        <p:cTn id="118" dur="1" fill="hold">
                                          <p:stCondLst>
                                            <p:cond delay="4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5000"/>
                                        <p:tgtEl>
                                          <p:spTgt spid="8"/>
                                        </p:tgtEl>
                                        <p:attrNameLst>
                                          <p:attrName>ppt_x</p:attrName>
                                        </p:attrNameLst>
                                      </p:cBhvr>
                                      <p:tavLst>
                                        <p:tav tm="0">
                                          <p:val>
                                            <p:strVal val="ppt_x"/>
                                          </p:val>
                                        </p:tav>
                                        <p:tav tm="100000">
                                          <p:val>
                                            <p:strVal val="ppt_x"/>
                                          </p:val>
                                        </p:tav>
                                      </p:tavLst>
                                    </p:anim>
                                    <p:anim calcmode="lin" valueType="num">
                                      <p:cBhvr>
                                        <p:cTn id="121" dur="5000"/>
                                        <p:tgtEl>
                                          <p:spTgt spid="8"/>
                                        </p:tgtEl>
                                        <p:attrNameLst>
                                          <p:attrName>ppt_y</p:attrName>
                                        </p:attrNameLst>
                                      </p:cBhvr>
                                      <p:tavLst>
                                        <p:tav tm="0">
                                          <p:val>
                                            <p:strVal val="ppt_y"/>
                                          </p:val>
                                        </p:tav>
                                        <p:tav tm="100000">
                                          <p:val>
                                            <p:strVal val="ppt_y+ppt_h/2"/>
                                          </p:val>
                                        </p:tav>
                                      </p:tavLst>
                                    </p:anim>
                                    <p:anim calcmode="lin" valueType="num">
                                      <p:cBhvr>
                                        <p:cTn id="122" dur="5000"/>
                                        <p:tgtEl>
                                          <p:spTgt spid="8"/>
                                        </p:tgtEl>
                                        <p:attrNameLst>
                                          <p:attrName>ppt_w</p:attrName>
                                        </p:attrNameLst>
                                      </p:cBhvr>
                                      <p:tavLst>
                                        <p:tav tm="0">
                                          <p:val>
                                            <p:strVal val="ppt_w"/>
                                          </p:val>
                                        </p:tav>
                                        <p:tav tm="100000">
                                          <p:val>
                                            <p:strVal val="ppt_w"/>
                                          </p:val>
                                        </p:tav>
                                      </p:tavLst>
                                    </p:anim>
                                    <p:anim calcmode="lin" valueType="num">
                                      <p:cBhvr>
                                        <p:cTn id="123" dur="5000"/>
                                        <p:tgtEl>
                                          <p:spTgt spid="8"/>
                                        </p:tgtEl>
                                        <p:attrNameLst>
                                          <p:attrName>ppt_h</p:attrName>
                                        </p:attrNameLst>
                                      </p:cBhvr>
                                      <p:tavLst>
                                        <p:tav tm="0">
                                          <p:val>
                                            <p:strVal val="ppt_h"/>
                                          </p:val>
                                        </p:tav>
                                        <p:tav tm="100000">
                                          <p:val>
                                            <p:fltVal val="0"/>
                                          </p:val>
                                        </p:tav>
                                      </p:tavLst>
                                    </p:anim>
                                    <p:set>
                                      <p:cBhvr>
                                        <p:cTn id="124" dur="1" fill="hold">
                                          <p:stCondLst>
                                            <p:cond delay="4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5000"/>
                                        <p:tgtEl>
                                          <p:spTgt spid="10"/>
                                        </p:tgtEl>
                                        <p:attrNameLst>
                                          <p:attrName>ppt_x</p:attrName>
                                        </p:attrNameLst>
                                      </p:cBhvr>
                                      <p:tavLst>
                                        <p:tav tm="0">
                                          <p:val>
                                            <p:strVal val="ppt_x"/>
                                          </p:val>
                                        </p:tav>
                                        <p:tav tm="100000">
                                          <p:val>
                                            <p:strVal val="ppt_x"/>
                                          </p:val>
                                        </p:tav>
                                      </p:tavLst>
                                    </p:anim>
                                    <p:anim calcmode="lin" valueType="num">
                                      <p:cBhvr>
                                        <p:cTn id="127" dur="5000"/>
                                        <p:tgtEl>
                                          <p:spTgt spid="10"/>
                                        </p:tgtEl>
                                        <p:attrNameLst>
                                          <p:attrName>ppt_y</p:attrName>
                                        </p:attrNameLst>
                                      </p:cBhvr>
                                      <p:tavLst>
                                        <p:tav tm="0">
                                          <p:val>
                                            <p:strVal val="ppt_y"/>
                                          </p:val>
                                        </p:tav>
                                        <p:tav tm="100000">
                                          <p:val>
                                            <p:strVal val="ppt_y+ppt_h/2"/>
                                          </p:val>
                                        </p:tav>
                                      </p:tavLst>
                                    </p:anim>
                                    <p:anim calcmode="lin" valueType="num">
                                      <p:cBhvr>
                                        <p:cTn id="128" dur="5000"/>
                                        <p:tgtEl>
                                          <p:spTgt spid="10"/>
                                        </p:tgtEl>
                                        <p:attrNameLst>
                                          <p:attrName>ppt_w</p:attrName>
                                        </p:attrNameLst>
                                      </p:cBhvr>
                                      <p:tavLst>
                                        <p:tav tm="0">
                                          <p:val>
                                            <p:strVal val="ppt_w"/>
                                          </p:val>
                                        </p:tav>
                                        <p:tav tm="100000">
                                          <p:val>
                                            <p:strVal val="ppt_w"/>
                                          </p:val>
                                        </p:tav>
                                      </p:tavLst>
                                    </p:anim>
                                    <p:anim calcmode="lin" valueType="num">
                                      <p:cBhvr>
                                        <p:cTn id="129" dur="5000"/>
                                        <p:tgtEl>
                                          <p:spTgt spid="10"/>
                                        </p:tgtEl>
                                        <p:attrNameLst>
                                          <p:attrName>ppt_h</p:attrName>
                                        </p:attrNameLst>
                                      </p:cBhvr>
                                      <p:tavLst>
                                        <p:tav tm="0">
                                          <p:val>
                                            <p:strVal val="ppt_h"/>
                                          </p:val>
                                        </p:tav>
                                        <p:tav tm="100000">
                                          <p:val>
                                            <p:fltVal val="0"/>
                                          </p:val>
                                        </p:tav>
                                      </p:tavLst>
                                    </p:anim>
                                    <p:set>
                                      <p:cBhvr>
                                        <p:cTn id="130" dur="1" fill="hold">
                                          <p:stCondLst>
                                            <p:cond delay="4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5000"/>
                                        <p:tgtEl>
                                          <p:spTgt spid="12"/>
                                        </p:tgtEl>
                                        <p:attrNameLst>
                                          <p:attrName>ppt_x</p:attrName>
                                        </p:attrNameLst>
                                      </p:cBhvr>
                                      <p:tavLst>
                                        <p:tav tm="0">
                                          <p:val>
                                            <p:strVal val="ppt_x"/>
                                          </p:val>
                                        </p:tav>
                                        <p:tav tm="100000">
                                          <p:val>
                                            <p:strVal val="ppt_x"/>
                                          </p:val>
                                        </p:tav>
                                      </p:tavLst>
                                    </p:anim>
                                    <p:anim calcmode="lin" valueType="num">
                                      <p:cBhvr>
                                        <p:cTn id="133" dur="5000"/>
                                        <p:tgtEl>
                                          <p:spTgt spid="12"/>
                                        </p:tgtEl>
                                        <p:attrNameLst>
                                          <p:attrName>ppt_y</p:attrName>
                                        </p:attrNameLst>
                                      </p:cBhvr>
                                      <p:tavLst>
                                        <p:tav tm="0">
                                          <p:val>
                                            <p:strVal val="ppt_y"/>
                                          </p:val>
                                        </p:tav>
                                        <p:tav tm="100000">
                                          <p:val>
                                            <p:strVal val="ppt_y+ppt_h/2"/>
                                          </p:val>
                                        </p:tav>
                                      </p:tavLst>
                                    </p:anim>
                                    <p:anim calcmode="lin" valueType="num">
                                      <p:cBhvr>
                                        <p:cTn id="134" dur="5000"/>
                                        <p:tgtEl>
                                          <p:spTgt spid="12"/>
                                        </p:tgtEl>
                                        <p:attrNameLst>
                                          <p:attrName>ppt_w</p:attrName>
                                        </p:attrNameLst>
                                      </p:cBhvr>
                                      <p:tavLst>
                                        <p:tav tm="0">
                                          <p:val>
                                            <p:strVal val="ppt_w"/>
                                          </p:val>
                                        </p:tav>
                                        <p:tav tm="100000">
                                          <p:val>
                                            <p:strVal val="ppt_w"/>
                                          </p:val>
                                        </p:tav>
                                      </p:tavLst>
                                    </p:anim>
                                    <p:anim calcmode="lin" valueType="num">
                                      <p:cBhvr>
                                        <p:cTn id="135" dur="5000"/>
                                        <p:tgtEl>
                                          <p:spTgt spid="12"/>
                                        </p:tgtEl>
                                        <p:attrNameLst>
                                          <p:attrName>ppt_h</p:attrName>
                                        </p:attrNameLst>
                                      </p:cBhvr>
                                      <p:tavLst>
                                        <p:tav tm="0">
                                          <p:val>
                                            <p:strVal val="ppt_h"/>
                                          </p:val>
                                        </p:tav>
                                        <p:tav tm="100000">
                                          <p:val>
                                            <p:fltVal val="0"/>
                                          </p:val>
                                        </p:tav>
                                      </p:tavLst>
                                    </p:anim>
                                    <p:set>
                                      <p:cBhvr>
                                        <p:cTn id="136" dur="1" fill="hold">
                                          <p:stCondLst>
                                            <p:cond delay="4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5000"/>
                                        <p:tgtEl>
                                          <p:spTgt spid="5"/>
                                        </p:tgtEl>
                                        <p:attrNameLst>
                                          <p:attrName>ppt_w</p:attrName>
                                        </p:attrNameLst>
                                      </p:cBhvr>
                                      <p:tavLst>
                                        <p:tav tm="0">
                                          <p:val>
                                            <p:strVal val="ppt_w"/>
                                          </p:val>
                                        </p:tav>
                                        <p:tav tm="100000">
                                          <p:val>
                                            <p:strVal val="ppt_w"/>
                                          </p:val>
                                        </p:tav>
                                      </p:tavLst>
                                    </p:anim>
                                    <p:anim calcmode="lin" valueType="num">
                                      <p:cBhvr>
                                        <p:cTn id="139"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4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5000"/>
                                        <p:tgtEl>
                                          <p:spTgt spid="7"/>
                                        </p:tgtEl>
                                        <p:attrNameLst>
                                          <p:attrName>ppt_w</p:attrName>
                                        </p:attrNameLst>
                                      </p:cBhvr>
                                      <p:tavLst>
                                        <p:tav tm="0">
                                          <p:val>
                                            <p:strVal val="ppt_w"/>
                                          </p:val>
                                        </p:tav>
                                        <p:tav tm="100000">
                                          <p:val>
                                            <p:strVal val="ppt_w"/>
                                          </p:val>
                                        </p:tav>
                                      </p:tavLst>
                                    </p:anim>
                                    <p:anim calcmode="lin" valueType="num">
                                      <p:cBhvr>
                                        <p:cTn id="143"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4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5000"/>
                                        <p:tgtEl>
                                          <p:spTgt spid="9"/>
                                        </p:tgtEl>
                                        <p:attrNameLst>
                                          <p:attrName>ppt_w</p:attrName>
                                        </p:attrNameLst>
                                      </p:cBhvr>
                                      <p:tavLst>
                                        <p:tav tm="0">
                                          <p:val>
                                            <p:strVal val="ppt_w"/>
                                          </p:val>
                                        </p:tav>
                                        <p:tav tm="100000">
                                          <p:val>
                                            <p:strVal val="ppt_w"/>
                                          </p:val>
                                        </p:tav>
                                      </p:tavLst>
                                    </p:anim>
                                    <p:anim calcmode="lin" valueType="num">
                                      <p:cBhvr>
                                        <p:cTn id="147"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4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5000"/>
                                        <p:tgtEl>
                                          <p:spTgt spid="11"/>
                                        </p:tgtEl>
                                        <p:attrNameLst>
                                          <p:attrName>ppt_w</p:attrName>
                                        </p:attrNameLst>
                                      </p:cBhvr>
                                      <p:tavLst>
                                        <p:tav tm="0">
                                          <p:val>
                                            <p:strVal val="ppt_w"/>
                                          </p:val>
                                        </p:tav>
                                        <p:tav tm="100000">
                                          <p:val>
                                            <p:strVal val="ppt_w"/>
                                          </p:val>
                                        </p:tav>
                                      </p:tavLst>
                                    </p:anim>
                                    <p:anim calcmode="lin" valueType="num">
                                      <p:cBhvr>
                                        <p:cTn id="15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4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5000"/>
                                        <p:tgtEl>
                                          <p:spTgt spid="6"/>
                                        </p:tgtEl>
                                        <p:attrNameLst>
                                          <p:attrName>ppt_w</p:attrName>
                                        </p:attrNameLst>
                                      </p:cBhvr>
                                      <p:tavLst>
                                        <p:tav tm="0">
                                          <p:val>
                                            <p:strVal val="ppt_w"/>
                                          </p:val>
                                        </p:tav>
                                        <p:tav tm="100000">
                                          <p:val>
                                            <p:strVal val="ppt_w"/>
                                          </p:val>
                                        </p:tav>
                                      </p:tavLst>
                                    </p:anim>
                                    <p:anim calcmode="lin" valueType="num">
                                      <p:cBhvr>
                                        <p:cTn id="155" dur="5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4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5000"/>
                                        <p:tgtEl>
                                          <p:spTgt spid="8"/>
                                        </p:tgtEl>
                                        <p:attrNameLst>
                                          <p:attrName>ppt_w</p:attrName>
                                        </p:attrNameLst>
                                      </p:cBhvr>
                                      <p:tavLst>
                                        <p:tav tm="0">
                                          <p:val>
                                            <p:strVal val="ppt_w"/>
                                          </p:val>
                                        </p:tav>
                                        <p:tav tm="100000">
                                          <p:val>
                                            <p:strVal val="ppt_w"/>
                                          </p:val>
                                        </p:tav>
                                      </p:tavLst>
                                    </p:anim>
                                    <p:anim calcmode="lin" valueType="num">
                                      <p:cBhvr>
                                        <p:cTn id="159" dur="5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4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5000"/>
                                        <p:tgtEl>
                                          <p:spTgt spid="10"/>
                                        </p:tgtEl>
                                        <p:attrNameLst>
                                          <p:attrName>ppt_w</p:attrName>
                                        </p:attrNameLst>
                                      </p:cBhvr>
                                      <p:tavLst>
                                        <p:tav tm="0">
                                          <p:val>
                                            <p:strVal val="ppt_w"/>
                                          </p:val>
                                        </p:tav>
                                        <p:tav tm="100000">
                                          <p:val>
                                            <p:strVal val="ppt_w"/>
                                          </p:val>
                                        </p:tav>
                                      </p:tavLst>
                                    </p:anim>
                                    <p:anim calcmode="lin" valueType="num">
                                      <p:cBhvr>
                                        <p:cTn id="163" dur="5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4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5000"/>
                                        <p:tgtEl>
                                          <p:spTgt spid="12"/>
                                        </p:tgtEl>
                                        <p:attrNameLst>
                                          <p:attrName>ppt_w</p:attrName>
                                        </p:attrNameLst>
                                      </p:cBhvr>
                                      <p:tavLst>
                                        <p:tav tm="0">
                                          <p:val>
                                            <p:strVal val="ppt_w"/>
                                          </p:val>
                                        </p:tav>
                                        <p:tav tm="100000">
                                          <p:val>
                                            <p:strVal val="ppt_w"/>
                                          </p:val>
                                        </p:tav>
                                      </p:tavLst>
                                    </p:anim>
                                    <p:anim calcmode="lin" valueType="num">
                                      <p:cBhvr>
                                        <p:cTn id="167"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4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5000" fill="hold"/>
                                        <p:tgtEl>
                                          <p:spTgt spid="4"/>
                                        </p:tgtEl>
                                        <p:attrNameLst>
                                          <p:attrName>ppt_w</p:attrName>
                                        </p:attrNameLst>
                                      </p:cBhvr>
                                      <p:tavLst>
                                        <p:tav tm="0">
                                          <p:val>
                                            <p:strVal val="4/3*#ppt_w"/>
                                          </p:val>
                                        </p:tav>
                                        <p:tav tm="100000">
                                          <p:val>
                                            <p:strVal val="#ppt_w"/>
                                          </p:val>
                                        </p:tav>
                                      </p:tavLst>
                                    </p:anim>
                                    <p:anim calcmode="lin" valueType="num">
                                      <p:cBhvr>
                                        <p:cTn id="172" dur="5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97149_delfiny-trzy-woda.jpg"/>
          <p:cNvPicPr>
            <a:picLocks noChangeAspect="1"/>
          </p:cNvPicPr>
          <p:nvPr/>
        </p:nvPicPr>
        <p:blipFill>
          <a:blip r:embed="rId3"/>
          <a:stretch>
            <a:fillRect/>
          </a:stretch>
        </p:blipFill>
        <p:spPr>
          <a:xfrm>
            <a:off x="0" y="0"/>
            <a:ext cx="9144000" cy="6831315"/>
          </a:xfrm>
          <a:prstGeom prst="rect">
            <a:avLst/>
          </a:prstGeom>
        </p:spPr>
      </p:pic>
      <p:sp>
        <p:nvSpPr>
          <p:cNvPr id="5" name="4 Triángulo isósceles"/>
          <p:cNvSpPr/>
          <p:nvPr/>
        </p:nvSpPr>
        <p:spPr>
          <a:xfrm>
            <a:off x="2500298" y="0"/>
            <a:ext cx="4143404" cy="3357586"/>
          </a:xfrm>
          <a:prstGeom prst="triangl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grayscl/>
              <a:lum brigh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ppt_h/2"/>
                                          </p:val>
                                        </p:tav>
                                        <p:tav tm="100000">
                                          <p:val>
                                            <p:strVal val="#ppt_y"/>
                                          </p:val>
                                        </p:tav>
                                      </p:tavLst>
                                    </p:anim>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
                                          </p:val>
                                        </p:tav>
                                        <p:tav tm="100000">
                                          <p:val>
                                            <p:strVal val="#ppt_x"/>
                                          </p:val>
                                        </p:tav>
                                      </p:tavLst>
                                    </p:anim>
                                    <p:anim calcmode="lin" valueType="num">
                                      <p:cBhvr>
                                        <p:cTn id="23" dur="3000" fill="hold"/>
                                        <p:tgtEl>
                                          <p:spTgt spid="9"/>
                                        </p:tgtEl>
                                        <p:attrNameLst>
                                          <p:attrName>ppt_y</p:attrName>
                                        </p:attrNameLst>
                                      </p:cBhvr>
                                      <p:tavLst>
                                        <p:tav tm="0">
                                          <p:val>
                                            <p:strVal val="#ppt_y+#ppt_h/2"/>
                                          </p:val>
                                        </p:tav>
                                        <p:tav tm="100000">
                                          <p:val>
                                            <p:strVal val="#ppt_y"/>
                                          </p:val>
                                        </p:tav>
                                      </p:tavLst>
                                    </p:anim>
                                    <p:anim calcmode="lin" valueType="num">
                                      <p:cBhvr>
                                        <p:cTn id="24" dur="3000" fill="hold"/>
                                        <p:tgtEl>
                                          <p:spTgt spid="9"/>
                                        </p:tgtEl>
                                        <p:attrNameLst>
                                          <p:attrName>ppt_w</p:attrName>
                                        </p:attrNameLst>
                                      </p:cBhvr>
                                      <p:tavLst>
                                        <p:tav tm="0">
                                          <p:val>
                                            <p:strVal val="#ppt_w"/>
                                          </p:val>
                                        </p:tav>
                                        <p:tav tm="100000">
                                          <p:val>
                                            <p:strVal val="#ppt_w"/>
                                          </p:val>
                                        </p:tav>
                                      </p:tavLst>
                                    </p:anim>
                                    <p:anim calcmode="lin" valueType="num">
                                      <p:cBhvr>
                                        <p:cTn id="25" dur="3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ppt_h/2"/>
                                          </p:val>
                                        </p:tav>
                                        <p:tav tm="100000">
                                          <p:val>
                                            <p:strVal val="#ppt_y"/>
                                          </p:val>
                                        </p:tav>
                                      </p:tavLst>
                                    </p:anim>
                                    <p:anim calcmode="lin" valueType="num">
                                      <p:cBhvr>
                                        <p:cTn id="30" dur="3000" fill="hold"/>
                                        <p:tgtEl>
                                          <p:spTgt spid="11"/>
                                        </p:tgtEl>
                                        <p:attrNameLst>
                                          <p:attrName>ppt_w</p:attrName>
                                        </p:attrNameLst>
                                      </p:cBhvr>
                                      <p:tavLst>
                                        <p:tav tm="0">
                                          <p:val>
                                            <p:strVal val="#ppt_w"/>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ppt_x</p:attrName>
                                        </p:attrNameLst>
                                      </p:cBhvr>
                                      <p:tavLst>
                                        <p:tav tm="0">
                                          <p:val>
                                            <p:strVal val="#ppt_x"/>
                                          </p:val>
                                        </p:tav>
                                        <p:tav tm="100000">
                                          <p:val>
                                            <p:strVal val="#ppt_x"/>
                                          </p:val>
                                        </p:tav>
                                      </p:tavLst>
                                    </p:anim>
                                    <p:anim calcmode="lin" valueType="num">
                                      <p:cBhvr>
                                        <p:cTn id="41" dur="3000" fill="hold"/>
                                        <p:tgtEl>
                                          <p:spTgt spid="8"/>
                                        </p:tgtEl>
                                        <p:attrNameLst>
                                          <p:attrName>ppt_y</p:attrName>
                                        </p:attrNameLst>
                                      </p:cBhvr>
                                      <p:tavLst>
                                        <p:tav tm="0">
                                          <p:val>
                                            <p:strVal val="#ppt_y-#ppt_h/2"/>
                                          </p:val>
                                        </p:tav>
                                        <p:tav tm="100000">
                                          <p:val>
                                            <p:strVal val="#ppt_y"/>
                                          </p:val>
                                        </p:tav>
                                      </p:tavLst>
                                    </p:anim>
                                    <p:anim calcmode="lin" valueType="num">
                                      <p:cBhvr>
                                        <p:cTn id="42" dur="3000" fill="hold"/>
                                        <p:tgtEl>
                                          <p:spTgt spid="8"/>
                                        </p:tgtEl>
                                        <p:attrNameLst>
                                          <p:attrName>ppt_w</p:attrName>
                                        </p:attrNameLst>
                                      </p:cBhvr>
                                      <p:tavLst>
                                        <p:tav tm="0">
                                          <p:val>
                                            <p:strVal val="#ppt_w"/>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ppt_x</p:attrName>
                                        </p:attrNameLst>
                                      </p:cBhvr>
                                      <p:tavLst>
                                        <p:tav tm="0">
                                          <p:val>
                                            <p:strVal val="#ppt_x"/>
                                          </p:val>
                                        </p:tav>
                                        <p:tav tm="100000">
                                          <p:val>
                                            <p:strVal val="#ppt_x"/>
                                          </p:val>
                                        </p:tav>
                                      </p:tavLst>
                                    </p:anim>
                                    <p:anim calcmode="lin" valueType="num">
                                      <p:cBhvr>
                                        <p:cTn id="47" dur="3000" fill="hold"/>
                                        <p:tgtEl>
                                          <p:spTgt spid="10"/>
                                        </p:tgtEl>
                                        <p:attrNameLst>
                                          <p:attrName>ppt_y</p:attrName>
                                        </p:attrNameLst>
                                      </p:cBhvr>
                                      <p:tavLst>
                                        <p:tav tm="0">
                                          <p:val>
                                            <p:strVal val="#ppt_y-#ppt_h/2"/>
                                          </p:val>
                                        </p:tav>
                                        <p:tav tm="100000">
                                          <p:val>
                                            <p:strVal val="#ppt_y"/>
                                          </p:val>
                                        </p:tav>
                                      </p:tavLst>
                                    </p:anim>
                                    <p:anim calcmode="lin" valueType="num">
                                      <p:cBhvr>
                                        <p:cTn id="48" dur="3000" fill="hold"/>
                                        <p:tgtEl>
                                          <p:spTgt spid="10"/>
                                        </p:tgtEl>
                                        <p:attrNameLst>
                                          <p:attrName>ppt_w</p:attrName>
                                        </p:attrNameLst>
                                      </p:cBhvr>
                                      <p:tavLst>
                                        <p:tav tm="0">
                                          <p:val>
                                            <p:strVal val="#ppt_w"/>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ppt_x</p:attrName>
                                        </p:attrNameLst>
                                      </p:cBhvr>
                                      <p:tavLst>
                                        <p:tav tm="0">
                                          <p:val>
                                            <p:strVal val="#ppt_x"/>
                                          </p:val>
                                        </p:tav>
                                        <p:tav tm="100000">
                                          <p:val>
                                            <p:strVal val="#ppt_x"/>
                                          </p:val>
                                        </p:tav>
                                      </p:tavLst>
                                    </p:anim>
                                    <p:anim calcmode="lin" valueType="num">
                                      <p:cBhvr>
                                        <p:cTn id="53" dur="3000" fill="hold"/>
                                        <p:tgtEl>
                                          <p:spTgt spid="12"/>
                                        </p:tgtEl>
                                        <p:attrNameLst>
                                          <p:attrName>ppt_y</p:attrName>
                                        </p:attrNameLst>
                                      </p:cBhvr>
                                      <p:tavLst>
                                        <p:tav tm="0">
                                          <p:val>
                                            <p:strVal val="#ppt_y-#ppt_h/2"/>
                                          </p:val>
                                        </p:tav>
                                        <p:tav tm="100000">
                                          <p:val>
                                            <p:strVal val="#ppt_y"/>
                                          </p:val>
                                        </p:tav>
                                      </p:tavLst>
                                    </p:anim>
                                    <p:anim calcmode="lin" valueType="num">
                                      <p:cBhvr>
                                        <p:cTn id="54" dur="3000" fill="hold"/>
                                        <p:tgtEl>
                                          <p:spTgt spid="12"/>
                                        </p:tgtEl>
                                        <p:attrNameLst>
                                          <p:attrName>ppt_w</p:attrName>
                                        </p:attrNameLst>
                                      </p:cBhvr>
                                      <p:tavLst>
                                        <p:tav tm="0">
                                          <p:val>
                                            <p:strVal val="#ppt_w"/>
                                          </p:val>
                                        </p:tav>
                                        <p:tav tm="100000">
                                          <p:val>
                                            <p:strVal val="#ppt_w"/>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fmla="#ppt_w*sin(2.5*pi*$)">
                                          <p:val>
                                            <p:fltVal val="0"/>
                                          </p:val>
                                        </p:tav>
                                        <p:tav tm="100000">
                                          <p:val>
                                            <p:fltVal val="1"/>
                                          </p:val>
                                        </p:tav>
                                      </p:tavLst>
                                    </p:anim>
                                    <p:anim calcmode="lin" valueType="num">
                                      <p:cBhvr>
                                        <p:cTn id="75" dur="3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
                                          </p:val>
                                        </p:tav>
                                      </p:tavLst>
                                    </p:anim>
                                    <p:anim calcmode="lin" valueType="num">
                                      <p:cBhvr>
                                        <p:cTn id="91" dur="3000"/>
                                        <p:tgtEl>
                                          <p:spTgt spid="5"/>
                                        </p:tgtEl>
                                        <p:attrNameLst>
                                          <p:attrName>ppt_y</p:attrName>
                                        </p:attrNameLst>
                                      </p:cBhvr>
                                      <p:tavLst>
                                        <p:tav tm="0">
                                          <p:val>
                                            <p:strVal val="ppt_y"/>
                                          </p:val>
                                        </p:tav>
                                        <p:tav tm="100000">
                                          <p:val>
                                            <p:strVal val="ppt_y-ppt_h/2"/>
                                          </p:val>
                                        </p:tav>
                                      </p:tavLst>
                                    </p:anim>
                                    <p:anim calcmode="lin" valueType="num">
                                      <p:cBhvr>
                                        <p:cTn id="92" dur="3000"/>
                                        <p:tgtEl>
                                          <p:spTgt spid="5"/>
                                        </p:tgtEl>
                                        <p:attrNameLst>
                                          <p:attrName>ppt_w</p:attrName>
                                        </p:attrNameLst>
                                      </p:cBhvr>
                                      <p:tavLst>
                                        <p:tav tm="0">
                                          <p:val>
                                            <p:strVal val="ppt_w"/>
                                          </p:val>
                                        </p:tav>
                                        <p:tav tm="100000">
                                          <p:val>
                                            <p:strVal val="ppt_w"/>
                                          </p:val>
                                        </p:tav>
                                      </p:tavLst>
                                    </p:anim>
                                    <p:anim calcmode="lin" valueType="num">
                                      <p:cBhvr>
                                        <p:cTn id="93" dur="3000"/>
                                        <p:tgtEl>
                                          <p:spTgt spid="5"/>
                                        </p:tgtEl>
                                        <p:attrNameLst>
                                          <p:attrName>ppt_h</p:attrName>
                                        </p:attrNameLst>
                                      </p:cBhvr>
                                      <p:tavLst>
                                        <p:tav tm="0">
                                          <p:val>
                                            <p:strVal val="ppt_h"/>
                                          </p:val>
                                        </p:tav>
                                        <p:tav tm="100000">
                                          <p:val>
                                            <p:fltVal val="0"/>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
                                          </p:val>
                                        </p:tav>
                                      </p:tavLst>
                                    </p:anim>
                                    <p:anim calcmode="lin" valueType="num">
                                      <p:cBhvr>
                                        <p:cTn id="97" dur="3000"/>
                                        <p:tgtEl>
                                          <p:spTgt spid="7"/>
                                        </p:tgtEl>
                                        <p:attrNameLst>
                                          <p:attrName>ppt_y</p:attrName>
                                        </p:attrNameLst>
                                      </p:cBhvr>
                                      <p:tavLst>
                                        <p:tav tm="0">
                                          <p:val>
                                            <p:strVal val="ppt_y"/>
                                          </p:val>
                                        </p:tav>
                                        <p:tav tm="100000">
                                          <p:val>
                                            <p:strVal val="ppt_y-ppt_h/2"/>
                                          </p:val>
                                        </p:tav>
                                      </p:tavLst>
                                    </p:anim>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
                                          </p:val>
                                        </p:tav>
                                      </p:tavLst>
                                    </p:anim>
                                    <p:anim calcmode="lin" valueType="num">
                                      <p:cBhvr>
                                        <p:cTn id="103" dur="3000"/>
                                        <p:tgtEl>
                                          <p:spTgt spid="9"/>
                                        </p:tgtEl>
                                        <p:attrNameLst>
                                          <p:attrName>ppt_y</p:attrName>
                                        </p:attrNameLst>
                                      </p:cBhvr>
                                      <p:tavLst>
                                        <p:tav tm="0">
                                          <p:val>
                                            <p:strVal val="ppt_y"/>
                                          </p:val>
                                        </p:tav>
                                        <p:tav tm="100000">
                                          <p:val>
                                            <p:strVal val="ppt_y-ppt_h/2"/>
                                          </p:val>
                                        </p:tav>
                                      </p:tavLst>
                                    </p:anim>
                                    <p:anim calcmode="lin" valueType="num">
                                      <p:cBhvr>
                                        <p:cTn id="104" dur="3000"/>
                                        <p:tgtEl>
                                          <p:spTgt spid="9"/>
                                        </p:tgtEl>
                                        <p:attrNameLst>
                                          <p:attrName>ppt_w</p:attrName>
                                        </p:attrNameLst>
                                      </p:cBhvr>
                                      <p:tavLst>
                                        <p:tav tm="0">
                                          <p:val>
                                            <p:strVal val="ppt_w"/>
                                          </p:val>
                                        </p:tav>
                                        <p:tav tm="100000">
                                          <p:val>
                                            <p:strVal val="ppt_w"/>
                                          </p:val>
                                        </p:tav>
                                      </p:tavLst>
                                    </p:anim>
                                    <p:anim calcmode="lin" valueType="num">
                                      <p:cBhvr>
                                        <p:cTn id="105" dur="3000"/>
                                        <p:tgtEl>
                                          <p:spTgt spid="9"/>
                                        </p:tgtEl>
                                        <p:attrNameLst>
                                          <p:attrName>ppt_h</p:attrName>
                                        </p:attrNameLst>
                                      </p:cBhvr>
                                      <p:tavLst>
                                        <p:tav tm="0">
                                          <p:val>
                                            <p:strVal val="ppt_h"/>
                                          </p:val>
                                        </p:tav>
                                        <p:tav tm="100000">
                                          <p:val>
                                            <p:fltVal val="0"/>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
                                          </p:val>
                                        </p:tav>
                                      </p:tavLst>
                                    </p:anim>
                                    <p:anim calcmode="lin" valueType="num">
                                      <p:cBhvr>
                                        <p:cTn id="109" dur="3000"/>
                                        <p:tgtEl>
                                          <p:spTgt spid="11"/>
                                        </p:tgtEl>
                                        <p:attrNameLst>
                                          <p:attrName>ppt_y</p:attrName>
                                        </p:attrNameLst>
                                      </p:cBhvr>
                                      <p:tavLst>
                                        <p:tav tm="0">
                                          <p:val>
                                            <p:strVal val="ppt_y"/>
                                          </p:val>
                                        </p:tav>
                                        <p:tav tm="100000">
                                          <p:val>
                                            <p:strVal val="ppt_y-ppt_h/2"/>
                                          </p:val>
                                        </p:tav>
                                      </p:tavLst>
                                    </p:anim>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
                                          </p:val>
                                        </p:tav>
                                      </p:tavLst>
                                    </p:anim>
                                    <p:anim calcmode="lin" valueType="num">
                                      <p:cBhvr>
                                        <p:cTn id="115" dur="3000"/>
                                        <p:tgtEl>
                                          <p:spTgt spid="6"/>
                                        </p:tgtEl>
                                        <p:attrNameLst>
                                          <p:attrName>ppt_y</p:attrName>
                                        </p:attrNameLst>
                                      </p:cBhvr>
                                      <p:tavLst>
                                        <p:tav tm="0">
                                          <p:val>
                                            <p:strVal val="ppt_y"/>
                                          </p:val>
                                        </p:tav>
                                        <p:tav tm="100000">
                                          <p:val>
                                            <p:strVal val="ppt_y+ppt_h/2"/>
                                          </p:val>
                                        </p:tav>
                                      </p:tavLst>
                                    </p:anim>
                                    <p:anim calcmode="lin" valueType="num">
                                      <p:cBhvr>
                                        <p:cTn id="116" dur="3000"/>
                                        <p:tgtEl>
                                          <p:spTgt spid="6"/>
                                        </p:tgtEl>
                                        <p:attrNameLst>
                                          <p:attrName>ppt_w</p:attrName>
                                        </p:attrNameLst>
                                      </p:cBhvr>
                                      <p:tavLst>
                                        <p:tav tm="0">
                                          <p:val>
                                            <p:strVal val="ppt_w"/>
                                          </p:val>
                                        </p:tav>
                                        <p:tav tm="100000">
                                          <p:val>
                                            <p:strVal val="ppt_w"/>
                                          </p:val>
                                        </p:tav>
                                      </p:tavLst>
                                    </p:anim>
                                    <p:anim calcmode="lin" valueType="num">
                                      <p:cBhvr>
                                        <p:cTn id="117" dur="3000"/>
                                        <p:tgtEl>
                                          <p:spTgt spid="6"/>
                                        </p:tgtEl>
                                        <p:attrNameLst>
                                          <p:attrName>ppt_h</p:attrName>
                                        </p:attrNameLst>
                                      </p:cBhvr>
                                      <p:tavLst>
                                        <p:tav tm="0">
                                          <p:val>
                                            <p:strVal val="ppt_h"/>
                                          </p:val>
                                        </p:tav>
                                        <p:tav tm="100000">
                                          <p:val>
                                            <p:fltVal val="0"/>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
                                          </p:val>
                                        </p:tav>
                                      </p:tavLst>
                                    </p:anim>
                                    <p:anim calcmode="lin" valueType="num">
                                      <p:cBhvr>
                                        <p:cTn id="121" dur="3000"/>
                                        <p:tgtEl>
                                          <p:spTgt spid="8"/>
                                        </p:tgtEl>
                                        <p:attrNameLst>
                                          <p:attrName>ppt_y</p:attrName>
                                        </p:attrNameLst>
                                      </p:cBhvr>
                                      <p:tavLst>
                                        <p:tav tm="0">
                                          <p:val>
                                            <p:strVal val="ppt_y"/>
                                          </p:val>
                                        </p:tav>
                                        <p:tav tm="100000">
                                          <p:val>
                                            <p:strVal val="ppt_y+ppt_h/2"/>
                                          </p:val>
                                        </p:tav>
                                      </p:tavLst>
                                    </p:anim>
                                    <p:anim calcmode="lin" valueType="num">
                                      <p:cBhvr>
                                        <p:cTn id="122" dur="3000"/>
                                        <p:tgtEl>
                                          <p:spTgt spid="8"/>
                                        </p:tgtEl>
                                        <p:attrNameLst>
                                          <p:attrName>ppt_w</p:attrName>
                                        </p:attrNameLst>
                                      </p:cBhvr>
                                      <p:tavLst>
                                        <p:tav tm="0">
                                          <p:val>
                                            <p:strVal val="ppt_w"/>
                                          </p:val>
                                        </p:tav>
                                        <p:tav tm="100000">
                                          <p:val>
                                            <p:strVal val="ppt_w"/>
                                          </p:val>
                                        </p:tav>
                                      </p:tavLst>
                                    </p:anim>
                                    <p:anim calcmode="lin" valueType="num">
                                      <p:cBhvr>
                                        <p:cTn id="123" dur="3000"/>
                                        <p:tgtEl>
                                          <p:spTgt spid="8"/>
                                        </p:tgtEl>
                                        <p:attrNameLst>
                                          <p:attrName>ppt_h</p:attrName>
                                        </p:attrNameLst>
                                      </p:cBhvr>
                                      <p:tavLst>
                                        <p:tav tm="0">
                                          <p:val>
                                            <p:strVal val="ppt_h"/>
                                          </p:val>
                                        </p:tav>
                                        <p:tav tm="100000">
                                          <p:val>
                                            <p:fltVal val="0"/>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
                                          </p:val>
                                        </p:tav>
                                      </p:tavLst>
                                    </p:anim>
                                    <p:anim calcmode="lin" valueType="num">
                                      <p:cBhvr>
                                        <p:cTn id="127" dur="3000"/>
                                        <p:tgtEl>
                                          <p:spTgt spid="10"/>
                                        </p:tgtEl>
                                        <p:attrNameLst>
                                          <p:attrName>ppt_y</p:attrName>
                                        </p:attrNameLst>
                                      </p:cBhvr>
                                      <p:tavLst>
                                        <p:tav tm="0">
                                          <p:val>
                                            <p:strVal val="ppt_y"/>
                                          </p:val>
                                        </p:tav>
                                        <p:tav tm="100000">
                                          <p:val>
                                            <p:strVal val="ppt_y+ppt_h/2"/>
                                          </p:val>
                                        </p:tav>
                                      </p:tavLst>
                                    </p:anim>
                                    <p:anim calcmode="lin" valueType="num">
                                      <p:cBhvr>
                                        <p:cTn id="128" dur="3000"/>
                                        <p:tgtEl>
                                          <p:spTgt spid="10"/>
                                        </p:tgtEl>
                                        <p:attrNameLst>
                                          <p:attrName>ppt_w</p:attrName>
                                        </p:attrNameLst>
                                      </p:cBhvr>
                                      <p:tavLst>
                                        <p:tav tm="0">
                                          <p:val>
                                            <p:strVal val="ppt_w"/>
                                          </p:val>
                                        </p:tav>
                                        <p:tav tm="100000">
                                          <p:val>
                                            <p:strVal val="ppt_w"/>
                                          </p:val>
                                        </p:tav>
                                      </p:tavLst>
                                    </p:anim>
                                    <p:anim calcmode="lin" valueType="num">
                                      <p:cBhvr>
                                        <p:cTn id="129" dur="3000"/>
                                        <p:tgtEl>
                                          <p:spTgt spid="10"/>
                                        </p:tgtEl>
                                        <p:attrNameLst>
                                          <p:attrName>ppt_h</p:attrName>
                                        </p:attrNameLst>
                                      </p:cBhvr>
                                      <p:tavLst>
                                        <p:tav tm="0">
                                          <p:val>
                                            <p:strVal val="ppt_h"/>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
                                          </p:val>
                                        </p:tav>
                                      </p:tavLst>
                                    </p:anim>
                                    <p:anim calcmode="lin" valueType="num">
                                      <p:cBhvr>
                                        <p:cTn id="133" dur="3000"/>
                                        <p:tgtEl>
                                          <p:spTgt spid="12"/>
                                        </p:tgtEl>
                                        <p:attrNameLst>
                                          <p:attrName>ppt_y</p:attrName>
                                        </p:attrNameLst>
                                      </p:cBhvr>
                                      <p:tavLst>
                                        <p:tav tm="0">
                                          <p:val>
                                            <p:strVal val="ppt_y"/>
                                          </p:val>
                                        </p:tav>
                                        <p:tav tm="100000">
                                          <p:val>
                                            <p:strVal val="ppt_y+ppt_h/2"/>
                                          </p:val>
                                        </p:tav>
                                      </p:tavLst>
                                    </p:anim>
                                    <p:anim calcmode="lin" valueType="num">
                                      <p:cBhvr>
                                        <p:cTn id="134" dur="3000"/>
                                        <p:tgtEl>
                                          <p:spTgt spid="12"/>
                                        </p:tgtEl>
                                        <p:attrNameLst>
                                          <p:attrName>ppt_w</p:attrName>
                                        </p:attrNameLst>
                                      </p:cBhvr>
                                      <p:tavLst>
                                        <p:tav tm="0">
                                          <p:val>
                                            <p:strVal val="ppt_w"/>
                                          </p:val>
                                        </p:tav>
                                        <p:tav tm="100000">
                                          <p:val>
                                            <p:strVal val="ppt_w"/>
                                          </p:val>
                                        </p:tav>
                                      </p:tavLst>
                                    </p:anim>
                                    <p:anim calcmode="lin" valueType="num">
                                      <p:cBhvr>
                                        <p:cTn id="135" dur="3000"/>
                                        <p:tgtEl>
                                          <p:spTgt spid="12"/>
                                        </p:tgtEl>
                                        <p:attrNameLst>
                                          <p:attrName>ppt_h</p:attrName>
                                        </p:attrNameLst>
                                      </p:cBhvr>
                                      <p:tavLst>
                                        <p:tav tm="0">
                                          <p:val>
                                            <p:strVal val="ppt_h"/>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5"/>
                                        </p:tgtEl>
                                        <p:attrNameLst>
                                          <p:attrName>ppt_w</p:attrName>
                                        </p:attrNameLst>
                                      </p:cBhvr>
                                      <p:tavLst>
                                        <p:tav tm="0">
                                          <p:val>
                                            <p:strVal val="ppt_w"/>
                                          </p:val>
                                        </p:tav>
                                        <p:tav tm="100000">
                                          <p:val>
                                            <p:strVal val="ppt_w"/>
                                          </p:val>
                                        </p:tav>
                                      </p:tavLst>
                                    </p:anim>
                                    <p:anim calcmode="lin" valueType="num">
                                      <p:cBhvr>
                                        <p:cTn id="1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strVal val="ppt_w"/>
                                          </p:val>
                                        </p:tav>
                                      </p:tavLst>
                                    </p:anim>
                                    <p:anim calcmode="lin" valueType="num">
                                      <p:cBhvr>
                                        <p:cTn id="1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9"/>
                                        </p:tgtEl>
                                        <p:attrNameLst>
                                          <p:attrName>ppt_w</p:attrName>
                                        </p:attrNameLst>
                                      </p:cBhvr>
                                      <p:tavLst>
                                        <p:tav tm="0">
                                          <p:val>
                                            <p:strVal val="ppt_w"/>
                                          </p:val>
                                        </p:tav>
                                        <p:tav tm="100000">
                                          <p:val>
                                            <p:strVal val="ppt_w"/>
                                          </p:val>
                                        </p:tav>
                                      </p:tavLst>
                                    </p:anim>
                                    <p:anim calcmode="lin" valueType="num">
                                      <p:cBhvr>
                                        <p:cTn id="1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1"/>
                                        </p:tgtEl>
                                        <p:attrNameLst>
                                          <p:attrName>ppt_w</p:attrName>
                                        </p:attrNameLst>
                                      </p:cBhvr>
                                      <p:tavLst>
                                        <p:tav tm="0">
                                          <p:val>
                                            <p:strVal val="ppt_w"/>
                                          </p:val>
                                        </p:tav>
                                        <p:tav tm="100000">
                                          <p:val>
                                            <p:strVal val="ppt_w"/>
                                          </p:val>
                                        </p:tav>
                                      </p:tavLst>
                                    </p:anim>
                                    <p:anim calcmode="lin" valueType="num">
                                      <p:cBhvr>
                                        <p:cTn id="1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6"/>
                                        </p:tgtEl>
                                        <p:attrNameLst>
                                          <p:attrName>ppt_w</p:attrName>
                                        </p:attrNameLst>
                                      </p:cBhvr>
                                      <p:tavLst>
                                        <p:tav tm="0">
                                          <p:val>
                                            <p:strVal val="ppt_w"/>
                                          </p:val>
                                        </p:tav>
                                        <p:tav tm="100000">
                                          <p:val>
                                            <p:strVal val="ppt_w"/>
                                          </p:val>
                                        </p:tav>
                                      </p:tavLst>
                                    </p:anim>
                                    <p:anim calcmode="lin" valueType="num">
                                      <p:cBhvr>
                                        <p:cTn id="1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8"/>
                                        </p:tgtEl>
                                        <p:attrNameLst>
                                          <p:attrName>ppt_w</p:attrName>
                                        </p:attrNameLst>
                                      </p:cBhvr>
                                      <p:tavLst>
                                        <p:tav tm="0">
                                          <p:val>
                                            <p:strVal val="ppt_w"/>
                                          </p:val>
                                        </p:tav>
                                        <p:tav tm="100000">
                                          <p:val>
                                            <p:strVal val="ppt_w"/>
                                          </p:val>
                                        </p:tav>
                                      </p:tavLst>
                                    </p:anim>
                                    <p:anim calcmode="lin" valueType="num">
                                      <p:cBhvr>
                                        <p:cTn id="1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0"/>
                                        </p:tgtEl>
                                        <p:attrNameLst>
                                          <p:attrName>ppt_w</p:attrName>
                                        </p:attrNameLst>
                                      </p:cBhvr>
                                      <p:tavLst>
                                        <p:tav tm="0">
                                          <p:val>
                                            <p:strVal val="ppt_w"/>
                                          </p:val>
                                        </p:tav>
                                        <p:tav tm="100000">
                                          <p:val>
                                            <p:strVal val="ppt_w"/>
                                          </p:val>
                                        </p:tav>
                                      </p:tavLst>
                                    </p:anim>
                                    <p:anim calcmode="lin" valueType="num">
                                      <p:cBhvr>
                                        <p:cTn id="16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2"/>
                                        </p:tgtEl>
                                        <p:attrNameLst>
                                          <p:attrName>ppt_w</p:attrName>
                                        </p:attrNameLst>
                                      </p:cBhvr>
                                      <p:tavLst>
                                        <p:tav tm="0">
                                          <p:val>
                                            <p:strVal val="ppt_w"/>
                                          </p:val>
                                        </p:tav>
                                        <p:tav tm="100000">
                                          <p:val>
                                            <p:strVal val="ppt_w"/>
                                          </p:val>
                                        </p:tav>
                                      </p:tavLst>
                                    </p:anim>
                                    <p:anim calcmode="lin" valueType="num">
                                      <p:cBhvr>
                                        <p:cTn id="1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lum contrast="10000"/>
            </a:blip>
            <a:tile tx="0" ty="0" sx="100000" sy="100000" flip="none" algn="tl"/>
          </a:blipFill>
        </p:spPr>
        <p:txBody>
          <a:bodyPr/>
          <a:lstStyle/>
          <a:p>
            <a:endParaRPr lang="es-ES" dirty="0"/>
          </a:p>
        </p:txBody>
      </p:sp>
      <p:pic>
        <p:nvPicPr>
          <p:cNvPr id="4" name="3 Imagen" descr="5612.jpg"/>
          <p:cNvPicPr>
            <a:picLocks noChangeAspect="1"/>
          </p:cNvPicPr>
          <p:nvPr/>
        </p:nvPicPr>
        <p:blipFill>
          <a:blip r:embed="rId3"/>
          <a:stretch>
            <a:fillRect/>
          </a:stretch>
        </p:blipFill>
        <p:spPr>
          <a:xfrm>
            <a:off x="0" y="6691"/>
            <a:ext cx="9144000" cy="6851309"/>
          </a:xfrm>
          <a:prstGeom prst="rect">
            <a:avLst/>
          </a:prstGeom>
        </p:spPr>
      </p:pic>
      <p:sp>
        <p:nvSpPr>
          <p:cNvPr id="21" name="20 Onda"/>
          <p:cNvSpPr/>
          <p:nvPr/>
        </p:nvSpPr>
        <p:spPr>
          <a:xfrm rot="19617372">
            <a:off x="2511673" y="344309"/>
            <a:ext cx="2357454" cy="827606"/>
          </a:xfrm>
          <a:prstGeom prst="wave">
            <a:avLst>
              <a:gd name="adj1" fmla="val 20000"/>
              <a:gd name="adj2" fmla="val -10000"/>
            </a:avLst>
          </a:prstGeom>
          <a:blipFill dpi="0" rotWithShape="1">
            <a:blip r:embed="rId4"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rot="1980778" flipH="1">
            <a:off x="4349638" y="248396"/>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1980778" flipH="1">
            <a:off x="4278200" y="1105652"/>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980778" flipH="1">
            <a:off x="4278200" y="1962908"/>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878275" flipH="1">
            <a:off x="4356037" y="2727720"/>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rot="2031103" flipH="1">
            <a:off x="4346113" y="3544539"/>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rot="1962762" flipH="1">
            <a:off x="4350839" y="4316733"/>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rot="2000138" flipH="1">
            <a:off x="4348312" y="5110050"/>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rot="1980778" flipH="1">
            <a:off x="4332083" y="5897201"/>
            <a:ext cx="2225247" cy="827676"/>
          </a:xfrm>
          <a:prstGeom prst="wave">
            <a:avLst>
              <a:gd name="adj1" fmla="val 20000"/>
              <a:gd name="adj2" fmla="val -10000"/>
            </a:avLst>
          </a:prstGeom>
          <a:blipFill dpi="0" rotWithShape="1">
            <a:blip r:embed="rId6"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rot="19617372">
            <a:off x="2467032" y="1146341"/>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rot="19617372">
            <a:off x="2395595" y="2003595"/>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rot="19617372">
            <a:off x="2395595" y="2789413"/>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rot="19617372">
            <a:off x="2467033" y="3575231"/>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rot="19617372">
            <a:off x="2467033" y="4361048"/>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rot="19503756">
            <a:off x="2467034" y="5146868"/>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rot="19617372">
            <a:off x="2467033" y="5932684"/>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914406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3000" fill="hold"/>
                                        <p:tgtEl>
                                          <p:spTgt spid="30"/>
                                        </p:tgtEl>
                                        <p:attrNameLst>
                                          <p:attrName>ppt_x</p:attrName>
                                        </p:attrNameLst>
                                      </p:cBhvr>
                                      <p:tavLst>
                                        <p:tav tm="0">
                                          <p:val>
                                            <p:strVal val="0-#ppt_w/2"/>
                                          </p:val>
                                        </p:tav>
                                        <p:tav tm="100000">
                                          <p:val>
                                            <p:strVal val="#ppt_x"/>
                                          </p:val>
                                        </p:tav>
                                      </p:tavLst>
                                    </p:anim>
                                    <p:anim calcmode="lin" valueType="num">
                                      <p:cBhvr additive="base">
                                        <p:cTn id="15" dur="3000" fill="hold"/>
                                        <p:tgtEl>
                                          <p:spTgt spid="30"/>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3000" fill="hold"/>
                                        <p:tgtEl>
                                          <p:spTgt spid="31"/>
                                        </p:tgtEl>
                                        <p:attrNameLst>
                                          <p:attrName>ppt_x</p:attrName>
                                        </p:attrNameLst>
                                      </p:cBhvr>
                                      <p:tavLst>
                                        <p:tav tm="0">
                                          <p:val>
                                            <p:strVal val="0-#ppt_w/2"/>
                                          </p:val>
                                        </p:tav>
                                        <p:tav tm="100000">
                                          <p:val>
                                            <p:strVal val="#ppt_x"/>
                                          </p:val>
                                        </p:tav>
                                      </p:tavLst>
                                    </p:anim>
                                    <p:anim calcmode="lin" valueType="num">
                                      <p:cBhvr additive="base">
                                        <p:cTn id="19" dur="3000" fill="hold"/>
                                        <p:tgtEl>
                                          <p:spTgt spid="3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3000" fill="hold"/>
                                        <p:tgtEl>
                                          <p:spTgt spid="32"/>
                                        </p:tgtEl>
                                        <p:attrNameLst>
                                          <p:attrName>ppt_x</p:attrName>
                                        </p:attrNameLst>
                                      </p:cBhvr>
                                      <p:tavLst>
                                        <p:tav tm="0">
                                          <p:val>
                                            <p:strVal val="0-#ppt_w/2"/>
                                          </p:val>
                                        </p:tav>
                                        <p:tav tm="100000">
                                          <p:val>
                                            <p:strVal val="#ppt_x"/>
                                          </p:val>
                                        </p:tav>
                                      </p:tavLst>
                                    </p:anim>
                                    <p:anim calcmode="lin" valueType="num">
                                      <p:cBhvr additive="base">
                                        <p:cTn id="23" dur="3000" fill="hold"/>
                                        <p:tgtEl>
                                          <p:spTgt spid="3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3000" fill="hold"/>
                                        <p:tgtEl>
                                          <p:spTgt spid="33"/>
                                        </p:tgtEl>
                                        <p:attrNameLst>
                                          <p:attrName>ppt_x</p:attrName>
                                        </p:attrNameLst>
                                      </p:cBhvr>
                                      <p:tavLst>
                                        <p:tav tm="0">
                                          <p:val>
                                            <p:strVal val="0-#ppt_w/2"/>
                                          </p:val>
                                        </p:tav>
                                        <p:tav tm="100000">
                                          <p:val>
                                            <p:strVal val="#ppt_x"/>
                                          </p:val>
                                        </p:tav>
                                      </p:tavLst>
                                    </p:anim>
                                    <p:anim calcmode="lin" valueType="num">
                                      <p:cBhvr additive="base">
                                        <p:cTn id="27" dur="3000" fill="hold"/>
                                        <p:tgtEl>
                                          <p:spTgt spid="3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3000" fill="hold"/>
                                        <p:tgtEl>
                                          <p:spTgt spid="34"/>
                                        </p:tgtEl>
                                        <p:attrNameLst>
                                          <p:attrName>ppt_x</p:attrName>
                                        </p:attrNameLst>
                                      </p:cBhvr>
                                      <p:tavLst>
                                        <p:tav tm="0">
                                          <p:val>
                                            <p:strVal val="0-#ppt_w/2"/>
                                          </p:val>
                                        </p:tav>
                                        <p:tav tm="100000">
                                          <p:val>
                                            <p:strVal val="#ppt_x"/>
                                          </p:val>
                                        </p:tav>
                                      </p:tavLst>
                                    </p:anim>
                                    <p:anim calcmode="lin" valueType="num">
                                      <p:cBhvr additive="base">
                                        <p:cTn id="31" dur="3000" fill="hold"/>
                                        <p:tgtEl>
                                          <p:spTgt spid="34"/>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3000" fill="hold"/>
                                        <p:tgtEl>
                                          <p:spTgt spid="35"/>
                                        </p:tgtEl>
                                        <p:attrNameLst>
                                          <p:attrName>ppt_x</p:attrName>
                                        </p:attrNameLst>
                                      </p:cBhvr>
                                      <p:tavLst>
                                        <p:tav tm="0">
                                          <p:val>
                                            <p:strVal val="0-#ppt_w/2"/>
                                          </p:val>
                                        </p:tav>
                                        <p:tav tm="100000">
                                          <p:val>
                                            <p:strVal val="#ppt_x"/>
                                          </p:val>
                                        </p:tav>
                                      </p:tavLst>
                                    </p:anim>
                                    <p:anim calcmode="lin" valueType="num">
                                      <p:cBhvr additive="base">
                                        <p:cTn id="35" dur="3000" fill="hold"/>
                                        <p:tgtEl>
                                          <p:spTgt spid="3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000" fill="hold"/>
                                        <p:tgtEl>
                                          <p:spTgt spid="36"/>
                                        </p:tgtEl>
                                        <p:attrNameLst>
                                          <p:attrName>ppt_x</p:attrName>
                                        </p:attrNameLst>
                                      </p:cBhvr>
                                      <p:tavLst>
                                        <p:tav tm="0">
                                          <p:val>
                                            <p:strVal val="0-#ppt_w/2"/>
                                          </p:val>
                                        </p:tav>
                                        <p:tav tm="100000">
                                          <p:val>
                                            <p:strVal val="#ppt_x"/>
                                          </p:val>
                                        </p:tav>
                                      </p:tavLst>
                                    </p:anim>
                                    <p:anim calcmode="lin" valueType="num">
                                      <p:cBhvr additive="base">
                                        <p:cTn id="39" dur="3000" fill="hold"/>
                                        <p:tgtEl>
                                          <p:spTgt spid="3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1+#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1+#ppt_w/2"/>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additive="base">
                                        <p:cTn id="58" dur="3000" fill="hold"/>
                                        <p:tgtEl>
                                          <p:spTgt spid="26"/>
                                        </p:tgtEl>
                                        <p:attrNameLst>
                                          <p:attrName>ppt_x</p:attrName>
                                        </p:attrNameLst>
                                      </p:cBhvr>
                                      <p:tavLst>
                                        <p:tav tm="0">
                                          <p:val>
                                            <p:strVal val="1+#ppt_w/2"/>
                                          </p:val>
                                        </p:tav>
                                        <p:tav tm="100000">
                                          <p:val>
                                            <p:strVal val="#ppt_x"/>
                                          </p:val>
                                        </p:tav>
                                      </p:tavLst>
                                    </p:anim>
                                    <p:anim calcmode="lin" valueType="num">
                                      <p:cBhvr additive="base">
                                        <p:cTn id="59" dur="3000" fill="hold"/>
                                        <p:tgtEl>
                                          <p:spTgt spid="2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3000" fill="hold"/>
                                        <p:tgtEl>
                                          <p:spTgt spid="27"/>
                                        </p:tgtEl>
                                        <p:attrNameLst>
                                          <p:attrName>ppt_x</p:attrName>
                                        </p:attrNameLst>
                                      </p:cBhvr>
                                      <p:tavLst>
                                        <p:tav tm="0">
                                          <p:val>
                                            <p:strVal val="1+#ppt_w/2"/>
                                          </p:val>
                                        </p:tav>
                                        <p:tav tm="100000">
                                          <p:val>
                                            <p:strVal val="#ppt_x"/>
                                          </p:val>
                                        </p:tav>
                                      </p:tavLst>
                                    </p:anim>
                                    <p:anim calcmode="lin" valueType="num">
                                      <p:cBhvr additive="base">
                                        <p:cTn id="63" dur="3000" fill="hold"/>
                                        <p:tgtEl>
                                          <p:spTgt spid="27"/>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3000" fill="hold"/>
                                        <p:tgtEl>
                                          <p:spTgt spid="28"/>
                                        </p:tgtEl>
                                        <p:attrNameLst>
                                          <p:attrName>ppt_x</p:attrName>
                                        </p:attrNameLst>
                                      </p:cBhvr>
                                      <p:tavLst>
                                        <p:tav tm="0">
                                          <p:val>
                                            <p:strVal val="1+#ppt_w/2"/>
                                          </p:val>
                                        </p:tav>
                                        <p:tav tm="100000">
                                          <p:val>
                                            <p:strVal val="#ppt_x"/>
                                          </p:val>
                                        </p:tav>
                                      </p:tavLst>
                                    </p:anim>
                                    <p:anim calcmode="lin" valueType="num">
                                      <p:cBhvr additive="base">
                                        <p:cTn id="67" dur="3000" fill="hold"/>
                                        <p:tgtEl>
                                          <p:spTgt spid="2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3000" fill="hold"/>
                                        <p:tgtEl>
                                          <p:spTgt spid="29"/>
                                        </p:tgtEl>
                                        <p:attrNameLst>
                                          <p:attrName>ppt_x</p:attrName>
                                        </p:attrNameLst>
                                      </p:cBhvr>
                                      <p:tavLst>
                                        <p:tav tm="0">
                                          <p:val>
                                            <p:strVal val="1+#ppt_w/2"/>
                                          </p:val>
                                        </p:tav>
                                        <p:tav tm="100000">
                                          <p:val>
                                            <p:strVal val="#ppt_x"/>
                                          </p:val>
                                        </p:tav>
                                      </p:tavLst>
                                    </p:anim>
                                    <p:anim calcmode="lin" valueType="num">
                                      <p:cBhvr additive="base">
                                        <p:cTn id="71" dur="3000" fill="hold"/>
                                        <p:tgtEl>
                                          <p:spTgt spid="29"/>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22"/>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5"/>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2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2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2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3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3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3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3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3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3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36"/>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21"/>
                                        </p:tgtEl>
                                        <p:attrNameLst>
                                          <p:attrName>ppt_x</p:attrName>
                                        </p:attrNameLst>
                                      </p:cBhvr>
                                      <p:tavLst>
                                        <p:tav tm="0">
                                          <p:val>
                                            <p:strVal val="ppt_x"/>
                                          </p:val>
                                        </p:tav>
                                        <p:tav tm="100000">
                                          <p:val>
                                            <p:strVal val="1+ppt_w/2"/>
                                          </p:val>
                                        </p:tav>
                                      </p:tavLst>
                                    </p:anim>
                                    <p:anim calcmode="lin" valueType="num">
                                      <p:cBhvr additive="base">
                                        <p:cTn id="107" dur="3000"/>
                                        <p:tgtEl>
                                          <p:spTgt spid="21"/>
                                        </p:tgtEl>
                                        <p:attrNameLst>
                                          <p:attrName>ppt_y</p:attrName>
                                        </p:attrNameLst>
                                      </p:cBhvr>
                                      <p:tavLst>
                                        <p:tav tm="0">
                                          <p:val>
                                            <p:strVal val="ppt_y"/>
                                          </p:val>
                                        </p:tav>
                                        <p:tav tm="100000">
                                          <p:val>
                                            <p:strVal val="ppt_y"/>
                                          </p:val>
                                        </p:tav>
                                      </p:tavLst>
                                    </p:anim>
                                    <p:set>
                                      <p:cBhvr>
                                        <p:cTn id="108" dur="1" fill="hold">
                                          <p:stCondLst>
                                            <p:cond delay="2999"/>
                                          </p:stCondLst>
                                        </p:cTn>
                                        <p:tgtEl>
                                          <p:spTgt spid="21"/>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30"/>
                                        </p:tgtEl>
                                        <p:attrNameLst>
                                          <p:attrName>ppt_x</p:attrName>
                                        </p:attrNameLst>
                                      </p:cBhvr>
                                      <p:tavLst>
                                        <p:tav tm="0">
                                          <p:val>
                                            <p:strVal val="ppt_x"/>
                                          </p:val>
                                        </p:tav>
                                        <p:tav tm="100000">
                                          <p:val>
                                            <p:strVal val="1+ppt_w/2"/>
                                          </p:val>
                                        </p:tav>
                                      </p:tavLst>
                                    </p:anim>
                                    <p:anim calcmode="lin" valueType="num">
                                      <p:cBhvr additive="base">
                                        <p:cTn id="111" dur="3000"/>
                                        <p:tgtEl>
                                          <p:spTgt spid="30"/>
                                        </p:tgtEl>
                                        <p:attrNameLst>
                                          <p:attrName>ppt_y</p:attrName>
                                        </p:attrNameLst>
                                      </p:cBhvr>
                                      <p:tavLst>
                                        <p:tav tm="0">
                                          <p:val>
                                            <p:strVal val="ppt_y"/>
                                          </p:val>
                                        </p:tav>
                                        <p:tav tm="100000">
                                          <p:val>
                                            <p:strVal val="ppt_y"/>
                                          </p:val>
                                        </p:tav>
                                      </p:tavLst>
                                    </p:anim>
                                    <p:set>
                                      <p:cBhvr>
                                        <p:cTn id="112" dur="1" fill="hold">
                                          <p:stCondLst>
                                            <p:cond delay="2999"/>
                                          </p:stCondLst>
                                        </p:cTn>
                                        <p:tgtEl>
                                          <p:spTgt spid="30"/>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31"/>
                                        </p:tgtEl>
                                        <p:attrNameLst>
                                          <p:attrName>ppt_x</p:attrName>
                                        </p:attrNameLst>
                                      </p:cBhvr>
                                      <p:tavLst>
                                        <p:tav tm="0">
                                          <p:val>
                                            <p:strVal val="ppt_x"/>
                                          </p:val>
                                        </p:tav>
                                        <p:tav tm="100000">
                                          <p:val>
                                            <p:strVal val="1+ppt_w/2"/>
                                          </p:val>
                                        </p:tav>
                                      </p:tavLst>
                                    </p:anim>
                                    <p:anim calcmode="lin" valueType="num">
                                      <p:cBhvr additive="base">
                                        <p:cTn id="115" dur="3000"/>
                                        <p:tgtEl>
                                          <p:spTgt spid="31"/>
                                        </p:tgtEl>
                                        <p:attrNameLst>
                                          <p:attrName>ppt_y</p:attrName>
                                        </p:attrNameLst>
                                      </p:cBhvr>
                                      <p:tavLst>
                                        <p:tav tm="0">
                                          <p:val>
                                            <p:strVal val="ppt_y"/>
                                          </p:val>
                                        </p:tav>
                                        <p:tav tm="100000">
                                          <p:val>
                                            <p:strVal val="ppt_y"/>
                                          </p:val>
                                        </p:tav>
                                      </p:tavLst>
                                    </p:anim>
                                    <p:set>
                                      <p:cBhvr>
                                        <p:cTn id="116" dur="1" fill="hold">
                                          <p:stCondLst>
                                            <p:cond delay="2999"/>
                                          </p:stCondLst>
                                        </p:cTn>
                                        <p:tgtEl>
                                          <p:spTgt spid="31"/>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32"/>
                                        </p:tgtEl>
                                        <p:attrNameLst>
                                          <p:attrName>ppt_x</p:attrName>
                                        </p:attrNameLst>
                                      </p:cBhvr>
                                      <p:tavLst>
                                        <p:tav tm="0">
                                          <p:val>
                                            <p:strVal val="ppt_x"/>
                                          </p:val>
                                        </p:tav>
                                        <p:tav tm="100000">
                                          <p:val>
                                            <p:strVal val="1+ppt_w/2"/>
                                          </p:val>
                                        </p:tav>
                                      </p:tavLst>
                                    </p:anim>
                                    <p:anim calcmode="lin" valueType="num">
                                      <p:cBhvr additive="base">
                                        <p:cTn id="119" dur="3000"/>
                                        <p:tgtEl>
                                          <p:spTgt spid="32"/>
                                        </p:tgtEl>
                                        <p:attrNameLst>
                                          <p:attrName>ppt_y</p:attrName>
                                        </p:attrNameLst>
                                      </p:cBhvr>
                                      <p:tavLst>
                                        <p:tav tm="0">
                                          <p:val>
                                            <p:strVal val="ppt_y"/>
                                          </p:val>
                                        </p:tav>
                                        <p:tav tm="100000">
                                          <p:val>
                                            <p:strVal val="ppt_y"/>
                                          </p:val>
                                        </p:tav>
                                      </p:tavLst>
                                    </p:anim>
                                    <p:set>
                                      <p:cBhvr>
                                        <p:cTn id="120" dur="1" fill="hold">
                                          <p:stCondLst>
                                            <p:cond delay="2999"/>
                                          </p:stCondLst>
                                        </p:cTn>
                                        <p:tgtEl>
                                          <p:spTgt spid="3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33"/>
                                        </p:tgtEl>
                                        <p:attrNameLst>
                                          <p:attrName>ppt_x</p:attrName>
                                        </p:attrNameLst>
                                      </p:cBhvr>
                                      <p:tavLst>
                                        <p:tav tm="0">
                                          <p:val>
                                            <p:strVal val="ppt_x"/>
                                          </p:val>
                                        </p:tav>
                                        <p:tav tm="100000">
                                          <p:val>
                                            <p:strVal val="1+ppt_w/2"/>
                                          </p:val>
                                        </p:tav>
                                      </p:tavLst>
                                    </p:anim>
                                    <p:anim calcmode="lin" valueType="num">
                                      <p:cBhvr additive="base">
                                        <p:cTn id="123" dur="3000"/>
                                        <p:tgtEl>
                                          <p:spTgt spid="33"/>
                                        </p:tgtEl>
                                        <p:attrNameLst>
                                          <p:attrName>ppt_y</p:attrName>
                                        </p:attrNameLst>
                                      </p:cBhvr>
                                      <p:tavLst>
                                        <p:tav tm="0">
                                          <p:val>
                                            <p:strVal val="ppt_y"/>
                                          </p:val>
                                        </p:tav>
                                        <p:tav tm="100000">
                                          <p:val>
                                            <p:strVal val="ppt_y"/>
                                          </p:val>
                                        </p:tav>
                                      </p:tavLst>
                                    </p:anim>
                                    <p:set>
                                      <p:cBhvr>
                                        <p:cTn id="124" dur="1" fill="hold">
                                          <p:stCondLst>
                                            <p:cond delay="2999"/>
                                          </p:stCondLst>
                                        </p:cTn>
                                        <p:tgtEl>
                                          <p:spTgt spid="3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34"/>
                                        </p:tgtEl>
                                        <p:attrNameLst>
                                          <p:attrName>ppt_x</p:attrName>
                                        </p:attrNameLst>
                                      </p:cBhvr>
                                      <p:tavLst>
                                        <p:tav tm="0">
                                          <p:val>
                                            <p:strVal val="ppt_x"/>
                                          </p:val>
                                        </p:tav>
                                        <p:tav tm="100000">
                                          <p:val>
                                            <p:strVal val="1+ppt_w/2"/>
                                          </p:val>
                                        </p:tav>
                                      </p:tavLst>
                                    </p:anim>
                                    <p:anim calcmode="lin" valueType="num">
                                      <p:cBhvr additive="base">
                                        <p:cTn id="127" dur="3000"/>
                                        <p:tgtEl>
                                          <p:spTgt spid="34"/>
                                        </p:tgtEl>
                                        <p:attrNameLst>
                                          <p:attrName>ppt_y</p:attrName>
                                        </p:attrNameLst>
                                      </p:cBhvr>
                                      <p:tavLst>
                                        <p:tav tm="0">
                                          <p:val>
                                            <p:strVal val="ppt_y"/>
                                          </p:val>
                                        </p:tav>
                                        <p:tav tm="100000">
                                          <p:val>
                                            <p:strVal val="ppt_y"/>
                                          </p:val>
                                        </p:tav>
                                      </p:tavLst>
                                    </p:anim>
                                    <p:set>
                                      <p:cBhvr>
                                        <p:cTn id="128" dur="1" fill="hold">
                                          <p:stCondLst>
                                            <p:cond delay="2999"/>
                                          </p:stCondLst>
                                        </p:cTn>
                                        <p:tgtEl>
                                          <p:spTgt spid="34"/>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35"/>
                                        </p:tgtEl>
                                        <p:attrNameLst>
                                          <p:attrName>ppt_x</p:attrName>
                                        </p:attrNameLst>
                                      </p:cBhvr>
                                      <p:tavLst>
                                        <p:tav tm="0">
                                          <p:val>
                                            <p:strVal val="ppt_x"/>
                                          </p:val>
                                        </p:tav>
                                        <p:tav tm="100000">
                                          <p:val>
                                            <p:strVal val="1+ppt_w/2"/>
                                          </p:val>
                                        </p:tav>
                                      </p:tavLst>
                                    </p:anim>
                                    <p:anim calcmode="lin" valueType="num">
                                      <p:cBhvr additive="base">
                                        <p:cTn id="131" dur="3000"/>
                                        <p:tgtEl>
                                          <p:spTgt spid="35"/>
                                        </p:tgtEl>
                                        <p:attrNameLst>
                                          <p:attrName>ppt_y</p:attrName>
                                        </p:attrNameLst>
                                      </p:cBhvr>
                                      <p:tavLst>
                                        <p:tav tm="0">
                                          <p:val>
                                            <p:strVal val="ppt_y"/>
                                          </p:val>
                                        </p:tav>
                                        <p:tav tm="100000">
                                          <p:val>
                                            <p:strVal val="ppt_y"/>
                                          </p:val>
                                        </p:tav>
                                      </p:tavLst>
                                    </p:anim>
                                    <p:set>
                                      <p:cBhvr>
                                        <p:cTn id="132" dur="1" fill="hold">
                                          <p:stCondLst>
                                            <p:cond delay="2999"/>
                                          </p:stCondLst>
                                        </p:cTn>
                                        <p:tgtEl>
                                          <p:spTgt spid="35"/>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36"/>
                                        </p:tgtEl>
                                        <p:attrNameLst>
                                          <p:attrName>ppt_x</p:attrName>
                                        </p:attrNameLst>
                                      </p:cBhvr>
                                      <p:tavLst>
                                        <p:tav tm="0">
                                          <p:val>
                                            <p:strVal val="ppt_x"/>
                                          </p:val>
                                        </p:tav>
                                        <p:tav tm="100000">
                                          <p:val>
                                            <p:strVal val="1+ppt_w/2"/>
                                          </p:val>
                                        </p:tav>
                                      </p:tavLst>
                                    </p:anim>
                                    <p:anim calcmode="lin" valueType="num">
                                      <p:cBhvr additive="base">
                                        <p:cTn id="135" dur="3000"/>
                                        <p:tgtEl>
                                          <p:spTgt spid="36"/>
                                        </p:tgtEl>
                                        <p:attrNameLst>
                                          <p:attrName>ppt_y</p:attrName>
                                        </p:attrNameLst>
                                      </p:cBhvr>
                                      <p:tavLst>
                                        <p:tav tm="0">
                                          <p:val>
                                            <p:strVal val="ppt_y"/>
                                          </p:val>
                                        </p:tav>
                                        <p:tav tm="100000">
                                          <p:val>
                                            <p:strVal val="ppt_y"/>
                                          </p:val>
                                        </p:tav>
                                      </p:tavLst>
                                    </p:anim>
                                    <p:set>
                                      <p:cBhvr>
                                        <p:cTn id="136" dur="1" fill="hold">
                                          <p:stCondLst>
                                            <p:cond delay="2999"/>
                                          </p:stCondLst>
                                        </p:cTn>
                                        <p:tgtEl>
                                          <p:spTgt spid="36"/>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21"/>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30"/>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31"/>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32"/>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33"/>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34"/>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35"/>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36"/>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22"/>
                                        </p:tgtEl>
                                        <p:attrNameLst>
                                          <p:attrName>ppt_x</p:attrName>
                                        </p:attrNameLst>
                                      </p:cBhvr>
                                      <p:tavLst>
                                        <p:tav tm="0">
                                          <p:val>
                                            <p:strVal val="ppt_x"/>
                                          </p:val>
                                        </p:tav>
                                        <p:tav tm="100000">
                                          <p:val>
                                            <p:strVal val="0-ppt_w/2"/>
                                          </p:val>
                                        </p:tav>
                                      </p:tavLst>
                                    </p:anim>
                                    <p:anim calcmode="lin" valueType="num">
                                      <p:cBhvr additive="base">
                                        <p:cTn id="155" dur="3000"/>
                                        <p:tgtEl>
                                          <p:spTgt spid="22"/>
                                        </p:tgtEl>
                                        <p:attrNameLst>
                                          <p:attrName>ppt_y</p:attrName>
                                        </p:attrNameLst>
                                      </p:cBhvr>
                                      <p:tavLst>
                                        <p:tav tm="0">
                                          <p:val>
                                            <p:strVal val="ppt_y"/>
                                          </p:val>
                                        </p:tav>
                                        <p:tav tm="100000">
                                          <p:val>
                                            <p:strVal val="ppt_y"/>
                                          </p:val>
                                        </p:tav>
                                      </p:tavLst>
                                    </p:anim>
                                    <p:set>
                                      <p:cBhvr>
                                        <p:cTn id="156" dur="1" fill="hold">
                                          <p:stCondLst>
                                            <p:cond delay="2999"/>
                                          </p:stCondLst>
                                        </p:cTn>
                                        <p:tgtEl>
                                          <p:spTgt spid="22"/>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23"/>
                                        </p:tgtEl>
                                        <p:attrNameLst>
                                          <p:attrName>ppt_x</p:attrName>
                                        </p:attrNameLst>
                                      </p:cBhvr>
                                      <p:tavLst>
                                        <p:tav tm="0">
                                          <p:val>
                                            <p:strVal val="ppt_x"/>
                                          </p:val>
                                        </p:tav>
                                        <p:tav tm="100000">
                                          <p:val>
                                            <p:strVal val="0-ppt_w/2"/>
                                          </p:val>
                                        </p:tav>
                                      </p:tavLst>
                                    </p:anim>
                                    <p:anim calcmode="lin" valueType="num">
                                      <p:cBhvr additive="base">
                                        <p:cTn id="159" dur="3000"/>
                                        <p:tgtEl>
                                          <p:spTgt spid="23"/>
                                        </p:tgtEl>
                                        <p:attrNameLst>
                                          <p:attrName>ppt_y</p:attrName>
                                        </p:attrNameLst>
                                      </p:cBhvr>
                                      <p:tavLst>
                                        <p:tav tm="0">
                                          <p:val>
                                            <p:strVal val="ppt_y"/>
                                          </p:val>
                                        </p:tav>
                                        <p:tav tm="100000">
                                          <p:val>
                                            <p:strVal val="ppt_y"/>
                                          </p:val>
                                        </p:tav>
                                      </p:tavLst>
                                    </p:anim>
                                    <p:set>
                                      <p:cBhvr>
                                        <p:cTn id="160" dur="1" fill="hold">
                                          <p:stCondLst>
                                            <p:cond delay="2999"/>
                                          </p:stCondLst>
                                        </p:cTn>
                                        <p:tgtEl>
                                          <p:spTgt spid="23"/>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24"/>
                                        </p:tgtEl>
                                        <p:attrNameLst>
                                          <p:attrName>ppt_x</p:attrName>
                                        </p:attrNameLst>
                                      </p:cBhvr>
                                      <p:tavLst>
                                        <p:tav tm="0">
                                          <p:val>
                                            <p:strVal val="ppt_x"/>
                                          </p:val>
                                        </p:tav>
                                        <p:tav tm="100000">
                                          <p:val>
                                            <p:strVal val="0-ppt_w/2"/>
                                          </p:val>
                                        </p:tav>
                                      </p:tavLst>
                                    </p:anim>
                                    <p:anim calcmode="lin" valueType="num">
                                      <p:cBhvr additive="base">
                                        <p:cTn id="163" dur="3000"/>
                                        <p:tgtEl>
                                          <p:spTgt spid="24"/>
                                        </p:tgtEl>
                                        <p:attrNameLst>
                                          <p:attrName>ppt_y</p:attrName>
                                        </p:attrNameLst>
                                      </p:cBhvr>
                                      <p:tavLst>
                                        <p:tav tm="0">
                                          <p:val>
                                            <p:strVal val="ppt_y"/>
                                          </p:val>
                                        </p:tav>
                                        <p:tav tm="100000">
                                          <p:val>
                                            <p:strVal val="ppt_y"/>
                                          </p:val>
                                        </p:tav>
                                      </p:tavLst>
                                    </p:anim>
                                    <p:set>
                                      <p:cBhvr>
                                        <p:cTn id="164" dur="1" fill="hold">
                                          <p:stCondLst>
                                            <p:cond delay="2999"/>
                                          </p:stCondLst>
                                        </p:cTn>
                                        <p:tgtEl>
                                          <p:spTgt spid="2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5"/>
                                        </p:tgtEl>
                                        <p:attrNameLst>
                                          <p:attrName>ppt_x</p:attrName>
                                        </p:attrNameLst>
                                      </p:cBhvr>
                                      <p:tavLst>
                                        <p:tav tm="0">
                                          <p:val>
                                            <p:strVal val="ppt_x"/>
                                          </p:val>
                                        </p:tav>
                                        <p:tav tm="100000">
                                          <p:val>
                                            <p:strVal val="0-ppt_w/2"/>
                                          </p:val>
                                        </p:tav>
                                      </p:tavLst>
                                    </p:anim>
                                    <p:anim calcmode="lin" valueType="num">
                                      <p:cBhvr additive="base">
                                        <p:cTn id="167" dur="3000"/>
                                        <p:tgtEl>
                                          <p:spTgt spid="25"/>
                                        </p:tgtEl>
                                        <p:attrNameLst>
                                          <p:attrName>ppt_y</p:attrName>
                                        </p:attrNameLst>
                                      </p:cBhvr>
                                      <p:tavLst>
                                        <p:tav tm="0">
                                          <p:val>
                                            <p:strVal val="ppt_y"/>
                                          </p:val>
                                        </p:tav>
                                        <p:tav tm="100000">
                                          <p:val>
                                            <p:strVal val="ppt_y"/>
                                          </p:val>
                                        </p:tav>
                                      </p:tavLst>
                                    </p:anim>
                                    <p:set>
                                      <p:cBhvr>
                                        <p:cTn id="168" dur="1" fill="hold">
                                          <p:stCondLst>
                                            <p:cond delay="2999"/>
                                          </p:stCondLst>
                                        </p:cTn>
                                        <p:tgtEl>
                                          <p:spTgt spid="25"/>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26"/>
                                        </p:tgtEl>
                                        <p:attrNameLst>
                                          <p:attrName>ppt_x</p:attrName>
                                        </p:attrNameLst>
                                      </p:cBhvr>
                                      <p:tavLst>
                                        <p:tav tm="0">
                                          <p:val>
                                            <p:strVal val="ppt_x"/>
                                          </p:val>
                                        </p:tav>
                                        <p:tav tm="100000">
                                          <p:val>
                                            <p:strVal val="0-ppt_w/2"/>
                                          </p:val>
                                        </p:tav>
                                      </p:tavLst>
                                    </p:anim>
                                    <p:anim calcmode="lin" valueType="num">
                                      <p:cBhvr additive="base">
                                        <p:cTn id="171" dur="3000"/>
                                        <p:tgtEl>
                                          <p:spTgt spid="26"/>
                                        </p:tgtEl>
                                        <p:attrNameLst>
                                          <p:attrName>ppt_y</p:attrName>
                                        </p:attrNameLst>
                                      </p:cBhvr>
                                      <p:tavLst>
                                        <p:tav tm="0">
                                          <p:val>
                                            <p:strVal val="ppt_y"/>
                                          </p:val>
                                        </p:tav>
                                        <p:tav tm="100000">
                                          <p:val>
                                            <p:strVal val="ppt_y"/>
                                          </p:val>
                                        </p:tav>
                                      </p:tavLst>
                                    </p:anim>
                                    <p:set>
                                      <p:cBhvr>
                                        <p:cTn id="172" dur="1" fill="hold">
                                          <p:stCondLst>
                                            <p:cond delay="2999"/>
                                          </p:stCondLst>
                                        </p:cTn>
                                        <p:tgtEl>
                                          <p:spTgt spid="26"/>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27"/>
                                        </p:tgtEl>
                                        <p:attrNameLst>
                                          <p:attrName>ppt_x</p:attrName>
                                        </p:attrNameLst>
                                      </p:cBhvr>
                                      <p:tavLst>
                                        <p:tav tm="0">
                                          <p:val>
                                            <p:strVal val="ppt_x"/>
                                          </p:val>
                                        </p:tav>
                                        <p:tav tm="100000">
                                          <p:val>
                                            <p:strVal val="0-ppt_w/2"/>
                                          </p:val>
                                        </p:tav>
                                      </p:tavLst>
                                    </p:anim>
                                    <p:anim calcmode="lin" valueType="num">
                                      <p:cBhvr additive="base">
                                        <p:cTn id="175" dur="3000"/>
                                        <p:tgtEl>
                                          <p:spTgt spid="27"/>
                                        </p:tgtEl>
                                        <p:attrNameLst>
                                          <p:attrName>ppt_y</p:attrName>
                                        </p:attrNameLst>
                                      </p:cBhvr>
                                      <p:tavLst>
                                        <p:tav tm="0">
                                          <p:val>
                                            <p:strVal val="ppt_y"/>
                                          </p:val>
                                        </p:tav>
                                        <p:tav tm="100000">
                                          <p:val>
                                            <p:strVal val="ppt_y"/>
                                          </p:val>
                                        </p:tav>
                                      </p:tavLst>
                                    </p:anim>
                                    <p:set>
                                      <p:cBhvr>
                                        <p:cTn id="176" dur="1" fill="hold">
                                          <p:stCondLst>
                                            <p:cond delay="2999"/>
                                          </p:stCondLst>
                                        </p:cTn>
                                        <p:tgtEl>
                                          <p:spTgt spid="27"/>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28"/>
                                        </p:tgtEl>
                                        <p:attrNameLst>
                                          <p:attrName>ppt_x</p:attrName>
                                        </p:attrNameLst>
                                      </p:cBhvr>
                                      <p:tavLst>
                                        <p:tav tm="0">
                                          <p:val>
                                            <p:strVal val="ppt_x"/>
                                          </p:val>
                                        </p:tav>
                                        <p:tav tm="100000">
                                          <p:val>
                                            <p:strVal val="0-ppt_w/2"/>
                                          </p:val>
                                        </p:tav>
                                      </p:tavLst>
                                    </p:anim>
                                    <p:anim calcmode="lin" valueType="num">
                                      <p:cBhvr additive="base">
                                        <p:cTn id="179" dur="3000"/>
                                        <p:tgtEl>
                                          <p:spTgt spid="28"/>
                                        </p:tgtEl>
                                        <p:attrNameLst>
                                          <p:attrName>ppt_y</p:attrName>
                                        </p:attrNameLst>
                                      </p:cBhvr>
                                      <p:tavLst>
                                        <p:tav tm="0">
                                          <p:val>
                                            <p:strVal val="ppt_y"/>
                                          </p:val>
                                        </p:tav>
                                        <p:tav tm="100000">
                                          <p:val>
                                            <p:strVal val="ppt_y"/>
                                          </p:val>
                                        </p:tav>
                                      </p:tavLst>
                                    </p:anim>
                                    <p:set>
                                      <p:cBhvr>
                                        <p:cTn id="180" dur="1" fill="hold">
                                          <p:stCondLst>
                                            <p:cond delay="2999"/>
                                          </p:stCondLst>
                                        </p:cTn>
                                        <p:tgtEl>
                                          <p:spTgt spid="28"/>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29"/>
                                        </p:tgtEl>
                                        <p:attrNameLst>
                                          <p:attrName>ppt_x</p:attrName>
                                        </p:attrNameLst>
                                      </p:cBhvr>
                                      <p:tavLst>
                                        <p:tav tm="0">
                                          <p:val>
                                            <p:strVal val="ppt_x"/>
                                          </p:val>
                                        </p:tav>
                                        <p:tav tm="100000">
                                          <p:val>
                                            <p:strVal val="0-ppt_w/2"/>
                                          </p:val>
                                        </p:tav>
                                      </p:tavLst>
                                    </p:anim>
                                    <p:anim calcmode="lin" valueType="num">
                                      <p:cBhvr additive="base">
                                        <p:cTn id="183" dur="3000"/>
                                        <p:tgtEl>
                                          <p:spTgt spid="29"/>
                                        </p:tgtEl>
                                        <p:attrNameLst>
                                          <p:attrName>ppt_y</p:attrName>
                                        </p:attrNameLst>
                                      </p:cBhvr>
                                      <p:tavLst>
                                        <p:tav tm="0">
                                          <p:val>
                                            <p:strVal val="ppt_y"/>
                                          </p:val>
                                        </p:tav>
                                        <p:tav tm="100000">
                                          <p:val>
                                            <p:strVal val="ppt_y"/>
                                          </p:val>
                                        </p:tav>
                                      </p:tavLst>
                                    </p:anim>
                                    <p:set>
                                      <p:cBhvr>
                                        <p:cTn id="184" dur="1" fill="hold">
                                          <p:stCondLst>
                                            <p:cond delay="2999"/>
                                          </p:stCondLst>
                                        </p:cTn>
                                        <p:tgtEl>
                                          <p:spTgt spid="29"/>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22"/>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23"/>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2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2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2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2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2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9"/>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7542.jpg"/>
          <p:cNvPicPr>
            <a:picLocks noChangeAspect="1"/>
          </p:cNvPicPr>
          <p:nvPr/>
        </p:nvPicPr>
        <p:blipFill>
          <a:blip r:embed="rId3"/>
          <a:stretch>
            <a:fillRect/>
          </a:stretch>
        </p:blipFill>
        <p:spPr>
          <a:xfrm>
            <a:off x="0" y="6691"/>
            <a:ext cx="9144000" cy="6851309"/>
          </a:xfrm>
          <a:prstGeom prst="rect">
            <a:avLst/>
          </a:prstGeom>
        </p:spPr>
      </p:pic>
      <p:sp>
        <p:nvSpPr>
          <p:cNvPr id="5" name="4 Rectángulo"/>
          <p:cNvSpPr/>
          <p:nvPr/>
        </p:nvSpPr>
        <p:spPr>
          <a:xfrm>
            <a:off x="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8572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50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2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4300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2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51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3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8601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3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52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14324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42902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24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3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14353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42925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4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8654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72264"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85804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143768"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42955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715272"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105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286776"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57256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858280" y="1000108"/>
            <a:ext cx="285720" cy="4857784"/>
          </a:xfrm>
          <a:prstGeom prst="rect">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plus(in)">
                                      <p:cBhvr>
                                        <p:cTn id="138" dur="3000"/>
                                        <p:tgtEl>
                                          <p:spTgt spid="5"/>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plus(in)">
                                      <p:cBhvr>
                                        <p:cTn id="141" dur="3000"/>
                                        <p:tgtEl>
                                          <p:spTgt spid="6"/>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plus(in)">
                                      <p:cBhvr>
                                        <p:cTn id="144" dur="3000"/>
                                        <p:tgtEl>
                                          <p:spTgt spid="7"/>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8"/>
                                        </p:tgtEl>
                                        <p:attrNameLst>
                                          <p:attrName>style.visibility</p:attrName>
                                        </p:attrNameLst>
                                      </p:cBhvr>
                                      <p:to>
                                        <p:strVal val="visible"/>
                                      </p:to>
                                    </p:set>
                                    <p:animEffect transition="in" filter="plus(in)">
                                      <p:cBhvr>
                                        <p:cTn id="147" dur="3000"/>
                                        <p:tgtEl>
                                          <p:spTgt spid="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9"/>
                                        </p:tgtEl>
                                        <p:attrNameLst>
                                          <p:attrName>style.visibility</p:attrName>
                                        </p:attrNameLst>
                                      </p:cBhvr>
                                      <p:to>
                                        <p:strVal val="visible"/>
                                      </p:to>
                                    </p:set>
                                    <p:animEffect transition="in" filter="plus(in)">
                                      <p:cBhvr>
                                        <p:cTn id="150" dur="3000"/>
                                        <p:tgtEl>
                                          <p:spTgt spid="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10"/>
                                        </p:tgtEl>
                                        <p:attrNameLst>
                                          <p:attrName>style.visibility</p:attrName>
                                        </p:attrNameLst>
                                      </p:cBhvr>
                                      <p:to>
                                        <p:strVal val="visible"/>
                                      </p:to>
                                    </p:set>
                                    <p:animEffect transition="in" filter="plus(in)">
                                      <p:cBhvr>
                                        <p:cTn id="153" dur="3000"/>
                                        <p:tgtEl>
                                          <p:spTgt spid="1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plus(in)">
                                      <p:cBhvr>
                                        <p:cTn id="156" dur="3000"/>
                                        <p:tgtEl>
                                          <p:spTgt spid="1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Effect transition="in" filter="plus(in)">
                                      <p:cBhvr>
                                        <p:cTn id="162" dur="3000"/>
                                        <p:tgtEl>
                                          <p:spTgt spid="1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Effect transition="in" filter="plus(in)">
                                      <p:cBhvr>
                                        <p:cTn id="165" dur="3000"/>
                                        <p:tgtEl>
                                          <p:spTgt spid="14"/>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plus(in)">
                                      <p:cBhvr>
                                        <p:cTn id="168" dur="3000"/>
                                        <p:tgtEl>
                                          <p:spTgt spid="15"/>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plus(in)">
                                      <p:cBhvr>
                                        <p:cTn id="171" dur="3000"/>
                                        <p:tgtEl>
                                          <p:spTgt spid="16"/>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7"/>
                                        </p:tgtEl>
                                        <p:attrNameLst>
                                          <p:attrName>style.visibility</p:attrName>
                                        </p:attrNameLst>
                                      </p:cBhvr>
                                      <p:to>
                                        <p:strVal val="visible"/>
                                      </p:to>
                                    </p:set>
                                    <p:animEffect transition="in" filter="plus(in)">
                                      <p:cBhvr>
                                        <p:cTn id="174" dur="3000"/>
                                        <p:tgtEl>
                                          <p:spTgt spid="17"/>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plus(in)">
                                      <p:cBhvr>
                                        <p:cTn id="177" dur="3000"/>
                                        <p:tgtEl>
                                          <p:spTgt spid="18"/>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9"/>
                                        </p:tgtEl>
                                        <p:attrNameLst>
                                          <p:attrName>style.visibility</p:attrName>
                                        </p:attrNameLst>
                                      </p:cBhvr>
                                      <p:to>
                                        <p:strVal val="visible"/>
                                      </p:to>
                                    </p:set>
                                    <p:animEffect transition="in" filter="plus(in)">
                                      <p:cBhvr>
                                        <p:cTn id="180" dur="3000"/>
                                        <p:tgtEl>
                                          <p:spTgt spid="19"/>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plus(in)">
                                      <p:cBhvr>
                                        <p:cTn id="183" dur="3000"/>
                                        <p:tgtEl>
                                          <p:spTgt spid="20"/>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22"/>
                                        </p:tgtEl>
                                        <p:attrNameLst>
                                          <p:attrName>style.visibility</p:attrName>
                                        </p:attrNameLst>
                                      </p:cBhvr>
                                      <p:to>
                                        <p:strVal val="visible"/>
                                      </p:to>
                                    </p:set>
                                    <p:animEffect transition="in" filter="plus(in)">
                                      <p:cBhvr>
                                        <p:cTn id="189" dur="3000"/>
                                        <p:tgtEl>
                                          <p:spTgt spid="22"/>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23"/>
                                        </p:tgtEl>
                                        <p:attrNameLst>
                                          <p:attrName>style.visibility</p:attrName>
                                        </p:attrNameLst>
                                      </p:cBhvr>
                                      <p:to>
                                        <p:strVal val="visible"/>
                                      </p:to>
                                    </p:set>
                                    <p:animEffect transition="in" filter="plus(in)">
                                      <p:cBhvr>
                                        <p:cTn id="192" dur="3000"/>
                                        <p:tgtEl>
                                          <p:spTgt spid="23"/>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plus(in)">
                                      <p:cBhvr>
                                        <p:cTn id="195" dur="3000"/>
                                        <p:tgtEl>
                                          <p:spTgt spid="24"/>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25"/>
                                        </p:tgtEl>
                                        <p:attrNameLst>
                                          <p:attrName>style.visibility</p:attrName>
                                        </p:attrNameLst>
                                      </p:cBhvr>
                                      <p:to>
                                        <p:strVal val="visible"/>
                                      </p:to>
                                    </p:set>
                                    <p:animEffect transition="in" filter="plus(in)">
                                      <p:cBhvr>
                                        <p:cTn id="198" dur="3000"/>
                                        <p:tgtEl>
                                          <p:spTgt spid="25"/>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plus(in)">
                                      <p:cBhvr>
                                        <p:cTn id="201" dur="3000"/>
                                        <p:tgtEl>
                                          <p:spTgt spid="26"/>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plus(in)">
                                      <p:cBhvr>
                                        <p:cTn id="204" dur="3000"/>
                                        <p:tgtEl>
                                          <p:spTgt spid="27"/>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plus(in)">
                                      <p:cBhvr>
                                        <p:cTn id="207" dur="3000"/>
                                        <p:tgtEl>
                                          <p:spTgt spid="28"/>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9"/>
                                        </p:tgtEl>
                                        <p:attrNameLst>
                                          <p:attrName>style.visibility</p:attrName>
                                        </p:attrNameLst>
                                      </p:cBhvr>
                                      <p:to>
                                        <p:strVal val="visible"/>
                                      </p:to>
                                    </p:set>
                                    <p:animEffect transition="in" filter="plus(in)">
                                      <p:cBhvr>
                                        <p:cTn id="210" dur="3000"/>
                                        <p:tgtEl>
                                          <p:spTgt spid="29"/>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Effect transition="in" filter="plus(in)">
                                      <p:cBhvr>
                                        <p:cTn id="213" dur="3000"/>
                                        <p:tgtEl>
                                          <p:spTgt spid="30"/>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31"/>
                                        </p:tgtEl>
                                        <p:attrNameLst>
                                          <p:attrName>style.visibility</p:attrName>
                                        </p:attrNameLst>
                                      </p:cBhvr>
                                      <p:to>
                                        <p:strVal val="visible"/>
                                      </p:to>
                                    </p:set>
                                    <p:animEffect transition="in" filter="plus(in)">
                                      <p:cBhvr>
                                        <p:cTn id="216" dur="3000"/>
                                        <p:tgtEl>
                                          <p:spTgt spid="31"/>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32"/>
                                        </p:tgtEl>
                                        <p:attrNameLst>
                                          <p:attrName>style.visibility</p:attrName>
                                        </p:attrNameLst>
                                      </p:cBhvr>
                                      <p:to>
                                        <p:strVal val="visible"/>
                                      </p:to>
                                    </p:set>
                                    <p:animEffect transition="in" filter="plus(in)">
                                      <p:cBhvr>
                                        <p:cTn id="219" dur="3000"/>
                                        <p:tgtEl>
                                          <p:spTgt spid="32"/>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plus(in)">
                                      <p:cBhvr>
                                        <p:cTn id="222" dur="3000"/>
                                        <p:tgtEl>
                                          <p:spTgt spid="33"/>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34"/>
                                        </p:tgtEl>
                                        <p:attrNameLst>
                                          <p:attrName>style.visibility</p:attrName>
                                        </p:attrNameLst>
                                      </p:cBhvr>
                                      <p:to>
                                        <p:strVal val="visible"/>
                                      </p:to>
                                    </p:set>
                                    <p:animEffect transition="in" filter="plus(in)">
                                      <p:cBhvr>
                                        <p:cTn id="225" dur="3000"/>
                                        <p:tgtEl>
                                          <p:spTgt spid="34"/>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plus(in)">
                                      <p:cBhvr>
                                        <p:cTn id="228" dur="3000"/>
                                        <p:tgtEl>
                                          <p:spTgt spid="35"/>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6"/>
                                        </p:tgtEl>
                                        <p:attrNameLst>
                                          <p:attrName>style.visibility</p:attrName>
                                        </p:attrNameLst>
                                      </p:cBhvr>
                                      <p:to>
                                        <p:strVal val="visible"/>
                                      </p:to>
                                    </p:set>
                                    <p:animEffect transition="in" filter="plus(in)">
                                      <p:cBhvr>
                                        <p:cTn id="231" dur="3000"/>
                                        <p:tgtEl>
                                          <p:spTgt spid="36"/>
                                        </p:tgtEl>
                                      </p:cBhvr>
                                    </p:animEffect>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0-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0-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0-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0-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1+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1+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1+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1+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1+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1+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1+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0-ppt_w/2"/>
                                          </p:val>
                                        </p:tav>
                                      </p:tavLst>
                                    </p:anim>
                                    <p:anim calcmode="lin" valueType="num">
                                      <p:cBhvr additive="base">
                                        <p:cTn id="403" dur="3000"/>
                                        <p:tgtEl>
                                          <p:spTgt spid="31"/>
                                        </p:tgtEl>
                                        <p:attrNameLst>
                                          <p:attrName>ppt_y</p:attrName>
                                        </p:attrNameLst>
                                      </p:cBhvr>
                                      <p:tavLst>
                                        <p:tav tm="0">
                                          <p:val>
                                            <p:strVal val="ppt_y"/>
                                          </p:val>
                                        </p:tav>
                                        <p:tav tm="100000">
                                          <p:val>
                                            <p:strVal val="ppt_y"/>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1+ppt_w/2"/>
                                          </p:val>
                                        </p:tav>
                                      </p:tavLst>
                                    </p:anim>
                                    <p:anim calcmode="lin" valueType="num">
                                      <p:cBhvr additive="base">
                                        <p:cTn id="407" dur="3000"/>
                                        <p:tgtEl>
                                          <p:spTgt spid="32"/>
                                        </p:tgtEl>
                                        <p:attrNameLst>
                                          <p:attrName>ppt_y</p:attrName>
                                        </p:attrNameLst>
                                      </p:cBhvr>
                                      <p:tavLst>
                                        <p:tav tm="0">
                                          <p:val>
                                            <p:strVal val="ppt_y"/>
                                          </p:val>
                                        </p:tav>
                                        <p:tav tm="100000">
                                          <p:val>
                                            <p:strVal val="ppt_y"/>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0-ppt_w/2"/>
                                          </p:val>
                                        </p:tav>
                                      </p:tavLst>
                                    </p:anim>
                                    <p:anim calcmode="lin" valueType="num">
                                      <p:cBhvr additive="base">
                                        <p:cTn id="411" dur="3000"/>
                                        <p:tgtEl>
                                          <p:spTgt spid="33"/>
                                        </p:tgtEl>
                                        <p:attrNameLst>
                                          <p:attrName>ppt_y</p:attrName>
                                        </p:attrNameLst>
                                      </p:cBhvr>
                                      <p:tavLst>
                                        <p:tav tm="0">
                                          <p:val>
                                            <p:strVal val="ppt_y"/>
                                          </p:val>
                                        </p:tav>
                                        <p:tav tm="100000">
                                          <p:val>
                                            <p:strVal val="ppt_y"/>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1+ppt_w/2"/>
                                          </p:val>
                                        </p:tav>
                                      </p:tavLst>
                                    </p:anim>
                                    <p:anim calcmode="lin" valueType="num">
                                      <p:cBhvr additive="base">
                                        <p:cTn id="415" dur="3000"/>
                                        <p:tgtEl>
                                          <p:spTgt spid="34"/>
                                        </p:tgtEl>
                                        <p:attrNameLst>
                                          <p:attrName>ppt_y</p:attrName>
                                        </p:attrNameLst>
                                      </p:cBhvr>
                                      <p:tavLst>
                                        <p:tav tm="0">
                                          <p:val>
                                            <p:strVal val="ppt_y"/>
                                          </p:val>
                                        </p:tav>
                                        <p:tav tm="100000">
                                          <p:val>
                                            <p:strVal val="ppt_y"/>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0-ppt_w/2"/>
                                          </p:val>
                                        </p:tav>
                                      </p:tavLst>
                                    </p:anim>
                                    <p:anim calcmode="lin" valueType="num">
                                      <p:cBhvr additive="base">
                                        <p:cTn id="419" dur="3000"/>
                                        <p:tgtEl>
                                          <p:spTgt spid="35"/>
                                        </p:tgtEl>
                                        <p:attrNameLst>
                                          <p:attrName>ppt_y</p:attrName>
                                        </p:attrNameLst>
                                      </p:cBhvr>
                                      <p:tavLst>
                                        <p:tav tm="0">
                                          <p:val>
                                            <p:strVal val="ppt_y"/>
                                          </p:val>
                                        </p:tav>
                                        <p:tav tm="100000">
                                          <p:val>
                                            <p:strVal val="ppt_y"/>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1+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blip>
            <a:tile tx="0" ty="0" sx="100000" sy="100000" flip="none" algn="tl"/>
          </a:blipFill>
        </p:spPr>
        <p:txBody>
          <a:bodyPr/>
          <a:lstStyle/>
          <a:p>
            <a:endParaRPr lang="es-ES" dirty="0"/>
          </a:p>
        </p:txBody>
      </p:sp>
      <p:pic>
        <p:nvPicPr>
          <p:cNvPr id="4" name="3 Imagen" descr="88be921f093ebeba51a4b7c0a8b61dcf.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schemeClr val="accent3">
                  <a:shade val="45000"/>
                  <a:satMod val="135000"/>
                </a:schemeClr>
                <a:prstClr val="white"/>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75830_fala-delfin-slonce.jpg"/>
          <p:cNvPicPr>
            <a:picLocks noChangeAspect="1"/>
          </p:cNvPicPr>
          <p:nvPr/>
        </p:nvPicPr>
        <p:blipFill>
          <a:blip r:embed="rId3"/>
          <a:stretch>
            <a:fillRect/>
          </a:stretch>
        </p:blipFill>
        <p:spPr>
          <a:xfrm>
            <a:off x="0" y="6691"/>
            <a:ext cx="9144000" cy="6851309"/>
          </a:xfrm>
          <a:prstGeom prst="rect">
            <a:avLst/>
          </a:prstGeom>
        </p:spPr>
      </p:pic>
      <p:sp>
        <p:nvSpPr>
          <p:cNvPr id="5" name="4 Rombo"/>
          <p:cNvSpPr/>
          <p:nvPr/>
        </p:nvSpPr>
        <p:spPr>
          <a:xfrm>
            <a:off x="1785918" y="0"/>
            <a:ext cx="5572164" cy="6858000"/>
          </a:xfrm>
          <a:prstGeom prst="diamond">
            <a:avLst/>
          </a:prstGeom>
          <a:blipFill>
            <a:blip r:embed="rId4">
              <a:duotone>
                <a:schemeClr val="accent1">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1">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3">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94753"/>
          </a:solidFill>
        </p:spPr>
        <p:txBody>
          <a:bodyPr/>
          <a:lstStyle/>
          <a:p>
            <a:endParaRPr lang="es-ES" dirty="0"/>
          </a:p>
        </p:txBody>
      </p:sp>
      <p:pic>
        <p:nvPicPr>
          <p:cNvPr id="4" name="3 Imagen" descr="50465_Celebutopia-Mischa_Barton_poses_with_a_dolphin_at_the_landmark_Grand_Opening_of_Palm_Hotel-02_122_1191lo.jpg"/>
          <p:cNvPicPr>
            <a:picLocks noChangeAspect="1"/>
          </p:cNvPicPr>
          <p:nvPr/>
        </p:nvPicPr>
        <p:blipFill>
          <a:blip r:embed="rId2"/>
          <a:stretch>
            <a:fillRect/>
          </a:stretch>
        </p:blipFill>
        <p:spPr>
          <a:xfrm>
            <a:off x="0" y="13368"/>
            <a:ext cx="9144000" cy="6844632"/>
          </a:xfrm>
          <a:prstGeom prst="rect">
            <a:avLst/>
          </a:prstGeom>
        </p:spPr>
      </p:pic>
      <p:sp>
        <p:nvSpPr>
          <p:cNvPr id="5" name="4 Anillo"/>
          <p:cNvSpPr/>
          <p:nvPr/>
        </p:nvSpPr>
        <p:spPr>
          <a:xfrm>
            <a:off x="2643174" y="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3">
              <a:duotone>
                <a:prstClr val="black"/>
                <a:schemeClr val="accent5">
                  <a:tint val="45000"/>
                  <a:satMod val="400000"/>
                </a:schemeClr>
              </a:duotone>
              <a:lum bright="40000"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79731_delfiny-basen.jpg"/>
          <p:cNvPicPr>
            <a:picLocks noChangeAspect="1"/>
          </p:cNvPicPr>
          <p:nvPr/>
        </p:nvPicPr>
        <p:blipFill>
          <a:blip r:embed="rId3"/>
          <a:stretch>
            <a:fillRect/>
          </a:stretch>
        </p:blipFill>
        <p:spPr>
          <a:xfrm>
            <a:off x="0" y="0"/>
            <a:ext cx="9144000" cy="6858000"/>
          </a:xfrm>
          <a:prstGeom prst="rect">
            <a:avLst/>
          </a:prstGeom>
        </p:spPr>
      </p:pic>
      <p:sp>
        <p:nvSpPr>
          <p:cNvPr id="5" name="4 Elipse"/>
          <p:cNvSpPr/>
          <p:nvPr/>
        </p:nvSpPr>
        <p:spPr>
          <a:xfrm>
            <a:off x="0" y="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duotone>
                <a:schemeClr val="accent5">
                  <a:shade val="45000"/>
                  <a:satMod val="135000"/>
                </a:schemeClr>
                <a:prstClr val="white"/>
              </a:duotone>
              <a:lum bright="-4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85747_delfinow-0siem-woda.jpg"/>
          <p:cNvPicPr>
            <a:picLocks noChangeAspect="1"/>
          </p:cNvPicPr>
          <p:nvPr/>
        </p:nvPicPr>
        <p:blipFill>
          <a:blip r:embed="rId3"/>
          <a:stretch>
            <a:fillRect/>
          </a:stretch>
        </p:blipFill>
        <p:spPr>
          <a:xfrm>
            <a:off x="0" y="0"/>
            <a:ext cx="9144000" cy="6858000"/>
          </a:xfrm>
          <a:prstGeom prst="rect">
            <a:avLst/>
          </a:prstGeom>
        </p:spPr>
      </p:pic>
      <p:sp>
        <p:nvSpPr>
          <p:cNvPr id="5" name="4 Lágrima"/>
          <p:cNvSpPr/>
          <p:nvPr/>
        </p:nvSpPr>
        <p:spPr>
          <a:xfrm rot="13526377">
            <a:off x="1517528" y="709034"/>
            <a:ext cx="4995714" cy="5135235"/>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26377">
            <a:off x="1759554" y="1124517"/>
            <a:ext cx="4241525" cy="4304467"/>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526377">
            <a:off x="2092694" y="1497618"/>
            <a:ext cx="3503808" cy="3527014"/>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26377">
            <a:off x="2310269" y="1856617"/>
            <a:ext cx="2925781" cy="2893091"/>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61875">
            <a:off x="2637401" y="2143831"/>
            <a:ext cx="2193517" cy="2310794"/>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681943">
            <a:off x="2838893" y="2470814"/>
            <a:ext cx="1606162" cy="1626440"/>
          </a:xfrm>
          <a:prstGeom prst="teardrop">
            <a:avLst>
              <a:gd name="adj" fmla="val 132937"/>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ppt_x</p:attrName>
                                        </p:attrNameLst>
                                      </p:cBhvr>
                                      <p:tavLst>
                                        <p:tav tm="0">
                                          <p:val>
                                            <p:strVal val="#ppt_x+#ppt_w/2"/>
                                          </p:val>
                                        </p:tav>
                                        <p:tav tm="100000">
                                          <p:val>
                                            <p:strVal val="#ppt_x"/>
                                          </p:val>
                                        </p:tav>
                                      </p:tavLst>
                                    </p:anim>
                                    <p:anim calcmode="lin" valueType="num">
                                      <p:cBhvr>
                                        <p:cTn id="11" dur="4000" fill="hold"/>
                                        <p:tgtEl>
                                          <p:spTgt spid="5"/>
                                        </p:tgtEl>
                                        <p:attrNameLst>
                                          <p:attrName>ppt_y</p:attrName>
                                        </p:attrNameLst>
                                      </p:cBhvr>
                                      <p:tavLst>
                                        <p:tav tm="0">
                                          <p:val>
                                            <p:strVal val="#ppt_y"/>
                                          </p:val>
                                        </p:tav>
                                        <p:tav tm="100000">
                                          <p:val>
                                            <p:strVal val="#ppt_y"/>
                                          </p:val>
                                        </p:tav>
                                      </p:tavLst>
                                    </p:anim>
                                    <p:anim calcmode="lin" valueType="num">
                                      <p:cBhvr>
                                        <p:cTn id="12" dur="4000" fill="hold"/>
                                        <p:tgtEl>
                                          <p:spTgt spid="5"/>
                                        </p:tgtEl>
                                        <p:attrNameLst>
                                          <p:attrName>ppt_w</p:attrName>
                                        </p:attrNameLst>
                                      </p:cBhvr>
                                      <p:tavLst>
                                        <p:tav tm="0">
                                          <p:val>
                                            <p:fltVal val="0"/>
                                          </p:val>
                                        </p:tav>
                                        <p:tav tm="100000">
                                          <p:val>
                                            <p:strVal val="#ppt_w"/>
                                          </p:val>
                                        </p:tav>
                                      </p:tavLst>
                                    </p:anim>
                                    <p:anim calcmode="lin" valueType="num">
                                      <p:cBhvr>
                                        <p:cTn id="13" dur="4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6000" fill="hold"/>
                                        <p:tgtEl>
                                          <p:spTgt spid="7"/>
                                        </p:tgtEl>
                                        <p:attrNameLst>
                                          <p:attrName>ppt_x</p:attrName>
                                        </p:attrNameLst>
                                      </p:cBhvr>
                                      <p:tavLst>
                                        <p:tav tm="0">
                                          <p:val>
                                            <p:strVal val="#ppt_x+#ppt_w/2"/>
                                          </p:val>
                                        </p:tav>
                                        <p:tav tm="100000">
                                          <p:val>
                                            <p:strVal val="#ppt_x"/>
                                          </p:val>
                                        </p:tav>
                                      </p:tavLst>
                                    </p:anim>
                                    <p:anim calcmode="lin" valueType="num">
                                      <p:cBhvr>
                                        <p:cTn id="23" dur="6000" fill="hold"/>
                                        <p:tgtEl>
                                          <p:spTgt spid="7"/>
                                        </p:tgtEl>
                                        <p:attrNameLst>
                                          <p:attrName>ppt_y</p:attrName>
                                        </p:attrNameLst>
                                      </p:cBhvr>
                                      <p:tavLst>
                                        <p:tav tm="0">
                                          <p:val>
                                            <p:strVal val="#ppt_y"/>
                                          </p:val>
                                        </p:tav>
                                        <p:tav tm="100000">
                                          <p:val>
                                            <p:strVal val="#ppt_y"/>
                                          </p:val>
                                        </p:tav>
                                      </p:tavLst>
                                    </p:anim>
                                    <p:anim calcmode="lin" valueType="num">
                                      <p:cBhvr>
                                        <p:cTn id="24" dur="6000" fill="hold"/>
                                        <p:tgtEl>
                                          <p:spTgt spid="7"/>
                                        </p:tgtEl>
                                        <p:attrNameLst>
                                          <p:attrName>ppt_w</p:attrName>
                                        </p:attrNameLst>
                                      </p:cBhvr>
                                      <p:tavLst>
                                        <p:tav tm="0">
                                          <p:val>
                                            <p:fltVal val="0"/>
                                          </p:val>
                                        </p:tav>
                                        <p:tav tm="100000">
                                          <p:val>
                                            <p:strVal val="#ppt_w"/>
                                          </p:val>
                                        </p:tav>
                                      </p:tavLst>
                                    </p:anim>
                                    <p:anim calcmode="lin" valueType="num">
                                      <p:cBhvr>
                                        <p:cTn id="25" dur="6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7000" fill="hold"/>
                                        <p:tgtEl>
                                          <p:spTgt spid="8"/>
                                        </p:tgtEl>
                                        <p:attrNameLst>
                                          <p:attrName>ppt_x</p:attrName>
                                        </p:attrNameLst>
                                      </p:cBhvr>
                                      <p:tavLst>
                                        <p:tav tm="0">
                                          <p:val>
                                            <p:strVal val="#ppt_x+#ppt_w/2"/>
                                          </p:val>
                                        </p:tav>
                                        <p:tav tm="100000">
                                          <p:val>
                                            <p:strVal val="#ppt_x"/>
                                          </p:val>
                                        </p:tav>
                                      </p:tavLst>
                                    </p:anim>
                                    <p:anim calcmode="lin" valueType="num">
                                      <p:cBhvr>
                                        <p:cTn id="29" dur="7000" fill="hold"/>
                                        <p:tgtEl>
                                          <p:spTgt spid="8"/>
                                        </p:tgtEl>
                                        <p:attrNameLst>
                                          <p:attrName>ppt_y</p:attrName>
                                        </p:attrNameLst>
                                      </p:cBhvr>
                                      <p:tavLst>
                                        <p:tav tm="0">
                                          <p:val>
                                            <p:strVal val="#ppt_y"/>
                                          </p:val>
                                        </p:tav>
                                        <p:tav tm="100000">
                                          <p:val>
                                            <p:strVal val="#ppt_y"/>
                                          </p:val>
                                        </p:tav>
                                      </p:tavLst>
                                    </p:anim>
                                    <p:anim calcmode="lin" valueType="num">
                                      <p:cBhvr>
                                        <p:cTn id="30" dur="7000" fill="hold"/>
                                        <p:tgtEl>
                                          <p:spTgt spid="8"/>
                                        </p:tgtEl>
                                        <p:attrNameLst>
                                          <p:attrName>ppt_w</p:attrName>
                                        </p:attrNameLst>
                                      </p:cBhvr>
                                      <p:tavLst>
                                        <p:tav tm="0">
                                          <p:val>
                                            <p:fltVal val="0"/>
                                          </p:val>
                                        </p:tav>
                                        <p:tav tm="100000">
                                          <p:val>
                                            <p:strVal val="#ppt_w"/>
                                          </p:val>
                                        </p:tav>
                                      </p:tavLst>
                                    </p:anim>
                                    <p:anim calcmode="lin" valueType="num">
                                      <p:cBhvr>
                                        <p:cTn id="31" dur="7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8000" fill="hold"/>
                                        <p:tgtEl>
                                          <p:spTgt spid="9"/>
                                        </p:tgtEl>
                                        <p:attrNameLst>
                                          <p:attrName>ppt_x</p:attrName>
                                        </p:attrNameLst>
                                      </p:cBhvr>
                                      <p:tavLst>
                                        <p:tav tm="0">
                                          <p:val>
                                            <p:strVal val="#ppt_x+#ppt_w/2"/>
                                          </p:val>
                                        </p:tav>
                                        <p:tav tm="100000">
                                          <p:val>
                                            <p:strVal val="#ppt_x"/>
                                          </p:val>
                                        </p:tav>
                                      </p:tavLst>
                                    </p:anim>
                                    <p:anim calcmode="lin" valueType="num">
                                      <p:cBhvr>
                                        <p:cTn id="35" dur="8000" fill="hold"/>
                                        <p:tgtEl>
                                          <p:spTgt spid="9"/>
                                        </p:tgtEl>
                                        <p:attrNameLst>
                                          <p:attrName>ppt_y</p:attrName>
                                        </p:attrNameLst>
                                      </p:cBhvr>
                                      <p:tavLst>
                                        <p:tav tm="0">
                                          <p:val>
                                            <p:strVal val="#ppt_y"/>
                                          </p:val>
                                        </p:tav>
                                        <p:tav tm="100000">
                                          <p:val>
                                            <p:strVal val="#ppt_y"/>
                                          </p:val>
                                        </p:tav>
                                      </p:tavLst>
                                    </p:anim>
                                    <p:anim calcmode="lin" valueType="num">
                                      <p:cBhvr>
                                        <p:cTn id="36" dur="8000" fill="hold"/>
                                        <p:tgtEl>
                                          <p:spTgt spid="9"/>
                                        </p:tgtEl>
                                        <p:attrNameLst>
                                          <p:attrName>ppt_w</p:attrName>
                                        </p:attrNameLst>
                                      </p:cBhvr>
                                      <p:tavLst>
                                        <p:tav tm="0">
                                          <p:val>
                                            <p:fltVal val="0"/>
                                          </p:val>
                                        </p:tav>
                                        <p:tav tm="100000">
                                          <p:val>
                                            <p:strVal val="#ppt_w"/>
                                          </p:val>
                                        </p:tav>
                                      </p:tavLst>
                                    </p:anim>
                                    <p:anim calcmode="lin" valueType="num">
                                      <p:cBhvr>
                                        <p:cTn id="37" dur="8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9000" fill="hold"/>
                                        <p:tgtEl>
                                          <p:spTgt spid="10"/>
                                        </p:tgtEl>
                                        <p:attrNameLst>
                                          <p:attrName>ppt_x</p:attrName>
                                        </p:attrNameLst>
                                      </p:cBhvr>
                                      <p:tavLst>
                                        <p:tav tm="0">
                                          <p:val>
                                            <p:strVal val="#ppt_x+#ppt_w/2"/>
                                          </p:val>
                                        </p:tav>
                                        <p:tav tm="100000">
                                          <p:val>
                                            <p:strVal val="#ppt_x"/>
                                          </p:val>
                                        </p:tav>
                                      </p:tavLst>
                                    </p:anim>
                                    <p:anim calcmode="lin" valueType="num">
                                      <p:cBhvr>
                                        <p:cTn id="41" dur="9000" fill="hold"/>
                                        <p:tgtEl>
                                          <p:spTgt spid="10"/>
                                        </p:tgtEl>
                                        <p:attrNameLst>
                                          <p:attrName>ppt_y</p:attrName>
                                        </p:attrNameLst>
                                      </p:cBhvr>
                                      <p:tavLst>
                                        <p:tav tm="0">
                                          <p:val>
                                            <p:strVal val="#ppt_y"/>
                                          </p:val>
                                        </p:tav>
                                        <p:tav tm="100000">
                                          <p:val>
                                            <p:strVal val="#ppt_y"/>
                                          </p:val>
                                        </p:tav>
                                      </p:tavLst>
                                    </p:anim>
                                    <p:anim calcmode="lin" valueType="num">
                                      <p:cBhvr>
                                        <p:cTn id="42" dur="9000" fill="hold"/>
                                        <p:tgtEl>
                                          <p:spTgt spid="10"/>
                                        </p:tgtEl>
                                        <p:attrNameLst>
                                          <p:attrName>ppt_w</p:attrName>
                                        </p:attrNameLst>
                                      </p:cBhvr>
                                      <p:tavLst>
                                        <p:tav tm="0">
                                          <p:val>
                                            <p:fltVal val="0"/>
                                          </p:val>
                                        </p:tav>
                                        <p:tav tm="100000">
                                          <p:val>
                                            <p:strVal val="#ppt_w"/>
                                          </p:val>
                                        </p:tav>
                                      </p:tavLst>
                                    </p:anim>
                                    <p:anim calcmode="lin" valueType="num">
                                      <p:cBhvr>
                                        <p:cTn id="43" dur="9000" fill="hold"/>
                                        <p:tgtEl>
                                          <p:spTgt spid="10"/>
                                        </p:tgtEl>
                                        <p:attrNameLst>
                                          <p:attrName>ppt_h</p:attrName>
                                        </p:attrNameLst>
                                      </p:cBhvr>
                                      <p:tavLst>
                                        <p:tav tm="0">
                                          <p:val>
                                            <p:strVal val="#ppt_h"/>
                                          </p:val>
                                        </p:tav>
                                        <p:tav tm="100000">
                                          <p:val>
                                            <p:strVal val="#ppt_h"/>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fltVal val="0"/>
                                          </p:val>
                                        </p:tav>
                                        <p:tav tm="100000">
                                          <p:val>
                                            <p:strVal val="#ppt_w"/>
                                          </p:val>
                                        </p:tav>
                                      </p:tavLst>
                                    </p:anim>
                                    <p:anim calcmode="lin" valueType="num">
                                      <p:cBhvr>
                                        <p:cTn id="47" dur="3000" fill="hold"/>
                                        <p:tgtEl>
                                          <p:spTgt spid="5"/>
                                        </p:tgtEl>
                                        <p:attrNameLst>
                                          <p:attrName>ppt_h</p:attrName>
                                        </p:attrNameLst>
                                      </p:cBhvr>
                                      <p:tavLst>
                                        <p:tav tm="0">
                                          <p:val>
                                            <p:fltVal val="0"/>
                                          </p:val>
                                        </p:tav>
                                        <p:tav tm="100000">
                                          <p:val>
                                            <p:strVal val="#ppt_h"/>
                                          </p:val>
                                        </p:tav>
                                      </p:tavLst>
                                    </p:anim>
                                    <p:anim calcmode="lin" valueType="num">
                                      <p:cBhvr>
                                        <p:cTn id="48"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4000" fill="hold"/>
                                        <p:tgtEl>
                                          <p:spTgt spid="6"/>
                                        </p:tgtEl>
                                        <p:attrNameLst>
                                          <p:attrName>ppt_w</p:attrName>
                                        </p:attrNameLst>
                                      </p:cBhvr>
                                      <p:tavLst>
                                        <p:tav tm="0">
                                          <p:val>
                                            <p:fltVal val="0"/>
                                          </p:val>
                                        </p:tav>
                                        <p:tav tm="100000">
                                          <p:val>
                                            <p:strVal val="#ppt_w"/>
                                          </p:val>
                                        </p:tav>
                                      </p:tavLst>
                                    </p:anim>
                                    <p:anim calcmode="lin" valueType="num">
                                      <p:cBhvr>
                                        <p:cTn id="53" dur="4000" fill="hold"/>
                                        <p:tgtEl>
                                          <p:spTgt spid="6"/>
                                        </p:tgtEl>
                                        <p:attrNameLst>
                                          <p:attrName>ppt_h</p:attrName>
                                        </p:attrNameLst>
                                      </p:cBhvr>
                                      <p:tavLst>
                                        <p:tav tm="0">
                                          <p:val>
                                            <p:fltVal val="0"/>
                                          </p:val>
                                        </p:tav>
                                        <p:tav tm="100000">
                                          <p:val>
                                            <p:strVal val="#ppt_h"/>
                                          </p:val>
                                        </p:tav>
                                      </p:tavLst>
                                    </p:anim>
                                    <p:anim calcmode="lin" valueType="num">
                                      <p:cBhvr>
                                        <p:cTn id="54"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4000" fill="hold"/>
                                        <p:tgtEl>
                                          <p:spTgt spid="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0" fill="hold"/>
                                        <p:tgtEl>
                                          <p:spTgt spid="7"/>
                                        </p:tgtEl>
                                        <p:attrNameLst>
                                          <p:attrName>ppt_w</p:attrName>
                                        </p:attrNameLst>
                                      </p:cBhvr>
                                      <p:tavLst>
                                        <p:tav tm="0">
                                          <p:val>
                                            <p:fltVal val="0"/>
                                          </p:val>
                                        </p:tav>
                                        <p:tav tm="100000">
                                          <p:val>
                                            <p:strVal val="#ppt_w"/>
                                          </p:val>
                                        </p:tav>
                                      </p:tavLst>
                                    </p:anim>
                                    <p:anim calcmode="lin" valueType="num">
                                      <p:cBhvr>
                                        <p:cTn id="59" dur="5000" fill="hold"/>
                                        <p:tgtEl>
                                          <p:spTgt spid="7"/>
                                        </p:tgtEl>
                                        <p:attrNameLst>
                                          <p:attrName>ppt_h</p:attrName>
                                        </p:attrNameLst>
                                      </p:cBhvr>
                                      <p:tavLst>
                                        <p:tav tm="0">
                                          <p:val>
                                            <p:fltVal val="0"/>
                                          </p:val>
                                        </p:tav>
                                        <p:tav tm="100000">
                                          <p:val>
                                            <p:strVal val="#ppt_h"/>
                                          </p:val>
                                        </p:tav>
                                      </p:tavLst>
                                    </p:anim>
                                    <p:anim calcmode="lin" valueType="num">
                                      <p:cBhvr>
                                        <p:cTn id="6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6000" fill="hold"/>
                                        <p:tgtEl>
                                          <p:spTgt spid="8"/>
                                        </p:tgtEl>
                                        <p:attrNameLst>
                                          <p:attrName>ppt_w</p:attrName>
                                        </p:attrNameLst>
                                      </p:cBhvr>
                                      <p:tavLst>
                                        <p:tav tm="0">
                                          <p:val>
                                            <p:fltVal val="0"/>
                                          </p:val>
                                        </p:tav>
                                        <p:tav tm="100000">
                                          <p:val>
                                            <p:strVal val="#ppt_w"/>
                                          </p:val>
                                        </p:tav>
                                      </p:tavLst>
                                    </p:anim>
                                    <p:anim calcmode="lin" valueType="num">
                                      <p:cBhvr>
                                        <p:cTn id="65" dur="6000" fill="hold"/>
                                        <p:tgtEl>
                                          <p:spTgt spid="8"/>
                                        </p:tgtEl>
                                        <p:attrNameLst>
                                          <p:attrName>ppt_h</p:attrName>
                                        </p:attrNameLst>
                                      </p:cBhvr>
                                      <p:tavLst>
                                        <p:tav tm="0">
                                          <p:val>
                                            <p:fltVal val="0"/>
                                          </p:val>
                                        </p:tav>
                                        <p:tav tm="100000">
                                          <p:val>
                                            <p:strVal val="#ppt_h"/>
                                          </p:val>
                                        </p:tav>
                                      </p:tavLst>
                                    </p:anim>
                                    <p:anim calcmode="lin" valueType="num">
                                      <p:cBhvr>
                                        <p:cTn id="66"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6000" fill="hold"/>
                                        <p:tgtEl>
                                          <p:spTgt spid="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7000" fill="hold"/>
                                        <p:tgtEl>
                                          <p:spTgt spid="9"/>
                                        </p:tgtEl>
                                        <p:attrNameLst>
                                          <p:attrName>ppt_w</p:attrName>
                                        </p:attrNameLst>
                                      </p:cBhvr>
                                      <p:tavLst>
                                        <p:tav tm="0">
                                          <p:val>
                                            <p:fltVal val="0"/>
                                          </p:val>
                                        </p:tav>
                                        <p:tav tm="100000">
                                          <p:val>
                                            <p:strVal val="#ppt_w"/>
                                          </p:val>
                                        </p:tav>
                                      </p:tavLst>
                                    </p:anim>
                                    <p:anim calcmode="lin" valueType="num">
                                      <p:cBhvr>
                                        <p:cTn id="71" dur="7000" fill="hold"/>
                                        <p:tgtEl>
                                          <p:spTgt spid="9"/>
                                        </p:tgtEl>
                                        <p:attrNameLst>
                                          <p:attrName>ppt_h</p:attrName>
                                        </p:attrNameLst>
                                      </p:cBhvr>
                                      <p:tavLst>
                                        <p:tav tm="0">
                                          <p:val>
                                            <p:fltVal val="0"/>
                                          </p:val>
                                        </p:tav>
                                        <p:tav tm="100000">
                                          <p:val>
                                            <p:strVal val="#ppt_h"/>
                                          </p:val>
                                        </p:tav>
                                      </p:tavLst>
                                    </p:anim>
                                    <p:anim calcmode="lin" valueType="num">
                                      <p:cBhvr>
                                        <p:cTn id="72"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9"/>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p:cTn id="76" dur="8000" fill="hold"/>
                                        <p:tgtEl>
                                          <p:spTgt spid="10"/>
                                        </p:tgtEl>
                                        <p:attrNameLst>
                                          <p:attrName>ppt_w</p:attrName>
                                        </p:attrNameLst>
                                      </p:cBhvr>
                                      <p:tavLst>
                                        <p:tav tm="0">
                                          <p:val>
                                            <p:fltVal val="0"/>
                                          </p:val>
                                        </p:tav>
                                        <p:tav tm="100000">
                                          <p:val>
                                            <p:strVal val="#ppt_w"/>
                                          </p:val>
                                        </p:tav>
                                      </p:tavLst>
                                    </p:anim>
                                    <p:anim calcmode="lin" valueType="num">
                                      <p:cBhvr>
                                        <p:cTn id="77" dur="8000" fill="hold"/>
                                        <p:tgtEl>
                                          <p:spTgt spid="10"/>
                                        </p:tgtEl>
                                        <p:attrNameLst>
                                          <p:attrName>ppt_h</p:attrName>
                                        </p:attrNameLst>
                                      </p:cBhvr>
                                      <p:tavLst>
                                        <p:tav tm="0">
                                          <p:val>
                                            <p:fltVal val="0"/>
                                          </p:val>
                                        </p:tav>
                                        <p:tav tm="100000">
                                          <p:val>
                                            <p:strVal val="#ppt_h"/>
                                          </p:val>
                                        </p:tav>
                                      </p:tavLst>
                                    </p:anim>
                                    <p:anim calcmode="lin" valueType="num">
                                      <p:cBhvr>
                                        <p:cTn id="78"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79" dur="8000" fill="hold"/>
                                        <p:tgtEl>
                                          <p:spTgt spid="10"/>
                                        </p:tgtEl>
                                        <p:attrNameLst>
                                          <p:attrName>ppt_y</p:attrName>
                                        </p:attrNameLst>
                                      </p:cBhvr>
                                      <p:tavLst>
                                        <p:tav tm="0" fmla="#ppt_y+(sin(-2*pi*(1-$))*-#ppt_x+cos(-2*pi*(1-$))*(1-#ppt_y))*(1-$)">
                                          <p:val>
                                            <p:fltVal val="0"/>
                                          </p:val>
                                        </p:tav>
                                        <p:tav tm="100000">
                                          <p:val>
                                            <p:fltVal val="1"/>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4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2" nodeType="withEffect">
                                  <p:stCondLst>
                                    <p:cond delay="0"/>
                                  </p:stCondLst>
                                  <p:childTnLst>
                                    <p:animRot by="21600000">
                                      <p:cBhvr>
                                        <p:cTn id="87" dur="6000" fill="hold"/>
                                        <p:tgtEl>
                                          <p:spTgt spid="8"/>
                                        </p:tgtEl>
                                        <p:attrNameLst>
                                          <p:attrName>r</p:attrName>
                                        </p:attrNameLst>
                                      </p:cBhvr>
                                    </p:animRot>
                                  </p:childTnLst>
                                </p:cTn>
                              </p:par>
                              <p:par>
                                <p:cTn id="88" presetID="8" presetClass="emph" presetSubtype="0" fill="hold" grpId="2" nodeType="withEffect">
                                  <p:stCondLst>
                                    <p:cond delay="0"/>
                                  </p:stCondLst>
                                  <p:childTnLst>
                                    <p:animRot by="21600000">
                                      <p:cBhvr>
                                        <p:cTn id="89" dur="7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8000" fill="hold"/>
                                        <p:tgtEl>
                                          <p:spTgt spid="10"/>
                                        </p:tgtEl>
                                        <p:attrNameLst>
                                          <p:attrName>r</p:attrName>
                                        </p:attrNameLst>
                                      </p:cBhvr>
                                    </p:animRot>
                                  </p:childTnLst>
                                </p:cTn>
                              </p:par>
                            </p:childTnLst>
                          </p:cTn>
                        </p:par>
                        <p:par>
                          <p:cTn id="92" fill="hold">
                            <p:stCondLst>
                              <p:cond delay="9000"/>
                            </p:stCondLst>
                            <p:childTnLst>
                              <p:par>
                                <p:cTn id="93" presetID="2" presetClass="exit" presetSubtype="2" fill="hold" grpId="3" nodeType="afterEffect">
                                  <p:stCondLst>
                                    <p:cond delay="0"/>
                                  </p:stCondLst>
                                  <p:childTnLst>
                                    <p:anim calcmode="lin" valueType="num">
                                      <p:cBhvr additive="base">
                                        <p:cTn id="94" dur="8000"/>
                                        <p:tgtEl>
                                          <p:spTgt spid="5"/>
                                        </p:tgtEl>
                                        <p:attrNameLst>
                                          <p:attrName>ppt_x</p:attrName>
                                        </p:attrNameLst>
                                      </p:cBhvr>
                                      <p:tavLst>
                                        <p:tav tm="0">
                                          <p:val>
                                            <p:strVal val="ppt_x"/>
                                          </p:val>
                                        </p:tav>
                                        <p:tav tm="100000">
                                          <p:val>
                                            <p:strVal val="1+ppt_w/2"/>
                                          </p:val>
                                        </p:tav>
                                      </p:tavLst>
                                    </p:anim>
                                    <p:anim calcmode="lin" valueType="num">
                                      <p:cBhvr additive="base">
                                        <p:cTn id="95" dur="8000"/>
                                        <p:tgtEl>
                                          <p:spTgt spid="5"/>
                                        </p:tgtEl>
                                        <p:attrNameLst>
                                          <p:attrName>ppt_y</p:attrName>
                                        </p:attrNameLst>
                                      </p:cBhvr>
                                      <p:tavLst>
                                        <p:tav tm="0">
                                          <p:val>
                                            <p:strVal val="ppt_y"/>
                                          </p:val>
                                        </p:tav>
                                        <p:tav tm="100000">
                                          <p:val>
                                            <p:strVal val="ppt_y"/>
                                          </p:val>
                                        </p:tav>
                                      </p:tavLst>
                                    </p:anim>
                                    <p:set>
                                      <p:cBhvr>
                                        <p:cTn id="96" dur="1" fill="hold">
                                          <p:stCondLst>
                                            <p:cond delay="7999"/>
                                          </p:stCondLst>
                                        </p:cTn>
                                        <p:tgtEl>
                                          <p:spTgt spid="5"/>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7000"/>
                                        <p:tgtEl>
                                          <p:spTgt spid="6"/>
                                        </p:tgtEl>
                                        <p:attrNameLst>
                                          <p:attrName>ppt_x</p:attrName>
                                        </p:attrNameLst>
                                      </p:cBhvr>
                                      <p:tavLst>
                                        <p:tav tm="0">
                                          <p:val>
                                            <p:strVal val="ppt_x"/>
                                          </p:val>
                                        </p:tav>
                                        <p:tav tm="100000">
                                          <p:val>
                                            <p:strVal val="1+ppt_w/2"/>
                                          </p:val>
                                        </p:tav>
                                      </p:tavLst>
                                    </p:anim>
                                    <p:anim calcmode="lin" valueType="num">
                                      <p:cBhvr additive="base">
                                        <p:cTn id="99" dur="7000"/>
                                        <p:tgtEl>
                                          <p:spTgt spid="6"/>
                                        </p:tgtEl>
                                        <p:attrNameLst>
                                          <p:attrName>ppt_y</p:attrName>
                                        </p:attrNameLst>
                                      </p:cBhvr>
                                      <p:tavLst>
                                        <p:tav tm="0">
                                          <p:val>
                                            <p:strVal val="ppt_y"/>
                                          </p:val>
                                        </p:tav>
                                        <p:tav tm="100000">
                                          <p:val>
                                            <p:strVal val="ppt_y"/>
                                          </p:val>
                                        </p:tav>
                                      </p:tavLst>
                                    </p:anim>
                                    <p:set>
                                      <p:cBhvr>
                                        <p:cTn id="100" dur="1" fill="hold">
                                          <p:stCondLst>
                                            <p:cond delay="6999"/>
                                          </p:stCondLst>
                                        </p:cTn>
                                        <p:tgtEl>
                                          <p:spTgt spid="6"/>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6000"/>
                                        <p:tgtEl>
                                          <p:spTgt spid="7"/>
                                        </p:tgtEl>
                                        <p:attrNameLst>
                                          <p:attrName>ppt_x</p:attrName>
                                        </p:attrNameLst>
                                      </p:cBhvr>
                                      <p:tavLst>
                                        <p:tav tm="0">
                                          <p:val>
                                            <p:strVal val="ppt_x"/>
                                          </p:val>
                                        </p:tav>
                                        <p:tav tm="100000">
                                          <p:val>
                                            <p:strVal val="1+ppt_w/2"/>
                                          </p:val>
                                        </p:tav>
                                      </p:tavLst>
                                    </p:anim>
                                    <p:anim calcmode="lin" valueType="num">
                                      <p:cBhvr additive="base">
                                        <p:cTn id="103" dur="6000"/>
                                        <p:tgtEl>
                                          <p:spTgt spid="7"/>
                                        </p:tgtEl>
                                        <p:attrNameLst>
                                          <p:attrName>ppt_y</p:attrName>
                                        </p:attrNameLst>
                                      </p:cBhvr>
                                      <p:tavLst>
                                        <p:tav tm="0">
                                          <p:val>
                                            <p:strVal val="ppt_y"/>
                                          </p:val>
                                        </p:tav>
                                        <p:tav tm="100000">
                                          <p:val>
                                            <p:strVal val="ppt_y"/>
                                          </p:val>
                                        </p:tav>
                                      </p:tavLst>
                                    </p:anim>
                                    <p:set>
                                      <p:cBhvr>
                                        <p:cTn id="104" dur="1" fill="hold">
                                          <p:stCondLst>
                                            <p:cond delay="5999"/>
                                          </p:stCondLst>
                                        </p:cTn>
                                        <p:tgtEl>
                                          <p:spTgt spid="7"/>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5000"/>
                                        <p:tgtEl>
                                          <p:spTgt spid="8"/>
                                        </p:tgtEl>
                                        <p:attrNameLst>
                                          <p:attrName>ppt_x</p:attrName>
                                        </p:attrNameLst>
                                      </p:cBhvr>
                                      <p:tavLst>
                                        <p:tav tm="0">
                                          <p:val>
                                            <p:strVal val="ppt_x"/>
                                          </p:val>
                                        </p:tav>
                                        <p:tav tm="100000">
                                          <p:val>
                                            <p:strVal val="1+ppt_w/2"/>
                                          </p:val>
                                        </p:tav>
                                      </p:tavLst>
                                    </p:anim>
                                    <p:anim calcmode="lin" valueType="num">
                                      <p:cBhvr additive="base">
                                        <p:cTn id="107" dur="5000"/>
                                        <p:tgtEl>
                                          <p:spTgt spid="8"/>
                                        </p:tgtEl>
                                        <p:attrNameLst>
                                          <p:attrName>ppt_y</p:attrName>
                                        </p:attrNameLst>
                                      </p:cBhvr>
                                      <p:tavLst>
                                        <p:tav tm="0">
                                          <p:val>
                                            <p:strVal val="ppt_y"/>
                                          </p:val>
                                        </p:tav>
                                        <p:tav tm="100000">
                                          <p:val>
                                            <p:strVal val="ppt_y"/>
                                          </p:val>
                                        </p:tav>
                                      </p:tavLst>
                                    </p:anim>
                                    <p:set>
                                      <p:cBhvr>
                                        <p:cTn id="108" dur="1" fill="hold">
                                          <p:stCondLst>
                                            <p:cond delay="4999"/>
                                          </p:stCondLst>
                                        </p:cTn>
                                        <p:tgtEl>
                                          <p:spTgt spid="8"/>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4000"/>
                                        <p:tgtEl>
                                          <p:spTgt spid="9"/>
                                        </p:tgtEl>
                                        <p:attrNameLst>
                                          <p:attrName>ppt_x</p:attrName>
                                        </p:attrNameLst>
                                      </p:cBhvr>
                                      <p:tavLst>
                                        <p:tav tm="0">
                                          <p:val>
                                            <p:strVal val="ppt_x"/>
                                          </p:val>
                                        </p:tav>
                                        <p:tav tm="100000">
                                          <p:val>
                                            <p:strVal val="1+ppt_w/2"/>
                                          </p:val>
                                        </p:tav>
                                      </p:tavLst>
                                    </p:anim>
                                    <p:anim calcmode="lin" valueType="num">
                                      <p:cBhvr additive="base">
                                        <p:cTn id="111" dur="4000"/>
                                        <p:tgtEl>
                                          <p:spTgt spid="9"/>
                                        </p:tgtEl>
                                        <p:attrNameLst>
                                          <p:attrName>ppt_y</p:attrName>
                                        </p:attrNameLst>
                                      </p:cBhvr>
                                      <p:tavLst>
                                        <p:tav tm="0">
                                          <p:val>
                                            <p:strVal val="ppt_y"/>
                                          </p:val>
                                        </p:tav>
                                        <p:tav tm="100000">
                                          <p:val>
                                            <p:strVal val="ppt_y"/>
                                          </p:val>
                                        </p:tav>
                                      </p:tavLst>
                                    </p:anim>
                                    <p:set>
                                      <p:cBhvr>
                                        <p:cTn id="112" dur="1" fill="hold">
                                          <p:stCondLst>
                                            <p:cond delay="3999"/>
                                          </p:stCondLst>
                                        </p:cTn>
                                        <p:tgtEl>
                                          <p:spTgt spid="9"/>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17" presetClass="entr" presetSubtype="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8000" fill="hold"/>
                                        <p:tgtEl>
                                          <p:spTgt spid="4"/>
                                        </p:tgtEl>
                                        <p:attrNameLst>
                                          <p:attrName>ppt_x</p:attrName>
                                        </p:attrNameLst>
                                      </p:cBhvr>
                                      <p:tavLst>
                                        <p:tav tm="0">
                                          <p:val>
                                            <p:strVal val="#ppt_x-#ppt_w/2"/>
                                          </p:val>
                                        </p:tav>
                                        <p:tav tm="100000">
                                          <p:val>
                                            <p:strVal val="#ppt_x"/>
                                          </p:val>
                                        </p:tav>
                                      </p:tavLst>
                                    </p:anim>
                                    <p:anim calcmode="lin" valueType="num">
                                      <p:cBhvr>
                                        <p:cTn id="120" dur="8000" fill="hold"/>
                                        <p:tgtEl>
                                          <p:spTgt spid="4"/>
                                        </p:tgtEl>
                                        <p:attrNameLst>
                                          <p:attrName>ppt_y</p:attrName>
                                        </p:attrNameLst>
                                      </p:cBhvr>
                                      <p:tavLst>
                                        <p:tav tm="0">
                                          <p:val>
                                            <p:strVal val="#ppt_y"/>
                                          </p:val>
                                        </p:tav>
                                        <p:tav tm="100000">
                                          <p:val>
                                            <p:strVal val="#ppt_y"/>
                                          </p:val>
                                        </p:tav>
                                      </p:tavLst>
                                    </p:anim>
                                    <p:anim calcmode="lin" valueType="num">
                                      <p:cBhvr>
                                        <p:cTn id="121" dur="8000" fill="hold"/>
                                        <p:tgtEl>
                                          <p:spTgt spid="4"/>
                                        </p:tgtEl>
                                        <p:attrNameLst>
                                          <p:attrName>ppt_w</p:attrName>
                                        </p:attrNameLst>
                                      </p:cBhvr>
                                      <p:tavLst>
                                        <p:tav tm="0">
                                          <p:val>
                                            <p:fltVal val="0"/>
                                          </p:val>
                                        </p:tav>
                                        <p:tav tm="100000">
                                          <p:val>
                                            <p:strVal val="#ppt_w"/>
                                          </p:val>
                                        </p:tav>
                                      </p:tavLst>
                                    </p:anim>
                                    <p:anim calcmode="lin" valueType="num">
                                      <p:cBhvr>
                                        <p:cTn id="122" dur="8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96126_cztery-pokaz-delfiny-skok.jpg"/>
          <p:cNvPicPr>
            <a:picLocks noChangeAspect="1"/>
          </p:cNvPicPr>
          <p:nvPr/>
        </p:nvPicPr>
        <p:blipFill>
          <a:blip r:embed="rId2"/>
          <a:stretch>
            <a:fillRect/>
          </a:stretch>
        </p:blipFill>
        <p:spPr>
          <a:xfrm>
            <a:off x="0" y="13368"/>
            <a:ext cx="9144000" cy="6844632"/>
          </a:xfrm>
          <a:prstGeom prst="rect">
            <a:avLst/>
          </a:prstGeom>
        </p:spPr>
      </p:pic>
      <p:sp>
        <p:nvSpPr>
          <p:cNvPr id="5" name="4 Lágrima"/>
          <p:cNvSpPr/>
          <p:nvPr/>
        </p:nvSpPr>
        <p:spPr>
          <a:xfrm>
            <a:off x="7572396" y="67141"/>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 y="4"/>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571468" y="571484"/>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7143768" y="500042"/>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1142972" y="1142988"/>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6643702" y="928670"/>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1785914" y="1785930"/>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6000760" y="1571612"/>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2357451" y="2500334"/>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2928922" y="3071814"/>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3500426" y="3643318"/>
            <a:ext cx="1500173" cy="1500165"/>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5214942" y="2281719"/>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4786314" y="2714620"/>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4286248" y="3143248"/>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3786182" y="3643314"/>
            <a:ext cx="1503762" cy="1433033"/>
          </a:xfrm>
          <a:prstGeom prst="teardrop">
            <a:avLst/>
          </a:prstGeom>
          <a:blipFill dpi="0" rotWithShape="1">
            <a:blip r:embed="rId3"/>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5"/>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childTnLst>
                          </p:cTn>
                        </p:par>
                        <p:par>
                          <p:cTn id="98" fill="hold">
                            <p:stCondLst>
                              <p:cond delay="3000"/>
                            </p:stCondLst>
                            <p:childTnLst>
                              <p:par>
                                <p:cTn id="99" presetID="2" presetClass="exit" presetSubtype="6" fill="hold" grpId="2" nodeType="after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6"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6"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1+ppt_w/2"/>
                                          </p:val>
                                        </p:tav>
                                      </p:tavLst>
                                    </p:anim>
                                    <p:anim calcmode="lin" valueType="num">
                                      <p:cBhvr additive="base">
                                        <p:cTn id="109" dur="3000"/>
                                        <p:tgtEl>
                                          <p:spTgt spid="9"/>
                                        </p:tgtEl>
                                        <p:attrNameLst>
                                          <p:attrName>ppt_y</p:attrName>
                                        </p:attrNameLst>
                                      </p:cBhvr>
                                      <p:tavLst>
                                        <p:tav tm="0">
                                          <p:val>
                                            <p:strVal val="ppt_y"/>
                                          </p:val>
                                        </p:tav>
                                        <p:tav tm="100000">
                                          <p:val>
                                            <p:strVal val="1+ppt_h/2"/>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6"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1+ppt_w/2"/>
                                          </p:val>
                                        </p:tav>
                                      </p:tavLst>
                                    </p:anim>
                                    <p:anim calcmode="lin" valueType="num">
                                      <p:cBhvr additive="base">
                                        <p:cTn id="113" dur="3000"/>
                                        <p:tgtEl>
                                          <p:spTgt spid="11"/>
                                        </p:tgtEl>
                                        <p:attrNameLst>
                                          <p:attrName>ppt_y</p:attrName>
                                        </p:attrNameLst>
                                      </p:cBhvr>
                                      <p:tavLst>
                                        <p:tav tm="0">
                                          <p:val>
                                            <p:strVal val="ppt_y"/>
                                          </p:val>
                                        </p:tav>
                                        <p:tav tm="100000">
                                          <p:val>
                                            <p:strVal val="1+ppt_h/2"/>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6"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1+ppt_h/2"/>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1+ppt_h/2"/>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1+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0-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0-ppt_w/2"/>
                                          </p:val>
                                        </p:tav>
                                      </p:tavLst>
                                    </p:anim>
                                    <p:anim calcmode="lin" valueType="num">
                                      <p:cBhvr additive="base">
                                        <p:cTn id="133" dur="3000"/>
                                        <p:tgtEl>
                                          <p:spTgt spid="8"/>
                                        </p:tgtEl>
                                        <p:attrNameLst>
                                          <p:attrName>ppt_y</p:attrName>
                                        </p:attrNameLst>
                                      </p:cBhvr>
                                      <p:tavLst>
                                        <p:tav tm="0">
                                          <p:val>
                                            <p:strVal val="ppt_y"/>
                                          </p:val>
                                        </p:tav>
                                        <p:tav tm="100000">
                                          <p:val>
                                            <p:strVal val="1+ppt_h/2"/>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3000"/>
                                        <p:tgtEl>
                                          <p:spTgt spid="10"/>
                                        </p:tgtEl>
                                        <p:attrNameLst>
                                          <p:attrName>ppt_x</p:attrName>
                                        </p:attrNameLst>
                                      </p:cBhvr>
                                      <p:tavLst>
                                        <p:tav tm="0">
                                          <p:val>
                                            <p:strVal val="ppt_x"/>
                                          </p:val>
                                        </p:tav>
                                        <p:tav tm="100000">
                                          <p:val>
                                            <p:strVal val="0-ppt_w/2"/>
                                          </p:val>
                                        </p:tav>
                                      </p:tavLst>
                                    </p:anim>
                                    <p:anim calcmode="lin" valueType="num">
                                      <p:cBhvr additive="base">
                                        <p:cTn id="137" dur="3000"/>
                                        <p:tgtEl>
                                          <p:spTgt spid="10"/>
                                        </p:tgtEl>
                                        <p:attrNameLst>
                                          <p:attrName>ppt_y</p:attrName>
                                        </p:attrNameLst>
                                      </p:cBhvr>
                                      <p:tavLst>
                                        <p:tav tm="0">
                                          <p:val>
                                            <p:strVal val="ppt_y"/>
                                          </p:val>
                                        </p:tav>
                                        <p:tav tm="100000">
                                          <p:val>
                                            <p:strVal val="1+ppt_h/2"/>
                                          </p:val>
                                        </p:tav>
                                      </p:tavLst>
                                    </p:anim>
                                    <p:set>
                                      <p:cBhvr>
                                        <p:cTn id="138" dur="1" fill="hold">
                                          <p:stCondLst>
                                            <p:cond delay="2999"/>
                                          </p:stCondLst>
                                        </p:cTn>
                                        <p:tgtEl>
                                          <p:spTgt spid="10"/>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12"/>
                                        </p:tgtEl>
                                        <p:attrNameLst>
                                          <p:attrName>ppt_x</p:attrName>
                                        </p:attrNameLst>
                                      </p:cBhvr>
                                      <p:tavLst>
                                        <p:tav tm="0">
                                          <p:val>
                                            <p:strVal val="ppt_x"/>
                                          </p:val>
                                        </p:tav>
                                        <p:tav tm="100000">
                                          <p:val>
                                            <p:strVal val="0-ppt_w/2"/>
                                          </p:val>
                                        </p:tav>
                                      </p:tavLst>
                                    </p:anim>
                                    <p:anim calcmode="lin" valueType="num">
                                      <p:cBhvr additive="base">
                                        <p:cTn id="141" dur="3000"/>
                                        <p:tgtEl>
                                          <p:spTgt spid="12"/>
                                        </p:tgtEl>
                                        <p:attrNameLst>
                                          <p:attrName>ppt_y</p:attrName>
                                        </p:attrNameLst>
                                      </p:cBhvr>
                                      <p:tavLst>
                                        <p:tav tm="0">
                                          <p:val>
                                            <p:strVal val="ppt_y"/>
                                          </p:val>
                                        </p:tav>
                                        <p:tav tm="100000">
                                          <p:val>
                                            <p:strVal val="1+ppt_h/2"/>
                                          </p:val>
                                        </p:tav>
                                      </p:tavLst>
                                    </p:anim>
                                    <p:set>
                                      <p:cBhvr>
                                        <p:cTn id="142" dur="1" fill="hold">
                                          <p:stCondLst>
                                            <p:cond delay="2999"/>
                                          </p:stCondLst>
                                        </p:cTn>
                                        <p:tgtEl>
                                          <p:spTgt spid="12"/>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0-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8" presetClass="emph" presetSubtype="0" fill="hold" grpId="3" nodeType="withEffect">
                                  <p:stCondLst>
                                    <p:cond delay="0"/>
                                  </p:stCondLst>
                                  <p:childTnLst>
                                    <p:animRot by="21600000">
                                      <p:cBhvr>
                                        <p:cTn id="160" dur="3000" fill="hold"/>
                                        <p:tgtEl>
                                          <p:spTgt spid="6"/>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7"/>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1"/>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3"/>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4"/>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5"/>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5"/>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6"/>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7"/>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8"/>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9"/>
                                        </p:tgtEl>
                                        <p:attrNameLst>
                                          <p:attrName>r</p:attrName>
                                        </p:attrNameLst>
                                      </p:cBhvr>
                                    </p:animRot>
                                  </p:childTnLst>
                                </p:cTn>
                              </p:par>
                              <p:par>
                                <p:cTn id="189" presetID="17"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ppt_x</p:attrName>
                                        </p:attrNameLst>
                                      </p:cBhvr>
                                      <p:tavLst>
                                        <p:tav tm="0">
                                          <p:val>
                                            <p:strVal val="#ppt_x"/>
                                          </p:val>
                                        </p:tav>
                                        <p:tav tm="100000">
                                          <p:val>
                                            <p:strVal val="#ppt_x"/>
                                          </p:val>
                                        </p:tav>
                                      </p:tavLst>
                                    </p:anim>
                                    <p:anim calcmode="lin" valueType="num">
                                      <p:cBhvr>
                                        <p:cTn id="192" dur="3000" fill="hold"/>
                                        <p:tgtEl>
                                          <p:spTgt spid="4"/>
                                        </p:tgtEl>
                                        <p:attrNameLst>
                                          <p:attrName>ppt_y</p:attrName>
                                        </p:attrNameLst>
                                      </p:cBhvr>
                                      <p:tavLst>
                                        <p:tav tm="0">
                                          <p:val>
                                            <p:strVal val="#ppt_y-#ppt_h/2"/>
                                          </p:val>
                                        </p:tav>
                                        <p:tav tm="100000">
                                          <p:val>
                                            <p:strVal val="#ppt_y"/>
                                          </p:val>
                                        </p:tav>
                                      </p:tavLst>
                                    </p:anim>
                                    <p:anim calcmode="lin" valueType="num">
                                      <p:cBhvr>
                                        <p:cTn id="193" dur="3000" fill="hold"/>
                                        <p:tgtEl>
                                          <p:spTgt spid="4"/>
                                        </p:tgtEl>
                                        <p:attrNameLst>
                                          <p:attrName>ppt_w</p:attrName>
                                        </p:attrNameLst>
                                      </p:cBhvr>
                                      <p:tavLst>
                                        <p:tav tm="0">
                                          <p:val>
                                            <p:strVal val="#ppt_w"/>
                                          </p:val>
                                        </p:tav>
                                        <p:tav tm="100000">
                                          <p:val>
                                            <p:strVal val="#ppt_w"/>
                                          </p:val>
                                        </p:tav>
                                      </p:tavLst>
                                    </p:anim>
                                    <p:anim calcmode="lin" valueType="num">
                                      <p:cBhvr>
                                        <p:cTn id="19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blip>
            <a:tile tx="0" ty="0" sx="100000" sy="100000" flip="none" algn="tl"/>
          </a:blipFill>
        </p:spPr>
        <p:txBody>
          <a:bodyPr/>
          <a:lstStyle/>
          <a:p>
            <a:endParaRPr lang="es-ES" dirty="0"/>
          </a:p>
        </p:txBody>
      </p:sp>
      <p:pic>
        <p:nvPicPr>
          <p:cNvPr id="4" name="3 Imagen" descr="114257_dwa-delfiny-woda.jpg"/>
          <p:cNvPicPr>
            <a:picLocks noChangeAspect="1"/>
          </p:cNvPicPr>
          <p:nvPr/>
        </p:nvPicPr>
        <p:blipFill>
          <a:blip r:embed="rId3"/>
          <a:stretch>
            <a:fillRect/>
          </a:stretch>
        </p:blipFill>
        <p:spPr>
          <a:xfrm>
            <a:off x="0" y="0"/>
            <a:ext cx="9144000" cy="6858000"/>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4"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248396"/>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0778" flipH="1">
            <a:off x="4278200" y="1105652"/>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0778" flipH="1">
            <a:off x="4278200" y="1962908"/>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78275" flipH="1">
            <a:off x="4356037" y="2727720"/>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031103" flipH="1">
            <a:off x="4346113" y="3544539"/>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62762" flipH="1">
            <a:off x="4350839" y="4316733"/>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000138" flipH="1">
            <a:off x="4348312" y="5110050"/>
            <a:ext cx="2225247" cy="892120"/>
          </a:xfrm>
          <a:prstGeom prst="wave">
            <a:avLst>
              <a:gd name="adj1" fmla="val 20000"/>
              <a:gd name="adj2" fmla="val -10000"/>
            </a:avLst>
          </a:prstGeom>
          <a:blipFill dpi="0" rotWithShape="1">
            <a:blip r:embed="rId5"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32083" y="5897201"/>
            <a:ext cx="2225247" cy="827676"/>
          </a:xfrm>
          <a:prstGeom prst="wave">
            <a:avLst>
              <a:gd name="adj1" fmla="val 20000"/>
              <a:gd name="adj2" fmla="val -10000"/>
            </a:avLst>
          </a:prstGeom>
          <a:blipFill dpi="0" rotWithShape="1">
            <a:blip r:embed="rId6"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2" y="1146341"/>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395595" y="2003595"/>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395595" y="2789413"/>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9617372">
            <a:off x="2467033" y="3575231"/>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9617372">
            <a:off x="2467033" y="4361048"/>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503756">
            <a:off x="2467034" y="5146868"/>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9617372">
            <a:off x="2467033" y="5932684"/>
            <a:ext cx="2357454" cy="839302"/>
          </a:xfrm>
          <a:prstGeom prst="wave">
            <a:avLst>
              <a:gd name="adj1" fmla="val 20000"/>
              <a:gd name="adj2" fmla="val -10000"/>
            </a:avLst>
          </a:prstGeom>
          <a:blipFill dpi="0" rotWithShape="1">
            <a:blip r:embed="rId7" cstate="print">
              <a:duotone>
                <a:prstClr val="black"/>
                <a:srgbClr val="00AC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9001188"/>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20"/>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0-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3"/>
                                        </p:tgtEl>
                                        <p:attrNameLst>
                                          <p:attrName>r</p:attrName>
                                        </p:attrNameLst>
                                      </p:cBhvr>
                                    </p:animRot>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3000"/>
                                        <p:tgtEl>
                                          <p:spTgt spid="4"/>
                                        </p:tgtEl>
                                      </p:cBhvr>
                                    </p:animEffect>
                                  </p:childTnLst>
                                </p:cTn>
                              </p:par>
                              <p:par>
                                <p:cTn id="204" presetID="23" presetClass="entr" presetSubtype="288" fill="hold" nodeType="withEffect">
                                  <p:stCondLst>
                                    <p:cond delay="0"/>
                                  </p:stCondLst>
                                  <p:childTnLst>
                                    <p:set>
                                      <p:cBhvr>
                                        <p:cTn id="205" dur="1" fill="hold">
                                          <p:stCondLst>
                                            <p:cond delay="0"/>
                                          </p:stCondLst>
                                        </p:cTn>
                                        <p:tgtEl>
                                          <p:spTgt spid="4"/>
                                        </p:tgtEl>
                                        <p:attrNameLst>
                                          <p:attrName>style.visibility</p:attrName>
                                        </p:attrNameLst>
                                      </p:cBhvr>
                                      <p:to>
                                        <p:strVal val="visible"/>
                                      </p:to>
                                    </p:set>
                                    <p:anim calcmode="lin" valueType="num">
                                      <p:cBhvr>
                                        <p:cTn id="206" dur="3000" fill="hold"/>
                                        <p:tgtEl>
                                          <p:spTgt spid="4"/>
                                        </p:tgtEl>
                                        <p:attrNameLst>
                                          <p:attrName>ppt_w</p:attrName>
                                        </p:attrNameLst>
                                      </p:cBhvr>
                                      <p:tavLst>
                                        <p:tav tm="0">
                                          <p:val>
                                            <p:strVal val="4/3*#ppt_w"/>
                                          </p:val>
                                        </p:tav>
                                        <p:tav tm="100000">
                                          <p:val>
                                            <p:strVal val="#ppt_w"/>
                                          </p:val>
                                        </p:tav>
                                      </p:tavLst>
                                    </p:anim>
                                    <p:anim calcmode="lin" valueType="num">
                                      <p:cBhvr>
                                        <p:cTn id="20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17004_dziewczynka-delfiny-pocalunek.jpg"/>
          <p:cNvPicPr>
            <a:picLocks noChangeAspect="1"/>
          </p:cNvPicPr>
          <p:nvPr/>
        </p:nvPicPr>
        <p:blipFill>
          <a:blip r:embed="rId3"/>
          <a:stretch>
            <a:fillRect/>
          </a:stretch>
        </p:blipFill>
        <p:spPr>
          <a:xfrm>
            <a:off x="0" y="0"/>
            <a:ext cx="9135070" cy="6858000"/>
          </a:xfrm>
          <a:prstGeom prst="rect">
            <a:avLst/>
          </a:prstGeom>
        </p:spPr>
      </p:pic>
      <p:sp>
        <p:nvSpPr>
          <p:cNvPr id="37" name="36 Rectángulo"/>
          <p:cNvSpPr/>
          <p:nvPr/>
        </p:nvSpPr>
        <p:spPr>
          <a:xfrm>
            <a:off x="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28572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85722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114300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142872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171451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200023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228601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257173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285752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314324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342902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371474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400052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428624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457203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485775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514353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542925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571504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600076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628654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6572264"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685804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7143768"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742955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7715272"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800105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8286776"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857256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8858280" y="1000108"/>
            <a:ext cx="285720" cy="4857784"/>
          </a:xfrm>
          <a:prstGeom prst="rect">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9"/>
                                        </p:tgtEl>
                                        <p:attrNameLst>
                                          <p:attrName>style.opacity</p:attrName>
                                        </p:attrNameLst>
                                      </p:cBhvr>
                                      <p:to>
                                        <p:strVal val="0"/>
                                      </p:to>
                                    </p:set>
                                    <p:animEffect filter="image" prLst="opacity: 0">
                                      <p:cBhvr rctx="IE">
                                        <p:cTn id="7" dur="indefinite"/>
                                        <p:tgtEl>
                                          <p:spTgt spid="6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 calcmode="lin" valueType="num">
                                      <p:cBhvr additive="base">
                                        <p:cTn id="10" dur="3000" fill="hold"/>
                                        <p:tgtEl>
                                          <p:spTgt spid="37"/>
                                        </p:tgtEl>
                                        <p:attrNameLst>
                                          <p:attrName>ppt_x</p:attrName>
                                        </p:attrNameLst>
                                      </p:cBhvr>
                                      <p:tavLst>
                                        <p:tav tm="0">
                                          <p:val>
                                            <p:strVal val="0-#ppt_w/2"/>
                                          </p:val>
                                        </p:tav>
                                        <p:tav tm="100000">
                                          <p:val>
                                            <p:strVal val="#ppt_x"/>
                                          </p:val>
                                        </p:tav>
                                      </p:tavLst>
                                    </p:anim>
                                    <p:anim calcmode="lin" valueType="num">
                                      <p:cBhvr additive="base">
                                        <p:cTn id="11" dur="3000" fill="hold"/>
                                        <p:tgtEl>
                                          <p:spTgt spid="3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3000" fill="hold"/>
                                        <p:tgtEl>
                                          <p:spTgt spid="38"/>
                                        </p:tgtEl>
                                        <p:attrNameLst>
                                          <p:attrName>ppt_x</p:attrName>
                                        </p:attrNameLst>
                                      </p:cBhvr>
                                      <p:tavLst>
                                        <p:tav tm="0">
                                          <p:val>
                                            <p:strVal val="1+#ppt_w/2"/>
                                          </p:val>
                                        </p:tav>
                                        <p:tav tm="100000">
                                          <p:val>
                                            <p:strVal val="#ppt_x"/>
                                          </p:val>
                                        </p:tav>
                                      </p:tavLst>
                                    </p:anim>
                                    <p:anim calcmode="lin" valueType="num">
                                      <p:cBhvr additive="base">
                                        <p:cTn id="15" dur="30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3000" fill="hold"/>
                                        <p:tgtEl>
                                          <p:spTgt spid="39"/>
                                        </p:tgtEl>
                                        <p:attrNameLst>
                                          <p:attrName>ppt_x</p:attrName>
                                        </p:attrNameLst>
                                      </p:cBhvr>
                                      <p:tavLst>
                                        <p:tav tm="0">
                                          <p:val>
                                            <p:strVal val="0-#ppt_w/2"/>
                                          </p:val>
                                        </p:tav>
                                        <p:tav tm="100000">
                                          <p:val>
                                            <p:strVal val="#ppt_x"/>
                                          </p:val>
                                        </p:tav>
                                      </p:tavLst>
                                    </p:anim>
                                    <p:anim calcmode="lin" valueType="num">
                                      <p:cBhvr additive="base">
                                        <p:cTn id="19" dur="3000" fill="hold"/>
                                        <p:tgtEl>
                                          <p:spTgt spid="3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3000" fill="hold"/>
                                        <p:tgtEl>
                                          <p:spTgt spid="40"/>
                                        </p:tgtEl>
                                        <p:attrNameLst>
                                          <p:attrName>ppt_x</p:attrName>
                                        </p:attrNameLst>
                                      </p:cBhvr>
                                      <p:tavLst>
                                        <p:tav tm="0">
                                          <p:val>
                                            <p:strVal val="1+#ppt_w/2"/>
                                          </p:val>
                                        </p:tav>
                                        <p:tav tm="100000">
                                          <p:val>
                                            <p:strVal val="#ppt_x"/>
                                          </p:val>
                                        </p:tav>
                                      </p:tavLst>
                                    </p:anim>
                                    <p:anim calcmode="lin" valueType="num">
                                      <p:cBhvr additive="base">
                                        <p:cTn id="23" dur="30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 calcmode="lin" valueType="num">
                                      <p:cBhvr additive="base">
                                        <p:cTn id="26" dur="3000" fill="hold"/>
                                        <p:tgtEl>
                                          <p:spTgt spid="41"/>
                                        </p:tgtEl>
                                        <p:attrNameLst>
                                          <p:attrName>ppt_x</p:attrName>
                                        </p:attrNameLst>
                                      </p:cBhvr>
                                      <p:tavLst>
                                        <p:tav tm="0">
                                          <p:val>
                                            <p:strVal val="0-#ppt_w/2"/>
                                          </p:val>
                                        </p:tav>
                                        <p:tav tm="100000">
                                          <p:val>
                                            <p:strVal val="#ppt_x"/>
                                          </p:val>
                                        </p:tav>
                                      </p:tavLst>
                                    </p:anim>
                                    <p:anim calcmode="lin" valueType="num">
                                      <p:cBhvr additive="base">
                                        <p:cTn id="27" dur="3000" fill="hold"/>
                                        <p:tgtEl>
                                          <p:spTgt spid="4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3000" fill="hold"/>
                                        <p:tgtEl>
                                          <p:spTgt spid="42"/>
                                        </p:tgtEl>
                                        <p:attrNameLst>
                                          <p:attrName>ppt_x</p:attrName>
                                        </p:attrNameLst>
                                      </p:cBhvr>
                                      <p:tavLst>
                                        <p:tav tm="0">
                                          <p:val>
                                            <p:strVal val="1+#ppt_w/2"/>
                                          </p:val>
                                        </p:tav>
                                        <p:tav tm="100000">
                                          <p:val>
                                            <p:strVal val="#ppt_x"/>
                                          </p:val>
                                        </p:tav>
                                      </p:tavLst>
                                    </p:anim>
                                    <p:anim calcmode="lin" valueType="num">
                                      <p:cBhvr additive="base">
                                        <p:cTn id="31" dur="3000" fill="hold"/>
                                        <p:tgtEl>
                                          <p:spTgt spid="4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3000" fill="hold"/>
                                        <p:tgtEl>
                                          <p:spTgt spid="43"/>
                                        </p:tgtEl>
                                        <p:attrNameLst>
                                          <p:attrName>ppt_x</p:attrName>
                                        </p:attrNameLst>
                                      </p:cBhvr>
                                      <p:tavLst>
                                        <p:tav tm="0">
                                          <p:val>
                                            <p:strVal val="0-#ppt_w/2"/>
                                          </p:val>
                                        </p:tav>
                                        <p:tav tm="100000">
                                          <p:val>
                                            <p:strVal val="#ppt_x"/>
                                          </p:val>
                                        </p:tav>
                                      </p:tavLst>
                                    </p:anim>
                                    <p:anim calcmode="lin" valueType="num">
                                      <p:cBhvr additive="base">
                                        <p:cTn id="35" dur="3000" fill="hold"/>
                                        <p:tgtEl>
                                          <p:spTgt spid="4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 calcmode="lin" valueType="num">
                                      <p:cBhvr additive="base">
                                        <p:cTn id="38" dur="3000" fill="hold"/>
                                        <p:tgtEl>
                                          <p:spTgt spid="44"/>
                                        </p:tgtEl>
                                        <p:attrNameLst>
                                          <p:attrName>ppt_x</p:attrName>
                                        </p:attrNameLst>
                                      </p:cBhvr>
                                      <p:tavLst>
                                        <p:tav tm="0">
                                          <p:val>
                                            <p:strVal val="1+#ppt_w/2"/>
                                          </p:val>
                                        </p:tav>
                                        <p:tav tm="100000">
                                          <p:val>
                                            <p:strVal val="#ppt_x"/>
                                          </p:val>
                                        </p:tav>
                                      </p:tavLst>
                                    </p:anim>
                                    <p:anim calcmode="lin" valueType="num">
                                      <p:cBhvr additive="base">
                                        <p:cTn id="39" dur="3000" fill="hold"/>
                                        <p:tgtEl>
                                          <p:spTgt spid="4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additive="base">
                                        <p:cTn id="42" dur="3000" fill="hold"/>
                                        <p:tgtEl>
                                          <p:spTgt spid="45"/>
                                        </p:tgtEl>
                                        <p:attrNameLst>
                                          <p:attrName>ppt_x</p:attrName>
                                        </p:attrNameLst>
                                      </p:cBhvr>
                                      <p:tavLst>
                                        <p:tav tm="0">
                                          <p:val>
                                            <p:strVal val="0-#ppt_w/2"/>
                                          </p:val>
                                        </p:tav>
                                        <p:tav tm="100000">
                                          <p:val>
                                            <p:strVal val="#ppt_x"/>
                                          </p:val>
                                        </p:tav>
                                      </p:tavLst>
                                    </p:anim>
                                    <p:anim calcmode="lin" valueType="num">
                                      <p:cBhvr additive="base">
                                        <p:cTn id="43" dur="3000" fill="hold"/>
                                        <p:tgtEl>
                                          <p:spTgt spid="4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3000" fill="hold"/>
                                        <p:tgtEl>
                                          <p:spTgt spid="46"/>
                                        </p:tgtEl>
                                        <p:attrNameLst>
                                          <p:attrName>ppt_x</p:attrName>
                                        </p:attrNameLst>
                                      </p:cBhvr>
                                      <p:tavLst>
                                        <p:tav tm="0">
                                          <p:val>
                                            <p:strVal val="1+#ppt_w/2"/>
                                          </p:val>
                                        </p:tav>
                                        <p:tav tm="100000">
                                          <p:val>
                                            <p:strVal val="#ppt_x"/>
                                          </p:val>
                                        </p:tav>
                                      </p:tavLst>
                                    </p:anim>
                                    <p:anim calcmode="lin" valueType="num">
                                      <p:cBhvr additive="base">
                                        <p:cTn id="47" dur="3000" fill="hold"/>
                                        <p:tgtEl>
                                          <p:spTgt spid="4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47"/>
                                        </p:tgtEl>
                                        <p:attrNameLst>
                                          <p:attrName>style.visibility</p:attrName>
                                        </p:attrNameLst>
                                      </p:cBhvr>
                                      <p:to>
                                        <p:strVal val="visible"/>
                                      </p:to>
                                    </p:set>
                                    <p:anim calcmode="lin" valueType="num">
                                      <p:cBhvr additive="base">
                                        <p:cTn id="50" dur="3000" fill="hold"/>
                                        <p:tgtEl>
                                          <p:spTgt spid="47"/>
                                        </p:tgtEl>
                                        <p:attrNameLst>
                                          <p:attrName>ppt_x</p:attrName>
                                        </p:attrNameLst>
                                      </p:cBhvr>
                                      <p:tavLst>
                                        <p:tav tm="0">
                                          <p:val>
                                            <p:strVal val="0-#ppt_w/2"/>
                                          </p:val>
                                        </p:tav>
                                        <p:tav tm="100000">
                                          <p:val>
                                            <p:strVal val="#ppt_x"/>
                                          </p:val>
                                        </p:tav>
                                      </p:tavLst>
                                    </p:anim>
                                    <p:anim calcmode="lin" valueType="num">
                                      <p:cBhvr additive="base">
                                        <p:cTn id="51" dur="3000" fill="hold"/>
                                        <p:tgtEl>
                                          <p:spTgt spid="4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3000" fill="hold"/>
                                        <p:tgtEl>
                                          <p:spTgt spid="48"/>
                                        </p:tgtEl>
                                        <p:attrNameLst>
                                          <p:attrName>ppt_x</p:attrName>
                                        </p:attrNameLst>
                                      </p:cBhvr>
                                      <p:tavLst>
                                        <p:tav tm="0">
                                          <p:val>
                                            <p:strVal val="1+#ppt_w/2"/>
                                          </p:val>
                                        </p:tav>
                                        <p:tav tm="100000">
                                          <p:val>
                                            <p:strVal val="#ppt_x"/>
                                          </p:val>
                                        </p:tav>
                                      </p:tavLst>
                                    </p:anim>
                                    <p:anim calcmode="lin" valueType="num">
                                      <p:cBhvr additive="base">
                                        <p:cTn id="55" dur="3000" fill="hold"/>
                                        <p:tgtEl>
                                          <p:spTgt spid="4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49"/>
                                        </p:tgtEl>
                                        <p:attrNameLst>
                                          <p:attrName>style.visibility</p:attrName>
                                        </p:attrNameLst>
                                      </p:cBhvr>
                                      <p:to>
                                        <p:strVal val="visible"/>
                                      </p:to>
                                    </p:set>
                                    <p:anim calcmode="lin" valueType="num">
                                      <p:cBhvr additive="base">
                                        <p:cTn id="58" dur="3000" fill="hold"/>
                                        <p:tgtEl>
                                          <p:spTgt spid="49"/>
                                        </p:tgtEl>
                                        <p:attrNameLst>
                                          <p:attrName>ppt_x</p:attrName>
                                        </p:attrNameLst>
                                      </p:cBhvr>
                                      <p:tavLst>
                                        <p:tav tm="0">
                                          <p:val>
                                            <p:strVal val="0-#ppt_w/2"/>
                                          </p:val>
                                        </p:tav>
                                        <p:tav tm="100000">
                                          <p:val>
                                            <p:strVal val="#ppt_x"/>
                                          </p:val>
                                        </p:tav>
                                      </p:tavLst>
                                    </p:anim>
                                    <p:anim calcmode="lin" valueType="num">
                                      <p:cBhvr additive="base">
                                        <p:cTn id="59" dur="3000" fill="hold"/>
                                        <p:tgtEl>
                                          <p:spTgt spid="4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50"/>
                                        </p:tgtEl>
                                        <p:attrNameLst>
                                          <p:attrName>style.visibility</p:attrName>
                                        </p:attrNameLst>
                                      </p:cBhvr>
                                      <p:to>
                                        <p:strVal val="visible"/>
                                      </p:to>
                                    </p:set>
                                    <p:anim calcmode="lin" valueType="num">
                                      <p:cBhvr additive="base">
                                        <p:cTn id="62" dur="3000" fill="hold"/>
                                        <p:tgtEl>
                                          <p:spTgt spid="50"/>
                                        </p:tgtEl>
                                        <p:attrNameLst>
                                          <p:attrName>ppt_x</p:attrName>
                                        </p:attrNameLst>
                                      </p:cBhvr>
                                      <p:tavLst>
                                        <p:tav tm="0">
                                          <p:val>
                                            <p:strVal val="1+#ppt_w/2"/>
                                          </p:val>
                                        </p:tav>
                                        <p:tav tm="100000">
                                          <p:val>
                                            <p:strVal val="#ppt_x"/>
                                          </p:val>
                                        </p:tav>
                                      </p:tavLst>
                                    </p:anim>
                                    <p:anim calcmode="lin" valueType="num">
                                      <p:cBhvr additive="base">
                                        <p:cTn id="63" dur="3000" fill="hold"/>
                                        <p:tgtEl>
                                          <p:spTgt spid="5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51"/>
                                        </p:tgtEl>
                                        <p:attrNameLst>
                                          <p:attrName>style.visibility</p:attrName>
                                        </p:attrNameLst>
                                      </p:cBhvr>
                                      <p:to>
                                        <p:strVal val="visible"/>
                                      </p:to>
                                    </p:set>
                                    <p:anim calcmode="lin" valueType="num">
                                      <p:cBhvr additive="base">
                                        <p:cTn id="66" dur="3000" fill="hold"/>
                                        <p:tgtEl>
                                          <p:spTgt spid="51"/>
                                        </p:tgtEl>
                                        <p:attrNameLst>
                                          <p:attrName>ppt_x</p:attrName>
                                        </p:attrNameLst>
                                      </p:cBhvr>
                                      <p:tavLst>
                                        <p:tav tm="0">
                                          <p:val>
                                            <p:strVal val="0-#ppt_w/2"/>
                                          </p:val>
                                        </p:tav>
                                        <p:tav tm="100000">
                                          <p:val>
                                            <p:strVal val="#ppt_x"/>
                                          </p:val>
                                        </p:tav>
                                      </p:tavLst>
                                    </p:anim>
                                    <p:anim calcmode="lin" valueType="num">
                                      <p:cBhvr additive="base">
                                        <p:cTn id="67" dur="3000" fill="hold"/>
                                        <p:tgtEl>
                                          <p:spTgt spid="51"/>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additive="base">
                                        <p:cTn id="70" dur="3000" fill="hold"/>
                                        <p:tgtEl>
                                          <p:spTgt spid="52"/>
                                        </p:tgtEl>
                                        <p:attrNameLst>
                                          <p:attrName>ppt_x</p:attrName>
                                        </p:attrNameLst>
                                      </p:cBhvr>
                                      <p:tavLst>
                                        <p:tav tm="0">
                                          <p:val>
                                            <p:strVal val="1+#ppt_w/2"/>
                                          </p:val>
                                        </p:tav>
                                        <p:tav tm="100000">
                                          <p:val>
                                            <p:strVal val="#ppt_x"/>
                                          </p:val>
                                        </p:tav>
                                      </p:tavLst>
                                    </p:anim>
                                    <p:anim calcmode="lin" valueType="num">
                                      <p:cBhvr additive="base">
                                        <p:cTn id="71" dur="3000" fill="hold"/>
                                        <p:tgtEl>
                                          <p:spTgt spid="52"/>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3000" fill="hold"/>
                                        <p:tgtEl>
                                          <p:spTgt spid="53"/>
                                        </p:tgtEl>
                                        <p:attrNameLst>
                                          <p:attrName>ppt_x</p:attrName>
                                        </p:attrNameLst>
                                      </p:cBhvr>
                                      <p:tavLst>
                                        <p:tav tm="0">
                                          <p:val>
                                            <p:strVal val="0-#ppt_w/2"/>
                                          </p:val>
                                        </p:tav>
                                        <p:tav tm="100000">
                                          <p:val>
                                            <p:strVal val="#ppt_x"/>
                                          </p:val>
                                        </p:tav>
                                      </p:tavLst>
                                    </p:anim>
                                    <p:anim calcmode="lin" valueType="num">
                                      <p:cBhvr additive="base">
                                        <p:cTn id="75" dur="3000" fill="hold"/>
                                        <p:tgtEl>
                                          <p:spTgt spid="53"/>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additive="base">
                                        <p:cTn id="78" dur="3000" fill="hold"/>
                                        <p:tgtEl>
                                          <p:spTgt spid="54"/>
                                        </p:tgtEl>
                                        <p:attrNameLst>
                                          <p:attrName>ppt_x</p:attrName>
                                        </p:attrNameLst>
                                      </p:cBhvr>
                                      <p:tavLst>
                                        <p:tav tm="0">
                                          <p:val>
                                            <p:strVal val="1+#ppt_w/2"/>
                                          </p:val>
                                        </p:tav>
                                        <p:tav tm="100000">
                                          <p:val>
                                            <p:strVal val="#ppt_x"/>
                                          </p:val>
                                        </p:tav>
                                      </p:tavLst>
                                    </p:anim>
                                    <p:anim calcmode="lin" valueType="num">
                                      <p:cBhvr additive="base">
                                        <p:cTn id="79" dur="3000" fill="hold"/>
                                        <p:tgtEl>
                                          <p:spTgt spid="54"/>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55"/>
                                        </p:tgtEl>
                                        <p:attrNameLst>
                                          <p:attrName>style.visibility</p:attrName>
                                        </p:attrNameLst>
                                      </p:cBhvr>
                                      <p:to>
                                        <p:strVal val="visible"/>
                                      </p:to>
                                    </p:set>
                                    <p:anim calcmode="lin" valueType="num">
                                      <p:cBhvr additive="base">
                                        <p:cTn id="82" dur="3000" fill="hold"/>
                                        <p:tgtEl>
                                          <p:spTgt spid="55"/>
                                        </p:tgtEl>
                                        <p:attrNameLst>
                                          <p:attrName>ppt_x</p:attrName>
                                        </p:attrNameLst>
                                      </p:cBhvr>
                                      <p:tavLst>
                                        <p:tav tm="0">
                                          <p:val>
                                            <p:strVal val="0-#ppt_w/2"/>
                                          </p:val>
                                        </p:tav>
                                        <p:tav tm="100000">
                                          <p:val>
                                            <p:strVal val="#ppt_x"/>
                                          </p:val>
                                        </p:tav>
                                      </p:tavLst>
                                    </p:anim>
                                    <p:anim calcmode="lin" valueType="num">
                                      <p:cBhvr additive="base">
                                        <p:cTn id="83" dur="3000" fill="hold"/>
                                        <p:tgtEl>
                                          <p:spTgt spid="55"/>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3000" fill="hold"/>
                                        <p:tgtEl>
                                          <p:spTgt spid="56"/>
                                        </p:tgtEl>
                                        <p:attrNameLst>
                                          <p:attrName>ppt_x</p:attrName>
                                        </p:attrNameLst>
                                      </p:cBhvr>
                                      <p:tavLst>
                                        <p:tav tm="0">
                                          <p:val>
                                            <p:strVal val="1+#ppt_w/2"/>
                                          </p:val>
                                        </p:tav>
                                        <p:tav tm="100000">
                                          <p:val>
                                            <p:strVal val="#ppt_x"/>
                                          </p:val>
                                        </p:tav>
                                      </p:tavLst>
                                    </p:anim>
                                    <p:anim calcmode="lin" valueType="num">
                                      <p:cBhvr additive="base">
                                        <p:cTn id="87" dur="3000" fill="hold"/>
                                        <p:tgtEl>
                                          <p:spTgt spid="56"/>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additive="base">
                                        <p:cTn id="90" dur="3000" fill="hold"/>
                                        <p:tgtEl>
                                          <p:spTgt spid="57"/>
                                        </p:tgtEl>
                                        <p:attrNameLst>
                                          <p:attrName>ppt_x</p:attrName>
                                        </p:attrNameLst>
                                      </p:cBhvr>
                                      <p:tavLst>
                                        <p:tav tm="0">
                                          <p:val>
                                            <p:strVal val="0-#ppt_w/2"/>
                                          </p:val>
                                        </p:tav>
                                        <p:tav tm="100000">
                                          <p:val>
                                            <p:strVal val="#ppt_x"/>
                                          </p:val>
                                        </p:tav>
                                      </p:tavLst>
                                    </p:anim>
                                    <p:anim calcmode="lin" valueType="num">
                                      <p:cBhvr additive="base">
                                        <p:cTn id="91" dur="3000" fill="hold"/>
                                        <p:tgtEl>
                                          <p:spTgt spid="57"/>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58"/>
                                        </p:tgtEl>
                                        <p:attrNameLst>
                                          <p:attrName>style.visibility</p:attrName>
                                        </p:attrNameLst>
                                      </p:cBhvr>
                                      <p:to>
                                        <p:strVal val="visible"/>
                                      </p:to>
                                    </p:set>
                                    <p:anim calcmode="lin" valueType="num">
                                      <p:cBhvr additive="base">
                                        <p:cTn id="94" dur="3000" fill="hold"/>
                                        <p:tgtEl>
                                          <p:spTgt spid="58"/>
                                        </p:tgtEl>
                                        <p:attrNameLst>
                                          <p:attrName>ppt_x</p:attrName>
                                        </p:attrNameLst>
                                      </p:cBhvr>
                                      <p:tavLst>
                                        <p:tav tm="0">
                                          <p:val>
                                            <p:strVal val="1+#ppt_w/2"/>
                                          </p:val>
                                        </p:tav>
                                        <p:tav tm="100000">
                                          <p:val>
                                            <p:strVal val="#ppt_x"/>
                                          </p:val>
                                        </p:tav>
                                      </p:tavLst>
                                    </p:anim>
                                    <p:anim calcmode="lin" valueType="num">
                                      <p:cBhvr additive="base">
                                        <p:cTn id="95" dur="3000" fill="hold"/>
                                        <p:tgtEl>
                                          <p:spTgt spid="58"/>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59"/>
                                        </p:tgtEl>
                                        <p:attrNameLst>
                                          <p:attrName>style.visibility</p:attrName>
                                        </p:attrNameLst>
                                      </p:cBhvr>
                                      <p:to>
                                        <p:strVal val="visible"/>
                                      </p:to>
                                    </p:set>
                                    <p:anim calcmode="lin" valueType="num">
                                      <p:cBhvr additive="base">
                                        <p:cTn id="98" dur="3000" fill="hold"/>
                                        <p:tgtEl>
                                          <p:spTgt spid="59"/>
                                        </p:tgtEl>
                                        <p:attrNameLst>
                                          <p:attrName>ppt_x</p:attrName>
                                        </p:attrNameLst>
                                      </p:cBhvr>
                                      <p:tavLst>
                                        <p:tav tm="0">
                                          <p:val>
                                            <p:strVal val="0-#ppt_w/2"/>
                                          </p:val>
                                        </p:tav>
                                        <p:tav tm="100000">
                                          <p:val>
                                            <p:strVal val="#ppt_x"/>
                                          </p:val>
                                        </p:tav>
                                      </p:tavLst>
                                    </p:anim>
                                    <p:anim calcmode="lin" valueType="num">
                                      <p:cBhvr additive="base">
                                        <p:cTn id="99" dur="3000" fill="hold"/>
                                        <p:tgtEl>
                                          <p:spTgt spid="59"/>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60"/>
                                        </p:tgtEl>
                                        <p:attrNameLst>
                                          <p:attrName>style.visibility</p:attrName>
                                        </p:attrNameLst>
                                      </p:cBhvr>
                                      <p:to>
                                        <p:strVal val="visible"/>
                                      </p:to>
                                    </p:set>
                                    <p:anim calcmode="lin" valueType="num">
                                      <p:cBhvr additive="base">
                                        <p:cTn id="102" dur="3000" fill="hold"/>
                                        <p:tgtEl>
                                          <p:spTgt spid="60"/>
                                        </p:tgtEl>
                                        <p:attrNameLst>
                                          <p:attrName>ppt_x</p:attrName>
                                        </p:attrNameLst>
                                      </p:cBhvr>
                                      <p:tavLst>
                                        <p:tav tm="0">
                                          <p:val>
                                            <p:strVal val="1+#ppt_w/2"/>
                                          </p:val>
                                        </p:tav>
                                        <p:tav tm="100000">
                                          <p:val>
                                            <p:strVal val="#ppt_x"/>
                                          </p:val>
                                        </p:tav>
                                      </p:tavLst>
                                    </p:anim>
                                    <p:anim calcmode="lin" valueType="num">
                                      <p:cBhvr additive="base">
                                        <p:cTn id="103" dur="3000" fill="hold"/>
                                        <p:tgtEl>
                                          <p:spTgt spid="60"/>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61"/>
                                        </p:tgtEl>
                                        <p:attrNameLst>
                                          <p:attrName>style.visibility</p:attrName>
                                        </p:attrNameLst>
                                      </p:cBhvr>
                                      <p:to>
                                        <p:strVal val="visible"/>
                                      </p:to>
                                    </p:set>
                                    <p:anim calcmode="lin" valueType="num">
                                      <p:cBhvr additive="base">
                                        <p:cTn id="106" dur="3000" fill="hold"/>
                                        <p:tgtEl>
                                          <p:spTgt spid="61"/>
                                        </p:tgtEl>
                                        <p:attrNameLst>
                                          <p:attrName>ppt_x</p:attrName>
                                        </p:attrNameLst>
                                      </p:cBhvr>
                                      <p:tavLst>
                                        <p:tav tm="0">
                                          <p:val>
                                            <p:strVal val="0-#ppt_w/2"/>
                                          </p:val>
                                        </p:tav>
                                        <p:tav tm="100000">
                                          <p:val>
                                            <p:strVal val="#ppt_x"/>
                                          </p:val>
                                        </p:tav>
                                      </p:tavLst>
                                    </p:anim>
                                    <p:anim calcmode="lin" valueType="num">
                                      <p:cBhvr additive="base">
                                        <p:cTn id="107" dur="3000" fill="hold"/>
                                        <p:tgtEl>
                                          <p:spTgt spid="61"/>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62"/>
                                        </p:tgtEl>
                                        <p:attrNameLst>
                                          <p:attrName>style.visibility</p:attrName>
                                        </p:attrNameLst>
                                      </p:cBhvr>
                                      <p:to>
                                        <p:strVal val="visible"/>
                                      </p:to>
                                    </p:set>
                                    <p:anim calcmode="lin" valueType="num">
                                      <p:cBhvr additive="base">
                                        <p:cTn id="110" dur="3000" fill="hold"/>
                                        <p:tgtEl>
                                          <p:spTgt spid="62"/>
                                        </p:tgtEl>
                                        <p:attrNameLst>
                                          <p:attrName>ppt_x</p:attrName>
                                        </p:attrNameLst>
                                      </p:cBhvr>
                                      <p:tavLst>
                                        <p:tav tm="0">
                                          <p:val>
                                            <p:strVal val="1+#ppt_w/2"/>
                                          </p:val>
                                        </p:tav>
                                        <p:tav tm="100000">
                                          <p:val>
                                            <p:strVal val="#ppt_x"/>
                                          </p:val>
                                        </p:tav>
                                      </p:tavLst>
                                    </p:anim>
                                    <p:anim calcmode="lin" valueType="num">
                                      <p:cBhvr additive="base">
                                        <p:cTn id="111" dur="3000" fill="hold"/>
                                        <p:tgtEl>
                                          <p:spTgt spid="62"/>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63"/>
                                        </p:tgtEl>
                                        <p:attrNameLst>
                                          <p:attrName>style.visibility</p:attrName>
                                        </p:attrNameLst>
                                      </p:cBhvr>
                                      <p:to>
                                        <p:strVal val="visible"/>
                                      </p:to>
                                    </p:set>
                                    <p:anim calcmode="lin" valueType="num">
                                      <p:cBhvr additive="base">
                                        <p:cTn id="114" dur="3000" fill="hold"/>
                                        <p:tgtEl>
                                          <p:spTgt spid="63"/>
                                        </p:tgtEl>
                                        <p:attrNameLst>
                                          <p:attrName>ppt_x</p:attrName>
                                        </p:attrNameLst>
                                      </p:cBhvr>
                                      <p:tavLst>
                                        <p:tav tm="0">
                                          <p:val>
                                            <p:strVal val="0-#ppt_w/2"/>
                                          </p:val>
                                        </p:tav>
                                        <p:tav tm="100000">
                                          <p:val>
                                            <p:strVal val="#ppt_x"/>
                                          </p:val>
                                        </p:tav>
                                      </p:tavLst>
                                    </p:anim>
                                    <p:anim calcmode="lin" valueType="num">
                                      <p:cBhvr additive="base">
                                        <p:cTn id="115" dur="3000" fill="hold"/>
                                        <p:tgtEl>
                                          <p:spTgt spid="63"/>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64"/>
                                        </p:tgtEl>
                                        <p:attrNameLst>
                                          <p:attrName>style.visibility</p:attrName>
                                        </p:attrNameLst>
                                      </p:cBhvr>
                                      <p:to>
                                        <p:strVal val="visible"/>
                                      </p:to>
                                    </p:set>
                                    <p:anim calcmode="lin" valueType="num">
                                      <p:cBhvr additive="base">
                                        <p:cTn id="118" dur="3000" fill="hold"/>
                                        <p:tgtEl>
                                          <p:spTgt spid="64"/>
                                        </p:tgtEl>
                                        <p:attrNameLst>
                                          <p:attrName>ppt_x</p:attrName>
                                        </p:attrNameLst>
                                      </p:cBhvr>
                                      <p:tavLst>
                                        <p:tav tm="0">
                                          <p:val>
                                            <p:strVal val="1+#ppt_w/2"/>
                                          </p:val>
                                        </p:tav>
                                        <p:tav tm="100000">
                                          <p:val>
                                            <p:strVal val="#ppt_x"/>
                                          </p:val>
                                        </p:tav>
                                      </p:tavLst>
                                    </p:anim>
                                    <p:anim calcmode="lin" valueType="num">
                                      <p:cBhvr additive="base">
                                        <p:cTn id="119" dur="3000" fill="hold"/>
                                        <p:tgtEl>
                                          <p:spTgt spid="64"/>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65"/>
                                        </p:tgtEl>
                                        <p:attrNameLst>
                                          <p:attrName>style.visibility</p:attrName>
                                        </p:attrNameLst>
                                      </p:cBhvr>
                                      <p:to>
                                        <p:strVal val="visible"/>
                                      </p:to>
                                    </p:set>
                                    <p:anim calcmode="lin" valueType="num">
                                      <p:cBhvr additive="base">
                                        <p:cTn id="122" dur="3000" fill="hold"/>
                                        <p:tgtEl>
                                          <p:spTgt spid="65"/>
                                        </p:tgtEl>
                                        <p:attrNameLst>
                                          <p:attrName>ppt_x</p:attrName>
                                        </p:attrNameLst>
                                      </p:cBhvr>
                                      <p:tavLst>
                                        <p:tav tm="0">
                                          <p:val>
                                            <p:strVal val="0-#ppt_w/2"/>
                                          </p:val>
                                        </p:tav>
                                        <p:tav tm="100000">
                                          <p:val>
                                            <p:strVal val="#ppt_x"/>
                                          </p:val>
                                        </p:tav>
                                      </p:tavLst>
                                    </p:anim>
                                    <p:anim calcmode="lin" valueType="num">
                                      <p:cBhvr additive="base">
                                        <p:cTn id="123" dur="3000" fill="hold"/>
                                        <p:tgtEl>
                                          <p:spTgt spid="65"/>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3000" fill="hold"/>
                                        <p:tgtEl>
                                          <p:spTgt spid="66"/>
                                        </p:tgtEl>
                                        <p:attrNameLst>
                                          <p:attrName>ppt_x</p:attrName>
                                        </p:attrNameLst>
                                      </p:cBhvr>
                                      <p:tavLst>
                                        <p:tav tm="0">
                                          <p:val>
                                            <p:strVal val="1+#ppt_w/2"/>
                                          </p:val>
                                        </p:tav>
                                        <p:tav tm="100000">
                                          <p:val>
                                            <p:strVal val="#ppt_x"/>
                                          </p:val>
                                        </p:tav>
                                      </p:tavLst>
                                    </p:anim>
                                    <p:anim calcmode="lin" valueType="num">
                                      <p:cBhvr additive="base">
                                        <p:cTn id="127" dur="3000" fill="hold"/>
                                        <p:tgtEl>
                                          <p:spTgt spid="66"/>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67"/>
                                        </p:tgtEl>
                                        <p:attrNameLst>
                                          <p:attrName>style.visibility</p:attrName>
                                        </p:attrNameLst>
                                      </p:cBhvr>
                                      <p:to>
                                        <p:strVal val="visible"/>
                                      </p:to>
                                    </p:set>
                                    <p:anim calcmode="lin" valueType="num">
                                      <p:cBhvr additive="base">
                                        <p:cTn id="130" dur="3000" fill="hold"/>
                                        <p:tgtEl>
                                          <p:spTgt spid="67"/>
                                        </p:tgtEl>
                                        <p:attrNameLst>
                                          <p:attrName>ppt_x</p:attrName>
                                        </p:attrNameLst>
                                      </p:cBhvr>
                                      <p:tavLst>
                                        <p:tav tm="0">
                                          <p:val>
                                            <p:strVal val="0-#ppt_w/2"/>
                                          </p:val>
                                        </p:tav>
                                        <p:tav tm="100000">
                                          <p:val>
                                            <p:strVal val="#ppt_x"/>
                                          </p:val>
                                        </p:tav>
                                      </p:tavLst>
                                    </p:anim>
                                    <p:anim calcmode="lin" valueType="num">
                                      <p:cBhvr additive="base">
                                        <p:cTn id="131" dur="3000" fill="hold"/>
                                        <p:tgtEl>
                                          <p:spTgt spid="67"/>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68"/>
                                        </p:tgtEl>
                                        <p:attrNameLst>
                                          <p:attrName>style.visibility</p:attrName>
                                        </p:attrNameLst>
                                      </p:cBhvr>
                                      <p:to>
                                        <p:strVal val="visible"/>
                                      </p:to>
                                    </p:set>
                                    <p:anim calcmode="lin" valueType="num">
                                      <p:cBhvr additive="base">
                                        <p:cTn id="134" dur="3000" fill="hold"/>
                                        <p:tgtEl>
                                          <p:spTgt spid="68"/>
                                        </p:tgtEl>
                                        <p:attrNameLst>
                                          <p:attrName>ppt_x</p:attrName>
                                        </p:attrNameLst>
                                      </p:cBhvr>
                                      <p:tavLst>
                                        <p:tav tm="0">
                                          <p:val>
                                            <p:strVal val="1+#ppt_w/2"/>
                                          </p:val>
                                        </p:tav>
                                        <p:tav tm="100000">
                                          <p:val>
                                            <p:strVal val="#ppt_x"/>
                                          </p:val>
                                        </p:tav>
                                      </p:tavLst>
                                    </p:anim>
                                    <p:anim calcmode="lin" valueType="num">
                                      <p:cBhvr additive="base">
                                        <p:cTn id="135" dur="3000" fill="hold"/>
                                        <p:tgtEl>
                                          <p:spTgt spid="68"/>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37"/>
                                        </p:tgtEl>
                                        <p:attrNameLst>
                                          <p:attrName>style.visibility</p:attrName>
                                        </p:attrNameLst>
                                      </p:cBhvr>
                                      <p:to>
                                        <p:strVal val="visible"/>
                                      </p:to>
                                    </p:set>
                                    <p:animEffect transition="in" filter="plus(in)">
                                      <p:cBhvr>
                                        <p:cTn id="138" dur="3000"/>
                                        <p:tgtEl>
                                          <p:spTgt spid="37"/>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38"/>
                                        </p:tgtEl>
                                        <p:attrNameLst>
                                          <p:attrName>style.visibility</p:attrName>
                                        </p:attrNameLst>
                                      </p:cBhvr>
                                      <p:to>
                                        <p:strVal val="visible"/>
                                      </p:to>
                                    </p:set>
                                    <p:animEffect transition="in" filter="plus(in)">
                                      <p:cBhvr>
                                        <p:cTn id="141" dur="3000"/>
                                        <p:tgtEl>
                                          <p:spTgt spid="38"/>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39"/>
                                        </p:tgtEl>
                                        <p:attrNameLst>
                                          <p:attrName>style.visibility</p:attrName>
                                        </p:attrNameLst>
                                      </p:cBhvr>
                                      <p:to>
                                        <p:strVal val="visible"/>
                                      </p:to>
                                    </p:set>
                                    <p:animEffect transition="in" filter="plus(in)">
                                      <p:cBhvr>
                                        <p:cTn id="144" dur="3000"/>
                                        <p:tgtEl>
                                          <p:spTgt spid="39"/>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40"/>
                                        </p:tgtEl>
                                        <p:attrNameLst>
                                          <p:attrName>style.visibility</p:attrName>
                                        </p:attrNameLst>
                                      </p:cBhvr>
                                      <p:to>
                                        <p:strVal val="visible"/>
                                      </p:to>
                                    </p:set>
                                    <p:animEffect transition="in" filter="plus(in)">
                                      <p:cBhvr>
                                        <p:cTn id="147" dur="3000"/>
                                        <p:tgtEl>
                                          <p:spTgt spid="40"/>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41"/>
                                        </p:tgtEl>
                                        <p:attrNameLst>
                                          <p:attrName>style.visibility</p:attrName>
                                        </p:attrNameLst>
                                      </p:cBhvr>
                                      <p:to>
                                        <p:strVal val="visible"/>
                                      </p:to>
                                    </p:set>
                                    <p:animEffect transition="in" filter="plus(in)">
                                      <p:cBhvr>
                                        <p:cTn id="150" dur="3000"/>
                                        <p:tgtEl>
                                          <p:spTgt spid="41"/>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42"/>
                                        </p:tgtEl>
                                        <p:attrNameLst>
                                          <p:attrName>style.visibility</p:attrName>
                                        </p:attrNameLst>
                                      </p:cBhvr>
                                      <p:to>
                                        <p:strVal val="visible"/>
                                      </p:to>
                                    </p:set>
                                    <p:animEffect transition="in" filter="plus(in)">
                                      <p:cBhvr>
                                        <p:cTn id="153" dur="3000"/>
                                        <p:tgtEl>
                                          <p:spTgt spid="42"/>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43"/>
                                        </p:tgtEl>
                                        <p:attrNameLst>
                                          <p:attrName>style.visibility</p:attrName>
                                        </p:attrNameLst>
                                      </p:cBhvr>
                                      <p:to>
                                        <p:strVal val="visible"/>
                                      </p:to>
                                    </p:set>
                                    <p:animEffect transition="in" filter="plus(in)">
                                      <p:cBhvr>
                                        <p:cTn id="156" dur="3000"/>
                                        <p:tgtEl>
                                          <p:spTgt spid="43"/>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44"/>
                                        </p:tgtEl>
                                        <p:attrNameLst>
                                          <p:attrName>style.visibility</p:attrName>
                                        </p:attrNameLst>
                                      </p:cBhvr>
                                      <p:to>
                                        <p:strVal val="visible"/>
                                      </p:to>
                                    </p:set>
                                    <p:animEffect transition="in" filter="plus(in)">
                                      <p:cBhvr>
                                        <p:cTn id="159" dur="3000"/>
                                        <p:tgtEl>
                                          <p:spTgt spid="44"/>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45"/>
                                        </p:tgtEl>
                                        <p:attrNameLst>
                                          <p:attrName>style.visibility</p:attrName>
                                        </p:attrNameLst>
                                      </p:cBhvr>
                                      <p:to>
                                        <p:strVal val="visible"/>
                                      </p:to>
                                    </p:set>
                                    <p:animEffect transition="in" filter="plus(in)">
                                      <p:cBhvr>
                                        <p:cTn id="162" dur="3000"/>
                                        <p:tgtEl>
                                          <p:spTgt spid="45"/>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46"/>
                                        </p:tgtEl>
                                        <p:attrNameLst>
                                          <p:attrName>style.visibility</p:attrName>
                                        </p:attrNameLst>
                                      </p:cBhvr>
                                      <p:to>
                                        <p:strVal val="visible"/>
                                      </p:to>
                                    </p:set>
                                    <p:animEffect transition="in" filter="plus(in)">
                                      <p:cBhvr>
                                        <p:cTn id="165" dur="3000"/>
                                        <p:tgtEl>
                                          <p:spTgt spid="46"/>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47"/>
                                        </p:tgtEl>
                                        <p:attrNameLst>
                                          <p:attrName>style.visibility</p:attrName>
                                        </p:attrNameLst>
                                      </p:cBhvr>
                                      <p:to>
                                        <p:strVal val="visible"/>
                                      </p:to>
                                    </p:set>
                                    <p:animEffect transition="in" filter="plus(in)">
                                      <p:cBhvr>
                                        <p:cTn id="168" dur="3000"/>
                                        <p:tgtEl>
                                          <p:spTgt spid="47"/>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48"/>
                                        </p:tgtEl>
                                        <p:attrNameLst>
                                          <p:attrName>style.visibility</p:attrName>
                                        </p:attrNameLst>
                                      </p:cBhvr>
                                      <p:to>
                                        <p:strVal val="visible"/>
                                      </p:to>
                                    </p:set>
                                    <p:animEffect transition="in" filter="plus(in)">
                                      <p:cBhvr>
                                        <p:cTn id="171" dur="3000"/>
                                        <p:tgtEl>
                                          <p:spTgt spid="48"/>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49"/>
                                        </p:tgtEl>
                                        <p:attrNameLst>
                                          <p:attrName>style.visibility</p:attrName>
                                        </p:attrNameLst>
                                      </p:cBhvr>
                                      <p:to>
                                        <p:strVal val="visible"/>
                                      </p:to>
                                    </p:set>
                                    <p:animEffect transition="in" filter="plus(in)">
                                      <p:cBhvr>
                                        <p:cTn id="174" dur="3000"/>
                                        <p:tgtEl>
                                          <p:spTgt spid="49"/>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50"/>
                                        </p:tgtEl>
                                        <p:attrNameLst>
                                          <p:attrName>style.visibility</p:attrName>
                                        </p:attrNameLst>
                                      </p:cBhvr>
                                      <p:to>
                                        <p:strVal val="visible"/>
                                      </p:to>
                                    </p:set>
                                    <p:animEffect transition="in" filter="plus(in)">
                                      <p:cBhvr>
                                        <p:cTn id="177" dur="3000"/>
                                        <p:tgtEl>
                                          <p:spTgt spid="50"/>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51"/>
                                        </p:tgtEl>
                                        <p:attrNameLst>
                                          <p:attrName>style.visibility</p:attrName>
                                        </p:attrNameLst>
                                      </p:cBhvr>
                                      <p:to>
                                        <p:strVal val="visible"/>
                                      </p:to>
                                    </p:set>
                                    <p:animEffect transition="in" filter="plus(in)">
                                      <p:cBhvr>
                                        <p:cTn id="180" dur="3000"/>
                                        <p:tgtEl>
                                          <p:spTgt spid="51"/>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52"/>
                                        </p:tgtEl>
                                        <p:attrNameLst>
                                          <p:attrName>style.visibility</p:attrName>
                                        </p:attrNameLst>
                                      </p:cBhvr>
                                      <p:to>
                                        <p:strVal val="visible"/>
                                      </p:to>
                                    </p:set>
                                    <p:animEffect transition="in" filter="plus(in)">
                                      <p:cBhvr>
                                        <p:cTn id="183" dur="3000"/>
                                        <p:tgtEl>
                                          <p:spTgt spid="52"/>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53"/>
                                        </p:tgtEl>
                                        <p:attrNameLst>
                                          <p:attrName>style.visibility</p:attrName>
                                        </p:attrNameLst>
                                      </p:cBhvr>
                                      <p:to>
                                        <p:strVal val="visible"/>
                                      </p:to>
                                    </p:set>
                                    <p:animEffect transition="in" filter="plus(in)">
                                      <p:cBhvr>
                                        <p:cTn id="186" dur="3000"/>
                                        <p:tgtEl>
                                          <p:spTgt spid="53"/>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54"/>
                                        </p:tgtEl>
                                        <p:attrNameLst>
                                          <p:attrName>style.visibility</p:attrName>
                                        </p:attrNameLst>
                                      </p:cBhvr>
                                      <p:to>
                                        <p:strVal val="visible"/>
                                      </p:to>
                                    </p:set>
                                    <p:animEffect transition="in" filter="plus(in)">
                                      <p:cBhvr>
                                        <p:cTn id="189" dur="3000"/>
                                        <p:tgtEl>
                                          <p:spTgt spid="54"/>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55"/>
                                        </p:tgtEl>
                                        <p:attrNameLst>
                                          <p:attrName>style.visibility</p:attrName>
                                        </p:attrNameLst>
                                      </p:cBhvr>
                                      <p:to>
                                        <p:strVal val="visible"/>
                                      </p:to>
                                    </p:set>
                                    <p:animEffect transition="in" filter="plus(in)">
                                      <p:cBhvr>
                                        <p:cTn id="192" dur="3000"/>
                                        <p:tgtEl>
                                          <p:spTgt spid="55"/>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56"/>
                                        </p:tgtEl>
                                        <p:attrNameLst>
                                          <p:attrName>style.visibility</p:attrName>
                                        </p:attrNameLst>
                                      </p:cBhvr>
                                      <p:to>
                                        <p:strVal val="visible"/>
                                      </p:to>
                                    </p:set>
                                    <p:animEffect transition="in" filter="plus(in)">
                                      <p:cBhvr>
                                        <p:cTn id="195" dur="3000"/>
                                        <p:tgtEl>
                                          <p:spTgt spid="56"/>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57"/>
                                        </p:tgtEl>
                                        <p:attrNameLst>
                                          <p:attrName>style.visibility</p:attrName>
                                        </p:attrNameLst>
                                      </p:cBhvr>
                                      <p:to>
                                        <p:strVal val="visible"/>
                                      </p:to>
                                    </p:set>
                                    <p:animEffect transition="in" filter="plus(in)">
                                      <p:cBhvr>
                                        <p:cTn id="198" dur="3000"/>
                                        <p:tgtEl>
                                          <p:spTgt spid="57"/>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58"/>
                                        </p:tgtEl>
                                        <p:attrNameLst>
                                          <p:attrName>style.visibility</p:attrName>
                                        </p:attrNameLst>
                                      </p:cBhvr>
                                      <p:to>
                                        <p:strVal val="visible"/>
                                      </p:to>
                                    </p:set>
                                    <p:animEffect transition="in" filter="plus(in)">
                                      <p:cBhvr>
                                        <p:cTn id="201" dur="3000"/>
                                        <p:tgtEl>
                                          <p:spTgt spid="58"/>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59"/>
                                        </p:tgtEl>
                                        <p:attrNameLst>
                                          <p:attrName>style.visibility</p:attrName>
                                        </p:attrNameLst>
                                      </p:cBhvr>
                                      <p:to>
                                        <p:strVal val="visible"/>
                                      </p:to>
                                    </p:set>
                                    <p:animEffect transition="in" filter="plus(in)">
                                      <p:cBhvr>
                                        <p:cTn id="204" dur="3000"/>
                                        <p:tgtEl>
                                          <p:spTgt spid="59"/>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60"/>
                                        </p:tgtEl>
                                        <p:attrNameLst>
                                          <p:attrName>style.visibility</p:attrName>
                                        </p:attrNameLst>
                                      </p:cBhvr>
                                      <p:to>
                                        <p:strVal val="visible"/>
                                      </p:to>
                                    </p:set>
                                    <p:animEffect transition="in" filter="plus(in)">
                                      <p:cBhvr>
                                        <p:cTn id="207" dur="3000"/>
                                        <p:tgtEl>
                                          <p:spTgt spid="60"/>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61"/>
                                        </p:tgtEl>
                                        <p:attrNameLst>
                                          <p:attrName>style.visibility</p:attrName>
                                        </p:attrNameLst>
                                      </p:cBhvr>
                                      <p:to>
                                        <p:strVal val="visible"/>
                                      </p:to>
                                    </p:set>
                                    <p:animEffect transition="in" filter="plus(in)">
                                      <p:cBhvr>
                                        <p:cTn id="210" dur="3000"/>
                                        <p:tgtEl>
                                          <p:spTgt spid="61"/>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62"/>
                                        </p:tgtEl>
                                        <p:attrNameLst>
                                          <p:attrName>style.visibility</p:attrName>
                                        </p:attrNameLst>
                                      </p:cBhvr>
                                      <p:to>
                                        <p:strVal val="visible"/>
                                      </p:to>
                                    </p:set>
                                    <p:animEffect transition="in" filter="plus(in)">
                                      <p:cBhvr>
                                        <p:cTn id="213" dur="3000"/>
                                        <p:tgtEl>
                                          <p:spTgt spid="62"/>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63"/>
                                        </p:tgtEl>
                                        <p:attrNameLst>
                                          <p:attrName>style.visibility</p:attrName>
                                        </p:attrNameLst>
                                      </p:cBhvr>
                                      <p:to>
                                        <p:strVal val="visible"/>
                                      </p:to>
                                    </p:set>
                                    <p:animEffect transition="in" filter="plus(in)">
                                      <p:cBhvr>
                                        <p:cTn id="216" dur="3000"/>
                                        <p:tgtEl>
                                          <p:spTgt spid="63"/>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64"/>
                                        </p:tgtEl>
                                        <p:attrNameLst>
                                          <p:attrName>style.visibility</p:attrName>
                                        </p:attrNameLst>
                                      </p:cBhvr>
                                      <p:to>
                                        <p:strVal val="visible"/>
                                      </p:to>
                                    </p:set>
                                    <p:animEffect transition="in" filter="plus(in)">
                                      <p:cBhvr>
                                        <p:cTn id="219" dur="3000"/>
                                        <p:tgtEl>
                                          <p:spTgt spid="64"/>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65"/>
                                        </p:tgtEl>
                                        <p:attrNameLst>
                                          <p:attrName>style.visibility</p:attrName>
                                        </p:attrNameLst>
                                      </p:cBhvr>
                                      <p:to>
                                        <p:strVal val="visible"/>
                                      </p:to>
                                    </p:set>
                                    <p:animEffect transition="in" filter="plus(in)">
                                      <p:cBhvr>
                                        <p:cTn id="222" dur="3000"/>
                                        <p:tgtEl>
                                          <p:spTgt spid="65"/>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66"/>
                                        </p:tgtEl>
                                        <p:attrNameLst>
                                          <p:attrName>style.visibility</p:attrName>
                                        </p:attrNameLst>
                                      </p:cBhvr>
                                      <p:to>
                                        <p:strVal val="visible"/>
                                      </p:to>
                                    </p:set>
                                    <p:animEffect transition="in" filter="plus(in)">
                                      <p:cBhvr>
                                        <p:cTn id="225" dur="3000"/>
                                        <p:tgtEl>
                                          <p:spTgt spid="66"/>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67"/>
                                        </p:tgtEl>
                                        <p:attrNameLst>
                                          <p:attrName>style.visibility</p:attrName>
                                        </p:attrNameLst>
                                      </p:cBhvr>
                                      <p:to>
                                        <p:strVal val="visible"/>
                                      </p:to>
                                    </p:set>
                                    <p:animEffect transition="in" filter="plus(in)">
                                      <p:cBhvr>
                                        <p:cTn id="228" dur="3000"/>
                                        <p:tgtEl>
                                          <p:spTgt spid="67"/>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68"/>
                                        </p:tgtEl>
                                        <p:attrNameLst>
                                          <p:attrName>style.visibility</p:attrName>
                                        </p:attrNameLst>
                                      </p:cBhvr>
                                      <p:to>
                                        <p:strVal val="visible"/>
                                      </p:to>
                                    </p:set>
                                    <p:animEffect transition="in" filter="plus(in)">
                                      <p:cBhvr>
                                        <p:cTn id="231" dur="3000"/>
                                        <p:tgtEl>
                                          <p:spTgt spid="68"/>
                                        </p:tgtEl>
                                      </p:cBhvr>
                                    </p:animEffect>
                                  </p:childTnLst>
                                </p:cTn>
                              </p:par>
                              <p:par>
                                <p:cTn id="232" presetID="8" presetClass="emph" presetSubtype="0" fill="hold" grpId="2" nodeType="withEffect">
                                  <p:stCondLst>
                                    <p:cond delay="0"/>
                                  </p:stCondLst>
                                  <p:childTnLst>
                                    <p:animRot by="21600000">
                                      <p:cBhvr>
                                        <p:cTn id="233" dur="3000" fill="hold"/>
                                        <p:tgtEl>
                                          <p:spTgt spid="37"/>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38"/>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39"/>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40"/>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41"/>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42"/>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43"/>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44"/>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45"/>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46"/>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47"/>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48"/>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49"/>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50"/>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51"/>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52"/>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53"/>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54"/>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55"/>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56"/>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57"/>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58"/>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59"/>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60"/>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61"/>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62"/>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63"/>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64"/>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65"/>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66"/>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67"/>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68"/>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37"/>
                                        </p:tgtEl>
                                        <p:attrNameLst>
                                          <p:attrName>ppt_x</p:attrName>
                                        </p:attrNameLst>
                                      </p:cBhvr>
                                      <p:tavLst>
                                        <p:tav tm="0">
                                          <p:val>
                                            <p:strVal val="ppt_x"/>
                                          </p:val>
                                        </p:tav>
                                        <p:tav tm="100000">
                                          <p:val>
                                            <p:strVal val="0-ppt_w/2"/>
                                          </p:val>
                                        </p:tav>
                                      </p:tavLst>
                                    </p:anim>
                                    <p:anim calcmode="lin" valueType="num">
                                      <p:cBhvr additive="base">
                                        <p:cTn id="299" dur="3000"/>
                                        <p:tgtEl>
                                          <p:spTgt spid="37"/>
                                        </p:tgtEl>
                                        <p:attrNameLst>
                                          <p:attrName>ppt_y</p:attrName>
                                        </p:attrNameLst>
                                      </p:cBhvr>
                                      <p:tavLst>
                                        <p:tav tm="0">
                                          <p:val>
                                            <p:strVal val="ppt_y"/>
                                          </p:val>
                                        </p:tav>
                                        <p:tav tm="100000">
                                          <p:val>
                                            <p:strVal val="ppt_y"/>
                                          </p:val>
                                        </p:tav>
                                      </p:tavLst>
                                    </p:anim>
                                    <p:set>
                                      <p:cBhvr>
                                        <p:cTn id="300" dur="1" fill="hold">
                                          <p:stCondLst>
                                            <p:cond delay="2999"/>
                                          </p:stCondLst>
                                        </p:cTn>
                                        <p:tgtEl>
                                          <p:spTgt spid="37"/>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38"/>
                                        </p:tgtEl>
                                        <p:attrNameLst>
                                          <p:attrName>ppt_x</p:attrName>
                                        </p:attrNameLst>
                                      </p:cBhvr>
                                      <p:tavLst>
                                        <p:tav tm="0">
                                          <p:val>
                                            <p:strVal val="ppt_x"/>
                                          </p:val>
                                        </p:tav>
                                        <p:tav tm="100000">
                                          <p:val>
                                            <p:strVal val="1+ppt_w/2"/>
                                          </p:val>
                                        </p:tav>
                                      </p:tavLst>
                                    </p:anim>
                                    <p:anim calcmode="lin" valueType="num">
                                      <p:cBhvr additive="base">
                                        <p:cTn id="303" dur="3000"/>
                                        <p:tgtEl>
                                          <p:spTgt spid="38"/>
                                        </p:tgtEl>
                                        <p:attrNameLst>
                                          <p:attrName>ppt_y</p:attrName>
                                        </p:attrNameLst>
                                      </p:cBhvr>
                                      <p:tavLst>
                                        <p:tav tm="0">
                                          <p:val>
                                            <p:strVal val="ppt_y"/>
                                          </p:val>
                                        </p:tav>
                                        <p:tav tm="100000">
                                          <p:val>
                                            <p:strVal val="ppt_y"/>
                                          </p:val>
                                        </p:tav>
                                      </p:tavLst>
                                    </p:anim>
                                    <p:set>
                                      <p:cBhvr>
                                        <p:cTn id="304" dur="1" fill="hold">
                                          <p:stCondLst>
                                            <p:cond delay="2999"/>
                                          </p:stCondLst>
                                        </p:cTn>
                                        <p:tgtEl>
                                          <p:spTgt spid="38"/>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39"/>
                                        </p:tgtEl>
                                        <p:attrNameLst>
                                          <p:attrName>ppt_x</p:attrName>
                                        </p:attrNameLst>
                                      </p:cBhvr>
                                      <p:tavLst>
                                        <p:tav tm="0">
                                          <p:val>
                                            <p:strVal val="ppt_x"/>
                                          </p:val>
                                        </p:tav>
                                        <p:tav tm="100000">
                                          <p:val>
                                            <p:strVal val="0-ppt_w/2"/>
                                          </p:val>
                                        </p:tav>
                                      </p:tavLst>
                                    </p:anim>
                                    <p:anim calcmode="lin" valueType="num">
                                      <p:cBhvr additive="base">
                                        <p:cTn id="307" dur="3000"/>
                                        <p:tgtEl>
                                          <p:spTgt spid="39"/>
                                        </p:tgtEl>
                                        <p:attrNameLst>
                                          <p:attrName>ppt_y</p:attrName>
                                        </p:attrNameLst>
                                      </p:cBhvr>
                                      <p:tavLst>
                                        <p:tav tm="0">
                                          <p:val>
                                            <p:strVal val="ppt_y"/>
                                          </p:val>
                                        </p:tav>
                                        <p:tav tm="100000">
                                          <p:val>
                                            <p:strVal val="ppt_y"/>
                                          </p:val>
                                        </p:tav>
                                      </p:tavLst>
                                    </p:anim>
                                    <p:set>
                                      <p:cBhvr>
                                        <p:cTn id="308" dur="1" fill="hold">
                                          <p:stCondLst>
                                            <p:cond delay="2999"/>
                                          </p:stCondLst>
                                        </p:cTn>
                                        <p:tgtEl>
                                          <p:spTgt spid="39"/>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40"/>
                                        </p:tgtEl>
                                        <p:attrNameLst>
                                          <p:attrName>ppt_x</p:attrName>
                                        </p:attrNameLst>
                                      </p:cBhvr>
                                      <p:tavLst>
                                        <p:tav tm="0">
                                          <p:val>
                                            <p:strVal val="ppt_x"/>
                                          </p:val>
                                        </p:tav>
                                        <p:tav tm="100000">
                                          <p:val>
                                            <p:strVal val="1+ppt_w/2"/>
                                          </p:val>
                                        </p:tav>
                                      </p:tavLst>
                                    </p:anim>
                                    <p:anim calcmode="lin" valueType="num">
                                      <p:cBhvr additive="base">
                                        <p:cTn id="311" dur="3000"/>
                                        <p:tgtEl>
                                          <p:spTgt spid="40"/>
                                        </p:tgtEl>
                                        <p:attrNameLst>
                                          <p:attrName>ppt_y</p:attrName>
                                        </p:attrNameLst>
                                      </p:cBhvr>
                                      <p:tavLst>
                                        <p:tav tm="0">
                                          <p:val>
                                            <p:strVal val="ppt_y"/>
                                          </p:val>
                                        </p:tav>
                                        <p:tav tm="100000">
                                          <p:val>
                                            <p:strVal val="ppt_y"/>
                                          </p:val>
                                        </p:tav>
                                      </p:tavLst>
                                    </p:anim>
                                    <p:set>
                                      <p:cBhvr>
                                        <p:cTn id="312" dur="1" fill="hold">
                                          <p:stCondLst>
                                            <p:cond delay="2999"/>
                                          </p:stCondLst>
                                        </p:cTn>
                                        <p:tgtEl>
                                          <p:spTgt spid="40"/>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41"/>
                                        </p:tgtEl>
                                        <p:attrNameLst>
                                          <p:attrName>ppt_x</p:attrName>
                                        </p:attrNameLst>
                                      </p:cBhvr>
                                      <p:tavLst>
                                        <p:tav tm="0">
                                          <p:val>
                                            <p:strVal val="ppt_x"/>
                                          </p:val>
                                        </p:tav>
                                        <p:tav tm="100000">
                                          <p:val>
                                            <p:strVal val="0-ppt_w/2"/>
                                          </p:val>
                                        </p:tav>
                                      </p:tavLst>
                                    </p:anim>
                                    <p:anim calcmode="lin" valueType="num">
                                      <p:cBhvr additive="base">
                                        <p:cTn id="315" dur="3000"/>
                                        <p:tgtEl>
                                          <p:spTgt spid="41"/>
                                        </p:tgtEl>
                                        <p:attrNameLst>
                                          <p:attrName>ppt_y</p:attrName>
                                        </p:attrNameLst>
                                      </p:cBhvr>
                                      <p:tavLst>
                                        <p:tav tm="0">
                                          <p:val>
                                            <p:strVal val="ppt_y"/>
                                          </p:val>
                                        </p:tav>
                                        <p:tav tm="100000">
                                          <p:val>
                                            <p:strVal val="ppt_y"/>
                                          </p:val>
                                        </p:tav>
                                      </p:tavLst>
                                    </p:anim>
                                    <p:set>
                                      <p:cBhvr>
                                        <p:cTn id="316" dur="1" fill="hold">
                                          <p:stCondLst>
                                            <p:cond delay="2999"/>
                                          </p:stCondLst>
                                        </p:cTn>
                                        <p:tgtEl>
                                          <p:spTgt spid="41"/>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42"/>
                                        </p:tgtEl>
                                        <p:attrNameLst>
                                          <p:attrName>ppt_x</p:attrName>
                                        </p:attrNameLst>
                                      </p:cBhvr>
                                      <p:tavLst>
                                        <p:tav tm="0">
                                          <p:val>
                                            <p:strVal val="ppt_x"/>
                                          </p:val>
                                        </p:tav>
                                        <p:tav tm="100000">
                                          <p:val>
                                            <p:strVal val="1+ppt_w/2"/>
                                          </p:val>
                                        </p:tav>
                                      </p:tavLst>
                                    </p:anim>
                                    <p:anim calcmode="lin" valueType="num">
                                      <p:cBhvr additive="base">
                                        <p:cTn id="319" dur="3000"/>
                                        <p:tgtEl>
                                          <p:spTgt spid="42"/>
                                        </p:tgtEl>
                                        <p:attrNameLst>
                                          <p:attrName>ppt_y</p:attrName>
                                        </p:attrNameLst>
                                      </p:cBhvr>
                                      <p:tavLst>
                                        <p:tav tm="0">
                                          <p:val>
                                            <p:strVal val="ppt_y"/>
                                          </p:val>
                                        </p:tav>
                                        <p:tav tm="100000">
                                          <p:val>
                                            <p:strVal val="ppt_y"/>
                                          </p:val>
                                        </p:tav>
                                      </p:tavLst>
                                    </p:anim>
                                    <p:set>
                                      <p:cBhvr>
                                        <p:cTn id="320" dur="1" fill="hold">
                                          <p:stCondLst>
                                            <p:cond delay="2999"/>
                                          </p:stCondLst>
                                        </p:cTn>
                                        <p:tgtEl>
                                          <p:spTgt spid="42"/>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43"/>
                                        </p:tgtEl>
                                        <p:attrNameLst>
                                          <p:attrName>ppt_x</p:attrName>
                                        </p:attrNameLst>
                                      </p:cBhvr>
                                      <p:tavLst>
                                        <p:tav tm="0">
                                          <p:val>
                                            <p:strVal val="ppt_x"/>
                                          </p:val>
                                        </p:tav>
                                        <p:tav tm="100000">
                                          <p:val>
                                            <p:strVal val="0-ppt_w/2"/>
                                          </p:val>
                                        </p:tav>
                                      </p:tavLst>
                                    </p:anim>
                                    <p:anim calcmode="lin" valueType="num">
                                      <p:cBhvr additive="base">
                                        <p:cTn id="323" dur="3000"/>
                                        <p:tgtEl>
                                          <p:spTgt spid="43"/>
                                        </p:tgtEl>
                                        <p:attrNameLst>
                                          <p:attrName>ppt_y</p:attrName>
                                        </p:attrNameLst>
                                      </p:cBhvr>
                                      <p:tavLst>
                                        <p:tav tm="0">
                                          <p:val>
                                            <p:strVal val="ppt_y"/>
                                          </p:val>
                                        </p:tav>
                                        <p:tav tm="100000">
                                          <p:val>
                                            <p:strVal val="ppt_y"/>
                                          </p:val>
                                        </p:tav>
                                      </p:tavLst>
                                    </p:anim>
                                    <p:set>
                                      <p:cBhvr>
                                        <p:cTn id="324" dur="1" fill="hold">
                                          <p:stCondLst>
                                            <p:cond delay="2999"/>
                                          </p:stCondLst>
                                        </p:cTn>
                                        <p:tgtEl>
                                          <p:spTgt spid="43"/>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44"/>
                                        </p:tgtEl>
                                        <p:attrNameLst>
                                          <p:attrName>ppt_x</p:attrName>
                                        </p:attrNameLst>
                                      </p:cBhvr>
                                      <p:tavLst>
                                        <p:tav tm="0">
                                          <p:val>
                                            <p:strVal val="ppt_x"/>
                                          </p:val>
                                        </p:tav>
                                        <p:tav tm="100000">
                                          <p:val>
                                            <p:strVal val="1+ppt_w/2"/>
                                          </p:val>
                                        </p:tav>
                                      </p:tavLst>
                                    </p:anim>
                                    <p:anim calcmode="lin" valueType="num">
                                      <p:cBhvr additive="base">
                                        <p:cTn id="327" dur="3000"/>
                                        <p:tgtEl>
                                          <p:spTgt spid="44"/>
                                        </p:tgtEl>
                                        <p:attrNameLst>
                                          <p:attrName>ppt_y</p:attrName>
                                        </p:attrNameLst>
                                      </p:cBhvr>
                                      <p:tavLst>
                                        <p:tav tm="0">
                                          <p:val>
                                            <p:strVal val="ppt_y"/>
                                          </p:val>
                                        </p:tav>
                                        <p:tav tm="100000">
                                          <p:val>
                                            <p:strVal val="ppt_y"/>
                                          </p:val>
                                        </p:tav>
                                      </p:tavLst>
                                    </p:anim>
                                    <p:set>
                                      <p:cBhvr>
                                        <p:cTn id="328" dur="1" fill="hold">
                                          <p:stCondLst>
                                            <p:cond delay="2999"/>
                                          </p:stCondLst>
                                        </p:cTn>
                                        <p:tgtEl>
                                          <p:spTgt spid="44"/>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45"/>
                                        </p:tgtEl>
                                        <p:attrNameLst>
                                          <p:attrName>ppt_x</p:attrName>
                                        </p:attrNameLst>
                                      </p:cBhvr>
                                      <p:tavLst>
                                        <p:tav tm="0">
                                          <p:val>
                                            <p:strVal val="ppt_x"/>
                                          </p:val>
                                        </p:tav>
                                        <p:tav tm="100000">
                                          <p:val>
                                            <p:strVal val="0-ppt_w/2"/>
                                          </p:val>
                                        </p:tav>
                                      </p:tavLst>
                                    </p:anim>
                                    <p:anim calcmode="lin" valueType="num">
                                      <p:cBhvr additive="base">
                                        <p:cTn id="331" dur="3000"/>
                                        <p:tgtEl>
                                          <p:spTgt spid="45"/>
                                        </p:tgtEl>
                                        <p:attrNameLst>
                                          <p:attrName>ppt_y</p:attrName>
                                        </p:attrNameLst>
                                      </p:cBhvr>
                                      <p:tavLst>
                                        <p:tav tm="0">
                                          <p:val>
                                            <p:strVal val="ppt_y"/>
                                          </p:val>
                                        </p:tav>
                                        <p:tav tm="100000">
                                          <p:val>
                                            <p:strVal val="ppt_y"/>
                                          </p:val>
                                        </p:tav>
                                      </p:tavLst>
                                    </p:anim>
                                    <p:set>
                                      <p:cBhvr>
                                        <p:cTn id="332" dur="1" fill="hold">
                                          <p:stCondLst>
                                            <p:cond delay="2999"/>
                                          </p:stCondLst>
                                        </p:cTn>
                                        <p:tgtEl>
                                          <p:spTgt spid="45"/>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46"/>
                                        </p:tgtEl>
                                        <p:attrNameLst>
                                          <p:attrName>ppt_x</p:attrName>
                                        </p:attrNameLst>
                                      </p:cBhvr>
                                      <p:tavLst>
                                        <p:tav tm="0">
                                          <p:val>
                                            <p:strVal val="ppt_x"/>
                                          </p:val>
                                        </p:tav>
                                        <p:tav tm="100000">
                                          <p:val>
                                            <p:strVal val="1+ppt_w/2"/>
                                          </p:val>
                                        </p:tav>
                                      </p:tavLst>
                                    </p:anim>
                                    <p:anim calcmode="lin" valueType="num">
                                      <p:cBhvr additive="base">
                                        <p:cTn id="335" dur="3000"/>
                                        <p:tgtEl>
                                          <p:spTgt spid="46"/>
                                        </p:tgtEl>
                                        <p:attrNameLst>
                                          <p:attrName>ppt_y</p:attrName>
                                        </p:attrNameLst>
                                      </p:cBhvr>
                                      <p:tavLst>
                                        <p:tav tm="0">
                                          <p:val>
                                            <p:strVal val="ppt_y"/>
                                          </p:val>
                                        </p:tav>
                                        <p:tav tm="100000">
                                          <p:val>
                                            <p:strVal val="ppt_y"/>
                                          </p:val>
                                        </p:tav>
                                      </p:tavLst>
                                    </p:anim>
                                    <p:set>
                                      <p:cBhvr>
                                        <p:cTn id="336" dur="1" fill="hold">
                                          <p:stCondLst>
                                            <p:cond delay="2999"/>
                                          </p:stCondLst>
                                        </p:cTn>
                                        <p:tgtEl>
                                          <p:spTgt spid="46"/>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47"/>
                                        </p:tgtEl>
                                        <p:attrNameLst>
                                          <p:attrName>ppt_x</p:attrName>
                                        </p:attrNameLst>
                                      </p:cBhvr>
                                      <p:tavLst>
                                        <p:tav tm="0">
                                          <p:val>
                                            <p:strVal val="ppt_x"/>
                                          </p:val>
                                        </p:tav>
                                        <p:tav tm="100000">
                                          <p:val>
                                            <p:strVal val="0-ppt_w/2"/>
                                          </p:val>
                                        </p:tav>
                                      </p:tavLst>
                                    </p:anim>
                                    <p:anim calcmode="lin" valueType="num">
                                      <p:cBhvr additive="base">
                                        <p:cTn id="339" dur="3000"/>
                                        <p:tgtEl>
                                          <p:spTgt spid="47"/>
                                        </p:tgtEl>
                                        <p:attrNameLst>
                                          <p:attrName>ppt_y</p:attrName>
                                        </p:attrNameLst>
                                      </p:cBhvr>
                                      <p:tavLst>
                                        <p:tav tm="0">
                                          <p:val>
                                            <p:strVal val="ppt_y"/>
                                          </p:val>
                                        </p:tav>
                                        <p:tav tm="100000">
                                          <p:val>
                                            <p:strVal val="ppt_y"/>
                                          </p:val>
                                        </p:tav>
                                      </p:tavLst>
                                    </p:anim>
                                    <p:set>
                                      <p:cBhvr>
                                        <p:cTn id="340" dur="1" fill="hold">
                                          <p:stCondLst>
                                            <p:cond delay="2999"/>
                                          </p:stCondLst>
                                        </p:cTn>
                                        <p:tgtEl>
                                          <p:spTgt spid="47"/>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48"/>
                                        </p:tgtEl>
                                        <p:attrNameLst>
                                          <p:attrName>ppt_x</p:attrName>
                                        </p:attrNameLst>
                                      </p:cBhvr>
                                      <p:tavLst>
                                        <p:tav tm="0">
                                          <p:val>
                                            <p:strVal val="ppt_x"/>
                                          </p:val>
                                        </p:tav>
                                        <p:tav tm="100000">
                                          <p:val>
                                            <p:strVal val="1+ppt_w/2"/>
                                          </p:val>
                                        </p:tav>
                                      </p:tavLst>
                                    </p:anim>
                                    <p:anim calcmode="lin" valueType="num">
                                      <p:cBhvr additive="base">
                                        <p:cTn id="343" dur="3000"/>
                                        <p:tgtEl>
                                          <p:spTgt spid="48"/>
                                        </p:tgtEl>
                                        <p:attrNameLst>
                                          <p:attrName>ppt_y</p:attrName>
                                        </p:attrNameLst>
                                      </p:cBhvr>
                                      <p:tavLst>
                                        <p:tav tm="0">
                                          <p:val>
                                            <p:strVal val="ppt_y"/>
                                          </p:val>
                                        </p:tav>
                                        <p:tav tm="100000">
                                          <p:val>
                                            <p:strVal val="ppt_y"/>
                                          </p:val>
                                        </p:tav>
                                      </p:tavLst>
                                    </p:anim>
                                    <p:set>
                                      <p:cBhvr>
                                        <p:cTn id="344" dur="1" fill="hold">
                                          <p:stCondLst>
                                            <p:cond delay="2999"/>
                                          </p:stCondLst>
                                        </p:cTn>
                                        <p:tgtEl>
                                          <p:spTgt spid="48"/>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49"/>
                                        </p:tgtEl>
                                        <p:attrNameLst>
                                          <p:attrName>ppt_x</p:attrName>
                                        </p:attrNameLst>
                                      </p:cBhvr>
                                      <p:tavLst>
                                        <p:tav tm="0">
                                          <p:val>
                                            <p:strVal val="ppt_x"/>
                                          </p:val>
                                        </p:tav>
                                        <p:tav tm="100000">
                                          <p:val>
                                            <p:strVal val="0-ppt_w/2"/>
                                          </p:val>
                                        </p:tav>
                                      </p:tavLst>
                                    </p:anim>
                                    <p:anim calcmode="lin" valueType="num">
                                      <p:cBhvr additive="base">
                                        <p:cTn id="347" dur="3000"/>
                                        <p:tgtEl>
                                          <p:spTgt spid="49"/>
                                        </p:tgtEl>
                                        <p:attrNameLst>
                                          <p:attrName>ppt_y</p:attrName>
                                        </p:attrNameLst>
                                      </p:cBhvr>
                                      <p:tavLst>
                                        <p:tav tm="0">
                                          <p:val>
                                            <p:strVal val="ppt_y"/>
                                          </p:val>
                                        </p:tav>
                                        <p:tav tm="100000">
                                          <p:val>
                                            <p:strVal val="ppt_y"/>
                                          </p:val>
                                        </p:tav>
                                      </p:tavLst>
                                    </p:anim>
                                    <p:set>
                                      <p:cBhvr>
                                        <p:cTn id="348" dur="1" fill="hold">
                                          <p:stCondLst>
                                            <p:cond delay="2999"/>
                                          </p:stCondLst>
                                        </p:cTn>
                                        <p:tgtEl>
                                          <p:spTgt spid="49"/>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50"/>
                                        </p:tgtEl>
                                        <p:attrNameLst>
                                          <p:attrName>ppt_x</p:attrName>
                                        </p:attrNameLst>
                                      </p:cBhvr>
                                      <p:tavLst>
                                        <p:tav tm="0">
                                          <p:val>
                                            <p:strVal val="ppt_x"/>
                                          </p:val>
                                        </p:tav>
                                        <p:tav tm="100000">
                                          <p:val>
                                            <p:strVal val="1+ppt_w/2"/>
                                          </p:val>
                                        </p:tav>
                                      </p:tavLst>
                                    </p:anim>
                                    <p:anim calcmode="lin" valueType="num">
                                      <p:cBhvr additive="base">
                                        <p:cTn id="351" dur="3000"/>
                                        <p:tgtEl>
                                          <p:spTgt spid="50"/>
                                        </p:tgtEl>
                                        <p:attrNameLst>
                                          <p:attrName>ppt_y</p:attrName>
                                        </p:attrNameLst>
                                      </p:cBhvr>
                                      <p:tavLst>
                                        <p:tav tm="0">
                                          <p:val>
                                            <p:strVal val="ppt_y"/>
                                          </p:val>
                                        </p:tav>
                                        <p:tav tm="100000">
                                          <p:val>
                                            <p:strVal val="ppt_y"/>
                                          </p:val>
                                        </p:tav>
                                      </p:tavLst>
                                    </p:anim>
                                    <p:set>
                                      <p:cBhvr>
                                        <p:cTn id="352" dur="1" fill="hold">
                                          <p:stCondLst>
                                            <p:cond delay="2999"/>
                                          </p:stCondLst>
                                        </p:cTn>
                                        <p:tgtEl>
                                          <p:spTgt spid="50"/>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51"/>
                                        </p:tgtEl>
                                        <p:attrNameLst>
                                          <p:attrName>ppt_x</p:attrName>
                                        </p:attrNameLst>
                                      </p:cBhvr>
                                      <p:tavLst>
                                        <p:tav tm="0">
                                          <p:val>
                                            <p:strVal val="ppt_x"/>
                                          </p:val>
                                        </p:tav>
                                        <p:tav tm="100000">
                                          <p:val>
                                            <p:strVal val="0-ppt_w/2"/>
                                          </p:val>
                                        </p:tav>
                                      </p:tavLst>
                                    </p:anim>
                                    <p:anim calcmode="lin" valueType="num">
                                      <p:cBhvr additive="base">
                                        <p:cTn id="355" dur="3000"/>
                                        <p:tgtEl>
                                          <p:spTgt spid="51"/>
                                        </p:tgtEl>
                                        <p:attrNameLst>
                                          <p:attrName>ppt_y</p:attrName>
                                        </p:attrNameLst>
                                      </p:cBhvr>
                                      <p:tavLst>
                                        <p:tav tm="0">
                                          <p:val>
                                            <p:strVal val="ppt_y"/>
                                          </p:val>
                                        </p:tav>
                                        <p:tav tm="100000">
                                          <p:val>
                                            <p:strVal val="ppt_y"/>
                                          </p:val>
                                        </p:tav>
                                      </p:tavLst>
                                    </p:anim>
                                    <p:set>
                                      <p:cBhvr>
                                        <p:cTn id="356" dur="1" fill="hold">
                                          <p:stCondLst>
                                            <p:cond delay="2999"/>
                                          </p:stCondLst>
                                        </p:cTn>
                                        <p:tgtEl>
                                          <p:spTgt spid="51"/>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52"/>
                                        </p:tgtEl>
                                        <p:attrNameLst>
                                          <p:attrName>ppt_x</p:attrName>
                                        </p:attrNameLst>
                                      </p:cBhvr>
                                      <p:tavLst>
                                        <p:tav tm="0">
                                          <p:val>
                                            <p:strVal val="ppt_x"/>
                                          </p:val>
                                        </p:tav>
                                        <p:tav tm="100000">
                                          <p:val>
                                            <p:strVal val="1+ppt_w/2"/>
                                          </p:val>
                                        </p:tav>
                                      </p:tavLst>
                                    </p:anim>
                                    <p:anim calcmode="lin" valueType="num">
                                      <p:cBhvr additive="base">
                                        <p:cTn id="359" dur="3000"/>
                                        <p:tgtEl>
                                          <p:spTgt spid="52"/>
                                        </p:tgtEl>
                                        <p:attrNameLst>
                                          <p:attrName>ppt_y</p:attrName>
                                        </p:attrNameLst>
                                      </p:cBhvr>
                                      <p:tavLst>
                                        <p:tav tm="0">
                                          <p:val>
                                            <p:strVal val="ppt_y"/>
                                          </p:val>
                                        </p:tav>
                                        <p:tav tm="100000">
                                          <p:val>
                                            <p:strVal val="ppt_y"/>
                                          </p:val>
                                        </p:tav>
                                      </p:tavLst>
                                    </p:anim>
                                    <p:set>
                                      <p:cBhvr>
                                        <p:cTn id="360" dur="1" fill="hold">
                                          <p:stCondLst>
                                            <p:cond delay="2999"/>
                                          </p:stCondLst>
                                        </p:cTn>
                                        <p:tgtEl>
                                          <p:spTgt spid="52"/>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53"/>
                                        </p:tgtEl>
                                        <p:attrNameLst>
                                          <p:attrName>ppt_x</p:attrName>
                                        </p:attrNameLst>
                                      </p:cBhvr>
                                      <p:tavLst>
                                        <p:tav tm="0">
                                          <p:val>
                                            <p:strVal val="ppt_x"/>
                                          </p:val>
                                        </p:tav>
                                        <p:tav tm="100000">
                                          <p:val>
                                            <p:strVal val="0-ppt_w/2"/>
                                          </p:val>
                                        </p:tav>
                                      </p:tavLst>
                                    </p:anim>
                                    <p:anim calcmode="lin" valueType="num">
                                      <p:cBhvr additive="base">
                                        <p:cTn id="363" dur="3000"/>
                                        <p:tgtEl>
                                          <p:spTgt spid="53"/>
                                        </p:tgtEl>
                                        <p:attrNameLst>
                                          <p:attrName>ppt_y</p:attrName>
                                        </p:attrNameLst>
                                      </p:cBhvr>
                                      <p:tavLst>
                                        <p:tav tm="0">
                                          <p:val>
                                            <p:strVal val="ppt_y"/>
                                          </p:val>
                                        </p:tav>
                                        <p:tav tm="100000">
                                          <p:val>
                                            <p:strVal val="ppt_y"/>
                                          </p:val>
                                        </p:tav>
                                      </p:tavLst>
                                    </p:anim>
                                    <p:set>
                                      <p:cBhvr>
                                        <p:cTn id="364" dur="1" fill="hold">
                                          <p:stCondLst>
                                            <p:cond delay="2999"/>
                                          </p:stCondLst>
                                        </p:cTn>
                                        <p:tgtEl>
                                          <p:spTgt spid="53"/>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54"/>
                                        </p:tgtEl>
                                        <p:attrNameLst>
                                          <p:attrName>ppt_x</p:attrName>
                                        </p:attrNameLst>
                                      </p:cBhvr>
                                      <p:tavLst>
                                        <p:tav tm="0">
                                          <p:val>
                                            <p:strVal val="ppt_x"/>
                                          </p:val>
                                        </p:tav>
                                        <p:tav tm="100000">
                                          <p:val>
                                            <p:strVal val="1+ppt_w/2"/>
                                          </p:val>
                                        </p:tav>
                                      </p:tavLst>
                                    </p:anim>
                                    <p:anim calcmode="lin" valueType="num">
                                      <p:cBhvr additive="base">
                                        <p:cTn id="367" dur="3000"/>
                                        <p:tgtEl>
                                          <p:spTgt spid="54"/>
                                        </p:tgtEl>
                                        <p:attrNameLst>
                                          <p:attrName>ppt_y</p:attrName>
                                        </p:attrNameLst>
                                      </p:cBhvr>
                                      <p:tavLst>
                                        <p:tav tm="0">
                                          <p:val>
                                            <p:strVal val="ppt_y"/>
                                          </p:val>
                                        </p:tav>
                                        <p:tav tm="100000">
                                          <p:val>
                                            <p:strVal val="ppt_y"/>
                                          </p:val>
                                        </p:tav>
                                      </p:tavLst>
                                    </p:anim>
                                    <p:set>
                                      <p:cBhvr>
                                        <p:cTn id="368" dur="1" fill="hold">
                                          <p:stCondLst>
                                            <p:cond delay="2999"/>
                                          </p:stCondLst>
                                        </p:cTn>
                                        <p:tgtEl>
                                          <p:spTgt spid="54"/>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55"/>
                                        </p:tgtEl>
                                        <p:attrNameLst>
                                          <p:attrName>ppt_x</p:attrName>
                                        </p:attrNameLst>
                                      </p:cBhvr>
                                      <p:tavLst>
                                        <p:tav tm="0">
                                          <p:val>
                                            <p:strVal val="ppt_x"/>
                                          </p:val>
                                        </p:tav>
                                        <p:tav tm="100000">
                                          <p:val>
                                            <p:strVal val="0-ppt_w/2"/>
                                          </p:val>
                                        </p:tav>
                                      </p:tavLst>
                                    </p:anim>
                                    <p:anim calcmode="lin" valueType="num">
                                      <p:cBhvr additive="base">
                                        <p:cTn id="371" dur="3000"/>
                                        <p:tgtEl>
                                          <p:spTgt spid="55"/>
                                        </p:tgtEl>
                                        <p:attrNameLst>
                                          <p:attrName>ppt_y</p:attrName>
                                        </p:attrNameLst>
                                      </p:cBhvr>
                                      <p:tavLst>
                                        <p:tav tm="0">
                                          <p:val>
                                            <p:strVal val="ppt_y"/>
                                          </p:val>
                                        </p:tav>
                                        <p:tav tm="100000">
                                          <p:val>
                                            <p:strVal val="ppt_y"/>
                                          </p:val>
                                        </p:tav>
                                      </p:tavLst>
                                    </p:anim>
                                    <p:set>
                                      <p:cBhvr>
                                        <p:cTn id="372" dur="1" fill="hold">
                                          <p:stCondLst>
                                            <p:cond delay="2999"/>
                                          </p:stCondLst>
                                        </p:cTn>
                                        <p:tgtEl>
                                          <p:spTgt spid="55"/>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56"/>
                                        </p:tgtEl>
                                        <p:attrNameLst>
                                          <p:attrName>ppt_x</p:attrName>
                                        </p:attrNameLst>
                                      </p:cBhvr>
                                      <p:tavLst>
                                        <p:tav tm="0">
                                          <p:val>
                                            <p:strVal val="ppt_x"/>
                                          </p:val>
                                        </p:tav>
                                        <p:tav tm="100000">
                                          <p:val>
                                            <p:strVal val="1+ppt_w/2"/>
                                          </p:val>
                                        </p:tav>
                                      </p:tavLst>
                                    </p:anim>
                                    <p:anim calcmode="lin" valueType="num">
                                      <p:cBhvr additive="base">
                                        <p:cTn id="375" dur="3000"/>
                                        <p:tgtEl>
                                          <p:spTgt spid="56"/>
                                        </p:tgtEl>
                                        <p:attrNameLst>
                                          <p:attrName>ppt_y</p:attrName>
                                        </p:attrNameLst>
                                      </p:cBhvr>
                                      <p:tavLst>
                                        <p:tav tm="0">
                                          <p:val>
                                            <p:strVal val="ppt_y"/>
                                          </p:val>
                                        </p:tav>
                                        <p:tav tm="100000">
                                          <p:val>
                                            <p:strVal val="ppt_y"/>
                                          </p:val>
                                        </p:tav>
                                      </p:tavLst>
                                    </p:anim>
                                    <p:set>
                                      <p:cBhvr>
                                        <p:cTn id="376" dur="1" fill="hold">
                                          <p:stCondLst>
                                            <p:cond delay="2999"/>
                                          </p:stCondLst>
                                        </p:cTn>
                                        <p:tgtEl>
                                          <p:spTgt spid="56"/>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57"/>
                                        </p:tgtEl>
                                        <p:attrNameLst>
                                          <p:attrName>ppt_x</p:attrName>
                                        </p:attrNameLst>
                                      </p:cBhvr>
                                      <p:tavLst>
                                        <p:tav tm="0">
                                          <p:val>
                                            <p:strVal val="ppt_x"/>
                                          </p:val>
                                        </p:tav>
                                        <p:tav tm="100000">
                                          <p:val>
                                            <p:strVal val="0-ppt_w/2"/>
                                          </p:val>
                                        </p:tav>
                                      </p:tavLst>
                                    </p:anim>
                                    <p:anim calcmode="lin" valueType="num">
                                      <p:cBhvr additive="base">
                                        <p:cTn id="379" dur="3000"/>
                                        <p:tgtEl>
                                          <p:spTgt spid="57"/>
                                        </p:tgtEl>
                                        <p:attrNameLst>
                                          <p:attrName>ppt_y</p:attrName>
                                        </p:attrNameLst>
                                      </p:cBhvr>
                                      <p:tavLst>
                                        <p:tav tm="0">
                                          <p:val>
                                            <p:strVal val="ppt_y"/>
                                          </p:val>
                                        </p:tav>
                                        <p:tav tm="100000">
                                          <p:val>
                                            <p:strVal val="ppt_y"/>
                                          </p:val>
                                        </p:tav>
                                      </p:tavLst>
                                    </p:anim>
                                    <p:set>
                                      <p:cBhvr>
                                        <p:cTn id="380" dur="1" fill="hold">
                                          <p:stCondLst>
                                            <p:cond delay="2999"/>
                                          </p:stCondLst>
                                        </p:cTn>
                                        <p:tgtEl>
                                          <p:spTgt spid="57"/>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58"/>
                                        </p:tgtEl>
                                        <p:attrNameLst>
                                          <p:attrName>ppt_x</p:attrName>
                                        </p:attrNameLst>
                                      </p:cBhvr>
                                      <p:tavLst>
                                        <p:tav tm="0">
                                          <p:val>
                                            <p:strVal val="ppt_x"/>
                                          </p:val>
                                        </p:tav>
                                        <p:tav tm="100000">
                                          <p:val>
                                            <p:strVal val="1+ppt_w/2"/>
                                          </p:val>
                                        </p:tav>
                                      </p:tavLst>
                                    </p:anim>
                                    <p:anim calcmode="lin" valueType="num">
                                      <p:cBhvr additive="base">
                                        <p:cTn id="383" dur="3000"/>
                                        <p:tgtEl>
                                          <p:spTgt spid="58"/>
                                        </p:tgtEl>
                                        <p:attrNameLst>
                                          <p:attrName>ppt_y</p:attrName>
                                        </p:attrNameLst>
                                      </p:cBhvr>
                                      <p:tavLst>
                                        <p:tav tm="0">
                                          <p:val>
                                            <p:strVal val="ppt_y"/>
                                          </p:val>
                                        </p:tav>
                                        <p:tav tm="100000">
                                          <p:val>
                                            <p:strVal val="ppt_y"/>
                                          </p:val>
                                        </p:tav>
                                      </p:tavLst>
                                    </p:anim>
                                    <p:set>
                                      <p:cBhvr>
                                        <p:cTn id="384" dur="1" fill="hold">
                                          <p:stCondLst>
                                            <p:cond delay="2999"/>
                                          </p:stCondLst>
                                        </p:cTn>
                                        <p:tgtEl>
                                          <p:spTgt spid="58"/>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59"/>
                                        </p:tgtEl>
                                        <p:attrNameLst>
                                          <p:attrName>ppt_x</p:attrName>
                                        </p:attrNameLst>
                                      </p:cBhvr>
                                      <p:tavLst>
                                        <p:tav tm="0">
                                          <p:val>
                                            <p:strVal val="ppt_x"/>
                                          </p:val>
                                        </p:tav>
                                        <p:tav tm="100000">
                                          <p:val>
                                            <p:strVal val="0-ppt_w/2"/>
                                          </p:val>
                                        </p:tav>
                                      </p:tavLst>
                                    </p:anim>
                                    <p:anim calcmode="lin" valueType="num">
                                      <p:cBhvr additive="base">
                                        <p:cTn id="387" dur="3000"/>
                                        <p:tgtEl>
                                          <p:spTgt spid="59"/>
                                        </p:tgtEl>
                                        <p:attrNameLst>
                                          <p:attrName>ppt_y</p:attrName>
                                        </p:attrNameLst>
                                      </p:cBhvr>
                                      <p:tavLst>
                                        <p:tav tm="0">
                                          <p:val>
                                            <p:strVal val="ppt_y"/>
                                          </p:val>
                                        </p:tav>
                                        <p:tav tm="100000">
                                          <p:val>
                                            <p:strVal val="ppt_y"/>
                                          </p:val>
                                        </p:tav>
                                      </p:tavLst>
                                    </p:anim>
                                    <p:set>
                                      <p:cBhvr>
                                        <p:cTn id="388" dur="1" fill="hold">
                                          <p:stCondLst>
                                            <p:cond delay="2999"/>
                                          </p:stCondLst>
                                        </p:cTn>
                                        <p:tgtEl>
                                          <p:spTgt spid="59"/>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60"/>
                                        </p:tgtEl>
                                        <p:attrNameLst>
                                          <p:attrName>ppt_x</p:attrName>
                                        </p:attrNameLst>
                                      </p:cBhvr>
                                      <p:tavLst>
                                        <p:tav tm="0">
                                          <p:val>
                                            <p:strVal val="ppt_x"/>
                                          </p:val>
                                        </p:tav>
                                        <p:tav tm="100000">
                                          <p:val>
                                            <p:strVal val="1+ppt_w/2"/>
                                          </p:val>
                                        </p:tav>
                                      </p:tavLst>
                                    </p:anim>
                                    <p:anim calcmode="lin" valueType="num">
                                      <p:cBhvr additive="base">
                                        <p:cTn id="391" dur="3000"/>
                                        <p:tgtEl>
                                          <p:spTgt spid="60"/>
                                        </p:tgtEl>
                                        <p:attrNameLst>
                                          <p:attrName>ppt_y</p:attrName>
                                        </p:attrNameLst>
                                      </p:cBhvr>
                                      <p:tavLst>
                                        <p:tav tm="0">
                                          <p:val>
                                            <p:strVal val="ppt_y"/>
                                          </p:val>
                                        </p:tav>
                                        <p:tav tm="100000">
                                          <p:val>
                                            <p:strVal val="ppt_y"/>
                                          </p:val>
                                        </p:tav>
                                      </p:tavLst>
                                    </p:anim>
                                    <p:set>
                                      <p:cBhvr>
                                        <p:cTn id="392" dur="1" fill="hold">
                                          <p:stCondLst>
                                            <p:cond delay="2999"/>
                                          </p:stCondLst>
                                        </p:cTn>
                                        <p:tgtEl>
                                          <p:spTgt spid="60"/>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61"/>
                                        </p:tgtEl>
                                        <p:attrNameLst>
                                          <p:attrName>ppt_x</p:attrName>
                                        </p:attrNameLst>
                                      </p:cBhvr>
                                      <p:tavLst>
                                        <p:tav tm="0">
                                          <p:val>
                                            <p:strVal val="ppt_x"/>
                                          </p:val>
                                        </p:tav>
                                        <p:tav tm="100000">
                                          <p:val>
                                            <p:strVal val="0-ppt_w/2"/>
                                          </p:val>
                                        </p:tav>
                                      </p:tavLst>
                                    </p:anim>
                                    <p:anim calcmode="lin" valueType="num">
                                      <p:cBhvr additive="base">
                                        <p:cTn id="395" dur="3000"/>
                                        <p:tgtEl>
                                          <p:spTgt spid="61"/>
                                        </p:tgtEl>
                                        <p:attrNameLst>
                                          <p:attrName>ppt_y</p:attrName>
                                        </p:attrNameLst>
                                      </p:cBhvr>
                                      <p:tavLst>
                                        <p:tav tm="0">
                                          <p:val>
                                            <p:strVal val="ppt_y"/>
                                          </p:val>
                                        </p:tav>
                                        <p:tav tm="100000">
                                          <p:val>
                                            <p:strVal val="ppt_y"/>
                                          </p:val>
                                        </p:tav>
                                      </p:tavLst>
                                    </p:anim>
                                    <p:set>
                                      <p:cBhvr>
                                        <p:cTn id="396" dur="1" fill="hold">
                                          <p:stCondLst>
                                            <p:cond delay="2999"/>
                                          </p:stCondLst>
                                        </p:cTn>
                                        <p:tgtEl>
                                          <p:spTgt spid="61"/>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62"/>
                                        </p:tgtEl>
                                        <p:attrNameLst>
                                          <p:attrName>ppt_x</p:attrName>
                                        </p:attrNameLst>
                                      </p:cBhvr>
                                      <p:tavLst>
                                        <p:tav tm="0">
                                          <p:val>
                                            <p:strVal val="ppt_x"/>
                                          </p:val>
                                        </p:tav>
                                        <p:tav tm="100000">
                                          <p:val>
                                            <p:strVal val="1+ppt_w/2"/>
                                          </p:val>
                                        </p:tav>
                                      </p:tavLst>
                                    </p:anim>
                                    <p:anim calcmode="lin" valueType="num">
                                      <p:cBhvr additive="base">
                                        <p:cTn id="399" dur="3000"/>
                                        <p:tgtEl>
                                          <p:spTgt spid="62"/>
                                        </p:tgtEl>
                                        <p:attrNameLst>
                                          <p:attrName>ppt_y</p:attrName>
                                        </p:attrNameLst>
                                      </p:cBhvr>
                                      <p:tavLst>
                                        <p:tav tm="0">
                                          <p:val>
                                            <p:strVal val="ppt_y"/>
                                          </p:val>
                                        </p:tav>
                                        <p:tav tm="100000">
                                          <p:val>
                                            <p:strVal val="ppt_y"/>
                                          </p:val>
                                        </p:tav>
                                      </p:tavLst>
                                    </p:anim>
                                    <p:set>
                                      <p:cBhvr>
                                        <p:cTn id="400" dur="1" fill="hold">
                                          <p:stCondLst>
                                            <p:cond delay="2999"/>
                                          </p:stCondLst>
                                        </p:cTn>
                                        <p:tgtEl>
                                          <p:spTgt spid="62"/>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63"/>
                                        </p:tgtEl>
                                        <p:attrNameLst>
                                          <p:attrName>ppt_x</p:attrName>
                                        </p:attrNameLst>
                                      </p:cBhvr>
                                      <p:tavLst>
                                        <p:tav tm="0">
                                          <p:val>
                                            <p:strVal val="ppt_x"/>
                                          </p:val>
                                        </p:tav>
                                        <p:tav tm="100000">
                                          <p:val>
                                            <p:strVal val="0-ppt_w/2"/>
                                          </p:val>
                                        </p:tav>
                                      </p:tavLst>
                                    </p:anim>
                                    <p:anim calcmode="lin" valueType="num">
                                      <p:cBhvr additive="base">
                                        <p:cTn id="403" dur="3000"/>
                                        <p:tgtEl>
                                          <p:spTgt spid="63"/>
                                        </p:tgtEl>
                                        <p:attrNameLst>
                                          <p:attrName>ppt_y</p:attrName>
                                        </p:attrNameLst>
                                      </p:cBhvr>
                                      <p:tavLst>
                                        <p:tav tm="0">
                                          <p:val>
                                            <p:strVal val="ppt_y"/>
                                          </p:val>
                                        </p:tav>
                                        <p:tav tm="100000">
                                          <p:val>
                                            <p:strVal val="ppt_y"/>
                                          </p:val>
                                        </p:tav>
                                      </p:tavLst>
                                    </p:anim>
                                    <p:set>
                                      <p:cBhvr>
                                        <p:cTn id="404" dur="1" fill="hold">
                                          <p:stCondLst>
                                            <p:cond delay="2999"/>
                                          </p:stCondLst>
                                        </p:cTn>
                                        <p:tgtEl>
                                          <p:spTgt spid="63"/>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64"/>
                                        </p:tgtEl>
                                        <p:attrNameLst>
                                          <p:attrName>ppt_x</p:attrName>
                                        </p:attrNameLst>
                                      </p:cBhvr>
                                      <p:tavLst>
                                        <p:tav tm="0">
                                          <p:val>
                                            <p:strVal val="ppt_x"/>
                                          </p:val>
                                        </p:tav>
                                        <p:tav tm="100000">
                                          <p:val>
                                            <p:strVal val="1+ppt_w/2"/>
                                          </p:val>
                                        </p:tav>
                                      </p:tavLst>
                                    </p:anim>
                                    <p:anim calcmode="lin" valueType="num">
                                      <p:cBhvr additive="base">
                                        <p:cTn id="407" dur="3000"/>
                                        <p:tgtEl>
                                          <p:spTgt spid="64"/>
                                        </p:tgtEl>
                                        <p:attrNameLst>
                                          <p:attrName>ppt_y</p:attrName>
                                        </p:attrNameLst>
                                      </p:cBhvr>
                                      <p:tavLst>
                                        <p:tav tm="0">
                                          <p:val>
                                            <p:strVal val="ppt_y"/>
                                          </p:val>
                                        </p:tav>
                                        <p:tav tm="100000">
                                          <p:val>
                                            <p:strVal val="ppt_y"/>
                                          </p:val>
                                        </p:tav>
                                      </p:tavLst>
                                    </p:anim>
                                    <p:set>
                                      <p:cBhvr>
                                        <p:cTn id="408" dur="1" fill="hold">
                                          <p:stCondLst>
                                            <p:cond delay="2999"/>
                                          </p:stCondLst>
                                        </p:cTn>
                                        <p:tgtEl>
                                          <p:spTgt spid="64"/>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65"/>
                                        </p:tgtEl>
                                        <p:attrNameLst>
                                          <p:attrName>ppt_x</p:attrName>
                                        </p:attrNameLst>
                                      </p:cBhvr>
                                      <p:tavLst>
                                        <p:tav tm="0">
                                          <p:val>
                                            <p:strVal val="ppt_x"/>
                                          </p:val>
                                        </p:tav>
                                        <p:tav tm="100000">
                                          <p:val>
                                            <p:strVal val="0-ppt_w/2"/>
                                          </p:val>
                                        </p:tav>
                                      </p:tavLst>
                                    </p:anim>
                                    <p:anim calcmode="lin" valueType="num">
                                      <p:cBhvr additive="base">
                                        <p:cTn id="411" dur="3000"/>
                                        <p:tgtEl>
                                          <p:spTgt spid="65"/>
                                        </p:tgtEl>
                                        <p:attrNameLst>
                                          <p:attrName>ppt_y</p:attrName>
                                        </p:attrNameLst>
                                      </p:cBhvr>
                                      <p:tavLst>
                                        <p:tav tm="0">
                                          <p:val>
                                            <p:strVal val="ppt_y"/>
                                          </p:val>
                                        </p:tav>
                                        <p:tav tm="100000">
                                          <p:val>
                                            <p:strVal val="ppt_y"/>
                                          </p:val>
                                        </p:tav>
                                      </p:tavLst>
                                    </p:anim>
                                    <p:set>
                                      <p:cBhvr>
                                        <p:cTn id="412" dur="1" fill="hold">
                                          <p:stCondLst>
                                            <p:cond delay="2999"/>
                                          </p:stCondLst>
                                        </p:cTn>
                                        <p:tgtEl>
                                          <p:spTgt spid="65"/>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66"/>
                                        </p:tgtEl>
                                        <p:attrNameLst>
                                          <p:attrName>ppt_x</p:attrName>
                                        </p:attrNameLst>
                                      </p:cBhvr>
                                      <p:tavLst>
                                        <p:tav tm="0">
                                          <p:val>
                                            <p:strVal val="ppt_x"/>
                                          </p:val>
                                        </p:tav>
                                        <p:tav tm="100000">
                                          <p:val>
                                            <p:strVal val="1+ppt_w/2"/>
                                          </p:val>
                                        </p:tav>
                                      </p:tavLst>
                                    </p:anim>
                                    <p:anim calcmode="lin" valueType="num">
                                      <p:cBhvr additive="base">
                                        <p:cTn id="415" dur="3000"/>
                                        <p:tgtEl>
                                          <p:spTgt spid="66"/>
                                        </p:tgtEl>
                                        <p:attrNameLst>
                                          <p:attrName>ppt_y</p:attrName>
                                        </p:attrNameLst>
                                      </p:cBhvr>
                                      <p:tavLst>
                                        <p:tav tm="0">
                                          <p:val>
                                            <p:strVal val="ppt_y"/>
                                          </p:val>
                                        </p:tav>
                                        <p:tav tm="100000">
                                          <p:val>
                                            <p:strVal val="ppt_y"/>
                                          </p:val>
                                        </p:tav>
                                      </p:tavLst>
                                    </p:anim>
                                    <p:set>
                                      <p:cBhvr>
                                        <p:cTn id="416" dur="1" fill="hold">
                                          <p:stCondLst>
                                            <p:cond delay="2999"/>
                                          </p:stCondLst>
                                        </p:cTn>
                                        <p:tgtEl>
                                          <p:spTgt spid="66"/>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67"/>
                                        </p:tgtEl>
                                        <p:attrNameLst>
                                          <p:attrName>ppt_x</p:attrName>
                                        </p:attrNameLst>
                                      </p:cBhvr>
                                      <p:tavLst>
                                        <p:tav tm="0">
                                          <p:val>
                                            <p:strVal val="ppt_x"/>
                                          </p:val>
                                        </p:tav>
                                        <p:tav tm="100000">
                                          <p:val>
                                            <p:strVal val="0-ppt_w/2"/>
                                          </p:val>
                                        </p:tav>
                                      </p:tavLst>
                                    </p:anim>
                                    <p:anim calcmode="lin" valueType="num">
                                      <p:cBhvr additive="base">
                                        <p:cTn id="419" dur="3000"/>
                                        <p:tgtEl>
                                          <p:spTgt spid="67"/>
                                        </p:tgtEl>
                                        <p:attrNameLst>
                                          <p:attrName>ppt_y</p:attrName>
                                        </p:attrNameLst>
                                      </p:cBhvr>
                                      <p:tavLst>
                                        <p:tav tm="0">
                                          <p:val>
                                            <p:strVal val="ppt_y"/>
                                          </p:val>
                                        </p:tav>
                                        <p:tav tm="100000">
                                          <p:val>
                                            <p:strVal val="ppt_y"/>
                                          </p:val>
                                        </p:tav>
                                      </p:tavLst>
                                    </p:anim>
                                    <p:set>
                                      <p:cBhvr>
                                        <p:cTn id="420" dur="1" fill="hold">
                                          <p:stCondLst>
                                            <p:cond delay="2999"/>
                                          </p:stCondLst>
                                        </p:cTn>
                                        <p:tgtEl>
                                          <p:spTgt spid="67"/>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68"/>
                                        </p:tgtEl>
                                        <p:attrNameLst>
                                          <p:attrName>ppt_x</p:attrName>
                                        </p:attrNameLst>
                                      </p:cBhvr>
                                      <p:tavLst>
                                        <p:tav tm="0">
                                          <p:val>
                                            <p:strVal val="ppt_x"/>
                                          </p:val>
                                        </p:tav>
                                        <p:tav tm="100000">
                                          <p:val>
                                            <p:strVal val="1+ppt_w/2"/>
                                          </p:val>
                                        </p:tav>
                                      </p:tavLst>
                                    </p:anim>
                                    <p:anim calcmode="lin" valueType="num">
                                      <p:cBhvr additive="base">
                                        <p:cTn id="423" dur="3000"/>
                                        <p:tgtEl>
                                          <p:spTgt spid="68"/>
                                        </p:tgtEl>
                                        <p:attrNameLst>
                                          <p:attrName>ppt_y</p:attrName>
                                        </p:attrNameLst>
                                      </p:cBhvr>
                                      <p:tavLst>
                                        <p:tav tm="0">
                                          <p:val>
                                            <p:strVal val="ppt_y"/>
                                          </p:val>
                                        </p:tav>
                                        <p:tav tm="100000">
                                          <p:val>
                                            <p:strVal val="ppt_y"/>
                                          </p:val>
                                        </p:tav>
                                      </p:tavLst>
                                    </p:anim>
                                    <p:set>
                                      <p:cBhvr>
                                        <p:cTn id="424" dur="1" fill="hold">
                                          <p:stCondLst>
                                            <p:cond delay="2999"/>
                                          </p:stCondLst>
                                        </p:cTn>
                                        <p:tgtEl>
                                          <p:spTgt spid="68"/>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37"/>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38"/>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39"/>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40"/>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41"/>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42"/>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43"/>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44"/>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45"/>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46"/>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47"/>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48"/>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49"/>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50"/>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51"/>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52"/>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53"/>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54"/>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55"/>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56"/>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57"/>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58"/>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59"/>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60"/>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61"/>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62"/>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63"/>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64"/>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65"/>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66"/>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67"/>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68"/>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33110_dwa-delfinki-morze-niebo.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prstClr val="black"/>
                <a:srgbClr val="3764F3">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23010_dziewczynka-delfin-woda-pocalunek.jpg"/>
          <p:cNvPicPr>
            <a:picLocks noChangeAspect="1"/>
          </p:cNvPicPr>
          <p:nvPr/>
        </p:nvPicPr>
        <p:blipFill>
          <a:blip r:embed="rId3"/>
          <a:stretch>
            <a:fillRect/>
          </a:stretch>
        </p:blipFill>
        <p:spPr>
          <a:xfrm>
            <a:off x="0" y="6691"/>
            <a:ext cx="9144000" cy="6851309"/>
          </a:xfrm>
          <a:prstGeom prst="rect">
            <a:avLst/>
          </a:prstGeom>
        </p:spPr>
      </p:pic>
      <p:sp>
        <p:nvSpPr>
          <p:cNvPr id="5" name="4 Rombo"/>
          <p:cNvSpPr/>
          <p:nvPr/>
        </p:nvSpPr>
        <p:spPr>
          <a:xfrm>
            <a:off x="1785918" y="0"/>
            <a:ext cx="5572164" cy="6858000"/>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5">
                  <a:shade val="45000"/>
                  <a:satMod val="135000"/>
                </a:schemeClr>
                <a:prstClr val="white"/>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1">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34812_dwa-delfiny-blekitna-woda.jpg"/>
          <p:cNvPicPr>
            <a:picLocks noChangeAspect="1"/>
          </p:cNvPicPr>
          <p:nvPr/>
        </p:nvPicPr>
        <p:blipFill>
          <a:blip r:embed="rId3"/>
          <a:stretch>
            <a:fillRect/>
          </a:stretch>
        </p:blipFill>
        <p:spPr>
          <a:xfrm>
            <a:off x="0" y="20033"/>
            <a:ext cx="9144000" cy="6837967"/>
          </a:xfrm>
          <a:prstGeom prst="rect">
            <a:avLst/>
          </a:prstGeom>
        </p:spPr>
      </p:pic>
      <p:sp>
        <p:nvSpPr>
          <p:cNvPr id="5" name="4 Anillo"/>
          <p:cNvSpPr/>
          <p:nvPr/>
        </p:nvSpPr>
        <p:spPr>
          <a:xfrm>
            <a:off x="2643174" y="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4">
              <a:duotone>
                <a:prstClr val="black"/>
                <a:srgbClr val="3333FF">
                  <a:tint val="45000"/>
                  <a:satMod val="400000"/>
                </a:srgbClr>
              </a:duotone>
              <a:lum contrast="40000"/>
            </a:blip>
            <a:srcRect/>
            <a:tile tx="0" ty="0" sx="100000" sy="100000" flip="none" algn="tl"/>
          </a:blipFill>
          <a:ln w="3175">
            <a:solidFill>
              <a:schemeClr val="tx2">
                <a:lumMod val="75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34904_statek-delfiny-woda.jpg"/>
          <p:cNvPicPr>
            <a:picLocks noChangeAspect="1"/>
          </p:cNvPicPr>
          <p:nvPr/>
        </p:nvPicPr>
        <p:blipFill>
          <a:blip r:embed="rId3"/>
          <a:stretch>
            <a:fillRect/>
          </a:stretch>
        </p:blipFill>
        <p:spPr>
          <a:xfrm>
            <a:off x="0" y="0"/>
            <a:ext cx="9144000" cy="6844632"/>
          </a:xfrm>
          <a:prstGeom prst="rect">
            <a:avLst/>
          </a:prstGeom>
        </p:spPr>
      </p:pic>
      <p:sp>
        <p:nvSpPr>
          <p:cNvPr id="5" name="4 Elipse"/>
          <p:cNvSpPr/>
          <p:nvPr/>
        </p:nvSpPr>
        <p:spPr>
          <a:xfrm>
            <a:off x="0" y="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duotone>
                <a:prstClr val="black"/>
                <a:srgbClr val="FF0000">
                  <a:tint val="45000"/>
                  <a:satMod val="400000"/>
                </a:srgbClr>
              </a:duotone>
              <a:lum bright="-10000"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45063_basen-delfin-kolo-czlowiek.jpg"/>
          <p:cNvPicPr>
            <a:picLocks noChangeAspect="1"/>
          </p:cNvPicPr>
          <p:nvPr/>
        </p:nvPicPr>
        <p:blipFill>
          <a:blip r:embed="rId3"/>
          <a:stretch>
            <a:fillRect/>
          </a:stretch>
        </p:blipFill>
        <p:spPr>
          <a:xfrm>
            <a:off x="0" y="10016"/>
            <a:ext cx="9144000" cy="6847984"/>
          </a:xfrm>
          <a:prstGeom prst="rect">
            <a:avLst/>
          </a:prstGeom>
        </p:spPr>
      </p:pic>
      <p:sp>
        <p:nvSpPr>
          <p:cNvPr id="5" name="4 Lágrima"/>
          <p:cNvSpPr/>
          <p:nvPr/>
        </p:nvSpPr>
        <p:spPr>
          <a:xfrm rot="13526377">
            <a:off x="1517528" y="709034"/>
            <a:ext cx="4995714" cy="5135235"/>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3526377">
            <a:off x="1759554" y="1124517"/>
            <a:ext cx="4241525" cy="4304467"/>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526377">
            <a:off x="2092694" y="1497618"/>
            <a:ext cx="3503808" cy="3527014"/>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526377">
            <a:off x="2310269" y="1856617"/>
            <a:ext cx="2925781" cy="2893091"/>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61875">
            <a:off x="2637401" y="2143831"/>
            <a:ext cx="2193517" cy="2310794"/>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681943">
            <a:off x="2838893" y="2470814"/>
            <a:ext cx="1606162" cy="1626440"/>
          </a:xfrm>
          <a:prstGeom prst="teardrop">
            <a:avLst>
              <a:gd name="adj" fmla="val 132937"/>
            </a:avLst>
          </a:prstGeom>
          <a:blipFill dpi="0" rotWithShape="1">
            <a:blip r:embed="rId4">
              <a:duotone>
                <a:schemeClr val="accent5">
                  <a:shade val="45000"/>
                  <a:satMod val="135000"/>
                </a:schemeClr>
                <a:prstClr val="white"/>
              </a:duotone>
              <a:lum bright="40000" contrast="40000"/>
            </a:blip>
            <a:srcRect/>
            <a:stretch>
              <a:fillRect/>
            </a:stretch>
          </a:blipFill>
          <a:ln w="3175">
            <a:noFill/>
            <a:prstDash val="sysDot"/>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7"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ppt_x</p:attrName>
                                        </p:attrNameLst>
                                      </p:cBhvr>
                                      <p:tavLst>
                                        <p:tav tm="0">
                                          <p:val>
                                            <p:strVal val="#ppt_x+#ppt_w/2"/>
                                          </p:val>
                                        </p:tav>
                                        <p:tav tm="100000">
                                          <p:val>
                                            <p:strVal val="#ppt_x"/>
                                          </p:val>
                                        </p:tav>
                                      </p:tavLst>
                                    </p:anim>
                                    <p:anim calcmode="lin" valueType="num">
                                      <p:cBhvr>
                                        <p:cTn id="11" dur="4000" fill="hold"/>
                                        <p:tgtEl>
                                          <p:spTgt spid="5"/>
                                        </p:tgtEl>
                                        <p:attrNameLst>
                                          <p:attrName>ppt_y</p:attrName>
                                        </p:attrNameLst>
                                      </p:cBhvr>
                                      <p:tavLst>
                                        <p:tav tm="0">
                                          <p:val>
                                            <p:strVal val="#ppt_y"/>
                                          </p:val>
                                        </p:tav>
                                        <p:tav tm="100000">
                                          <p:val>
                                            <p:strVal val="#ppt_y"/>
                                          </p:val>
                                        </p:tav>
                                      </p:tavLst>
                                    </p:anim>
                                    <p:anim calcmode="lin" valueType="num">
                                      <p:cBhvr>
                                        <p:cTn id="12" dur="4000" fill="hold"/>
                                        <p:tgtEl>
                                          <p:spTgt spid="5"/>
                                        </p:tgtEl>
                                        <p:attrNameLst>
                                          <p:attrName>ppt_w</p:attrName>
                                        </p:attrNameLst>
                                      </p:cBhvr>
                                      <p:tavLst>
                                        <p:tav tm="0">
                                          <p:val>
                                            <p:fltVal val="0"/>
                                          </p:val>
                                        </p:tav>
                                        <p:tav tm="100000">
                                          <p:val>
                                            <p:strVal val="#ppt_w"/>
                                          </p:val>
                                        </p:tav>
                                      </p:tavLst>
                                    </p:anim>
                                    <p:anim calcmode="lin" valueType="num">
                                      <p:cBhvr>
                                        <p:cTn id="13" dur="4000" fill="hold"/>
                                        <p:tgtEl>
                                          <p:spTgt spid="5"/>
                                        </p:tgtEl>
                                        <p:attrNameLst>
                                          <p:attrName>ppt_h</p:attrName>
                                        </p:attrNameLst>
                                      </p:cBhvr>
                                      <p:tavLst>
                                        <p:tav tm="0">
                                          <p:val>
                                            <p:strVal val="#ppt_h"/>
                                          </p:val>
                                        </p:tav>
                                        <p:tav tm="100000">
                                          <p:val>
                                            <p:strVal val="#ppt_h"/>
                                          </p:val>
                                        </p:tav>
                                      </p:tavLst>
                                    </p:anim>
                                  </p:childTnLst>
                                </p:cTn>
                              </p:par>
                              <p:par>
                                <p:cTn id="14" presetID="17" presetClass="entr" presetSubtype="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ppt_x</p:attrName>
                                        </p:attrNameLst>
                                      </p:cBhvr>
                                      <p:tavLst>
                                        <p:tav tm="0">
                                          <p:val>
                                            <p:strVal val="#ppt_x+#ppt_w/2"/>
                                          </p:val>
                                        </p:tav>
                                        <p:tav tm="100000">
                                          <p:val>
                                            <p:strVal val="#ppt_x"/>
                                          </p:val>
                                        </p:tav>
                                      </p:tavLst>
                                    </p:anim>
                                    <p:anim calcmode="lin" valueType="num">
                                      <p:cBhvr>
                                        <p:cTn id="17" dur="5000" fill="hold"/>
                                        <p:tgtEl>
                                          <p:spTgt spid="6"/>
                                        </p:tgtEl>
                                        <p:attrNameLst>
                                          <p:attrName>ppt_y</p:attrName>
                                        </p:attrNameLst>
                                      </p:cBhvr>
                                      <p:tavLst>
                                        <p:tav tm="0">
                                          <p:val>
                                            <p:strVal val="#ppt_y"/>
                                          </p:val>
                                        </p:tav>
                                        <p:tav tm="100000">
                                          <p:val>
                                            <p:strVal val="#ppt_y"/>
                                          </p:val>
                                        </p:tav>
                                      </p:tavLst>
                                    </p:anim>
                                    <p:anim calcmode="lin" valueType="num">
                                      <p:cBhvr>
                                        <p:cTn id="18" dur="5000" fill="hold"/>
                                        <p:tgtEl>
                                          <p:spTgt spid="6"/>
                                        </p:tgtEl>
                                        <p:attrNameLst>
                                          <p:attrName>ppt_w</p:attrName>
                                        </p:attrNameLst>
                                      </p:cBhvr>
                                      <p:tavLst>
                                        <p:tav tm="0">
                                          <p:val>
                                            <p:fltVal val="0"/>
                                          </p:val>
                                        </p:tav>
                                        <p:tav tm="100000">
                                          <p:val>
                                            <p:strVal val="#ppt_w"/>
                                          </p:val>
                                        </p:tav>
                                      </p:tavLst>
                                    </p:anim>
                                    <p:anim calcmode="lin" valueType="num">
                                      <p:cBhvr>
                                        <p:cTn id="19" dur="5000" fill="hold"/>
                                        <p:tgtEl>
                                          <p:spTgt spid="6"/>
                                        </p:tgtEl>
                                        <p:attrNameLst>
                                          <p:attrName>ppt_h</p:attrName>
                                        </p:attrNameLst>
                                      </p:cBhvr>
                                      <p:tavLst>
                                        <p:tav tm="0">
                                          <p:val>
                                            <p:strVal val="#ppt_h"/>
                                          </p:val>
                                        </p:tav>
                                        <p:tav tm="100000">
                                          <p:val>
                                            <p:strVal val="#ppt_h"/>
                                          </p:val>
                                        </p:tav>
                                      </p:tavLst>
                                    </p:anim>
                                  </p:childTnLst>
                                </p:cTn>
                              </p:par>
                              <p:par>
                                <p:cTn id="20" presetID="17"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6000" fill="hold"/>
                                        <p:tgtEl>
                                          <p:spTgt spid="7"/>
                                        </p:tgtEl>
                                        <p:attrNameLst>
                                          <p:attrName>ppt_x</p:attrName>
                                        </p:attrNameLst>
                                      </p:cBhvr>
                                      <p:tavLst>
                                        <p:tav tm="0">
                                          <p:val>
                                            <p:strVal val="#ppt_x+#ppt_w/2"/>
                                          </p:val>
                                        </p:tav>
                                        <p:tav tm="100000">
                                          <p:val>
                                            <p:strVal val="#ppt_x"/>
                                          </p:val>
                                        </p:tav>
                                      </p:tavLst>
                                    </p:anim>
                                    <p:anim calcmode="lin" valueType="num">
                                      <p:cBhvr>
                                        <p:cTn id="23" dur="6000" fill="hold"/>
                                        <p:tgtEl>
                                          <p:spTgt spid="7"/>
                                        </p:tgtEl>
                                        <p:attrNameLst>
                                          <p:attrName>ppt_y</p:attrName>
                                        </p:attrNameLst>
                                      </p:cBhvr>
                                      <p:tavLst>
                                        <p:tav tm="0">
                                          <p:val>
                                            <p:strVal val="#ppt_y"/>
                                          </p:val>
                                        </p:tav>
                                        <p:tav tm="100000">
                                          <p:val>
                                            <p:strVal val="#ppt_y"/>
                                          </p:val>
                                        </p:tav>
                                      </p:tavLst>
                                    </p:anim>
                                    <p:anim calcmode="lin" valueType="num">
                                      <p:cBhvr>
                                        <p:cTn id="24" dur="6000" fill="hold"/>
                                        <p:tgtEl>
                                          <p:spTgt spid="7"/>
                                        </p:tgtEl>
                                        <p:attrNameLst>
                                          <p:attrName>ppt_w</p:attrName>
                                        </p:attrNameLst>
                                      </p:cBhvr>
                                      <p:tavLst>
                                        <p:tav tm="0">
                                          <p:val>
                                            <p:fltVal val="0"/>
                                          </p:val>
                                        </p:tav>
                                        <p:tav tm="100000">
                                          <p:val>
                                            <p:strVal val="#ppt_w"/>
                                          </p:val>
                                        </p:tav>
                                      </p:tavLst>
                                    </p:anim>
                                    <p:anim calcmode="lin" valueType="num">
                                      <p:cBhvr>
                                        <p:cTn id="25" dur="6000" fill="hold"/>
                                        <p:tgtEl>
                                          <p:spTgt spid="7"/>
                                        </p:tgtEl>
                                        <p:attrNameLst>
                                          <p:attrName>ppt_h</p:attrName>
                                        </p:attrNameLst>
                                      </p:cBhvr>
                                      <p:tavLst>
                                        <p:tav tm="0">
                                          <p:val>
                                            <p:strVal val="#ppt_h"/>
                                          </p:val>
                                        </p:tav>
                                        <p:tav tm="100000">
                                          <p:val>
                                            <p:strVal val="#ppt_h"/>
                                          </p:val>
                                        </p:tav>
                                      </p:tavLst>
                                    </p:anim>
                                  </p:childTnLst>
                                </p:cTn>
                              </p:par>
                              <p:par>
                                <p:cTn id="26" presetID="17" presetClass="entr" presetSubtype="2"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7000" fill="hold"/>
                                        <p:tgtEl>
                                          <p:spTgt spid="8"/>
                                        </p:tgtEl>
                                        <p:attrNameLst>
                                          <p:attrName>ppt_x</p:attrName>
                                        </p:attrNameLst>
                                      </p:cBhvr>
                                      <p:tavLst>
                                        <p:tav tm="0">
                                          <p:val>
                                            <p:strVal val="#ppt_x+#ppt_w/2"/>
                                          </p:val>
                                        </p:tav>
                                        <p:tav tm="100000">
                                          <p:val>
                                            <p:strVal val="#ppt_x"/>
                                          </p:val>
                                        </p:tav>
                                      </p:tavLst>
                                    </p:anim>
                                    <p:anim calcmode="lin" valueType="num">
                                      <p:cBhvr>
                                        <p:cTn id="29" dur="7000" fill="hold"/>
                                        <p:tgtEl>
                                          <p:spTgt spid="8"/>
                                        </p:tgtEl>
                                        <p:attrNameLst>
                                          <p:attrName>ppt_y</p:attrName>
                                        </p:attrNameLst>
                                      </p:cBhvr>
                                      <p:tavLst>
                                        <p:tav tm="0">
                                          <p:val>
                                            <p:strVal val="#ppt_y"/>
                                          </p:val>
                                        </p:tav>
                                        <p:tav tm="100000">
                                          <p:val>
                                            <p:strVal val="#ppt_y"/>
                                          </p:val>
                                        </p:tav>
                                      </p:tavLst>
                                    </p:anim>
                                    <p:anim calcmode="lin" valueType="num">
                                      <p:cBhvr>
                                        <p:cTn id="30" dur="7000" fill="hold"/>
                                        <p:tgtEl>
                                          <p:spTgt spid="8"/>
                                        </p:tgtEl>
                                        <p:attrNameLst>
                                          <p:attrName>ppt_w</p:attrName>
                                        </p:attrNameLst>
                                      </p:cBhvr>
                                      <p:tavLst>
                                        <p:tav tm="0">
                                          <p:val>
                                            <p:fltVal val="0"/>
                                          </p:val>
                                        </p:tav>
                                        <p:tav tm="100000">
                                          <p:val>
                                            <p:strVal val="#ppt_w"/>
                                          </p:val>
                                        </p:tav>
                                      </p:tavLst>
                                    </p:anim>
                                    <p:anim calcmode="lin" valueType="num">
                                      <p:cBhvr>
                                        <p:cTn id="31" dur="7000" fill="hold"/>
                                        <p:tgtEl>
                                          <p:spTgt spid="8"/>
                                        </p:tgtEl>
                                        <p:attrNameLst>
                                          <p:attrName>ppt_h</p:attrName>
                                        </p:attrNameLst>
                                      </p:cBhvr>
                                      <p:tavLst>
                                        <p:tav tm="0">
                                          <p:val>
                                            <p:strVal val="#ppt_h"/>
                                          </p:val>
                                        </p:tav>
                                        <p:tav tm="100000">
                                          <p:val>
                                            <p:strVal val="#ppt_h"/>
                                          </p:val>
                                        </p:tav>
                                      </p:tavLst>
                                    </p:anim>
                                  </p:childTnLst>
                                </p:cTn>
                              </p:par>
                              <p:par>
                                <p:cTn id="32" presetID="17"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8000" fill="hold"/>
                                        <p:tgtEl>
                                          <p:spTgt spid="9"/>
                                        </p:tgtEl>
                                        <p:attrNameLst>
                                          <p:attrName>ppt_x</p:attrName>
                                        </p:attrNameLst>
                                      </p:cBhvr>
                                      <p:tavLst>
                                        <p:tav tm="0">
                                          <p:val>
                                            <p:strVal val="#ppt_x+#ppt_w/2"/>
                                          </p:val>
                                        </p:tav>
                                        <p:tav tm="100000">
                                          <p:val>
                                            <p:strVal val="#ppt_x"/>
                                          </p:val>
                                        </p:tav>
                                      </p:tavLst>
                                    </p:anim>
                                    <p:anim calcmode="lin" valueType="num">
                                      <p:cBhvr>
                                        <p:cTn id="35" dur="8000" fill="hold"/>
                                        <p:tgtEl>
                                          <p:spTgt spid="9"/>
                                        </p:tgtEl>
                                        <p:attrNameLst>
                                          <p:attrName>ppt_y</p:attrName>
                                        </p:attrNameLst>
                                      </p:cBhvr>
                                      <p:tavLst>
                                        <p:tav tm="0">
                                          <p:val>
                                            <p:strVal val="#ppt_y"/>
                                          </p:val>
                                        </p:tav>
                                        <p:tav tm="100000">
                                          <p:val>
                                            <p:strVal val="#ppt_y"/>
                                          </p:val>
                                        </p:tav>
                                      </p:tavLst>
                                    </p:anim>
                                    <p:anim calcmode="lin" valueType="num">
                                      <p:cBhvr>
                                        <p:cTn id="36" dur="8000" fill="hold"/>
                                        <p:tgtEl>
                                          <p:spTgt spid="9"/>
                                        </p:tgtEl>
                                        <p:attrNameLst>
                                          <p:attrName>ppt_w</p:attrName>
                                        </p:attrNameLst>
                                      </p:cBhvr>
                                      <p:tavLst>
                                        <p:tav tm="0">
                                          <p:val>
                                            <p:fltVal val="0"/>
                                          </p:val>
                                        </p:tav>
                                        <p:tav tm="100000">
                                          <p:val>
                                            <p:strVal val="#ppt_w"/>
                                          </p:val>
                                        </p:tav>
                                      </p:tavLst>
                                    </p:anim>
                                    <p:anim calcmode="lin" valueType="num">
                                      <p:cBhvr>
                                        <p:cTn id="37" dur="8000" fill="hold"/>
                                        <p:tgtEl>
                                          <p:spTgt spid="9"/>
                                        </p:tgtEl>
                                        <p:attrNameLst>
                                          <p:attrName>ppt_h</p:attrName>
                                        </p:attrNameLst>
                                      </p:cBhvr>
                                      <p:tavLst>
                                        <p:tav tm="0">
                                          <p:val>
                                            <p:strVal val="#ppt_h"/>
                                          </p:val>
                                        </p:tav>
                                        <p:tav tm="100000">
                                          <p:val>
                                            <p:strVal val="#ppt_h"/>
                                          </p:val>
                                        </p:tav>
                                      </p:tavLst>
                                    </p:anim>
                                  </p:childTnLst>
                                </p:cTn>
                              </p:par>
                              <p:par>
                                <p:cTn id="38" presetID="17" presetClass="entr" presetSubtype="2"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9000" fill="hold"/>
                                        <p:tgtEl>
                                          <p:spTgt spid="10"/>
                                        </p:tgtEl>
                                        <p:attrNameLst>
                                          <p:attrName>ppt_x</p:attrName>
                                        </p:attrNameLst>
                                      </p:cBhvr>
                                      <p:tavLst>
                                        <p:tav tm="0">
                                          <p:val>
                                            <p:strVal val="#ppt_x+#ppt_w/2"/>
                                          </p:val>
                                        </p:tav>
                                        <p:tav tm="100000">
                                          <p:val>
                                            <p:strVal val="#ppt_x"/>
                                          </p:val>
                                        </p:tav>
                                      </p:tavLst>
                                    </p:anim>
                                    <p:anim calcmode="lin" valueType="num">
                                      <p:cBhvr>
                                        <p:cTn id="41" dur="9000" fill="hold"/>
                                        <p:tgtEl>
                                          <p:spTgt spid="10"/>
                                        </p:tgtEl>
                                        <p:attrNameLst>
                                          <p:attrName>ppt_y</p:attrName>
                                        </p:attrNameLst>
                                      </p:cBhvr>
                                      <p:tavLst>
                                        <p:tav tm="0">
                                          <p:val>
                                            <p:strVal val="#ppt_y"/>
                                          </p:val>
                                        </p:tav>
                                        <p:tav tm="100000">
                                          <p:val>
                                            <p:strVal val="#ppt_y"/>
                                          </p:val>
                                        </p:tav>
                                      </p:tavLst>
                                    </p:anim>
                                    <p:anim calcmode="lin" valueType="num">
                                      <p:cBhvr>
                                        <p:cTn id="42" dur="9000" fill="hold"/>
                                        <p:tgtEl>
                                          <p:spTgt spid="10"/>
                                        </p:tgtEl>
                                        <p:attrNameLst>
                                          <p:attrName>ppt_w</p:attrName>
                                        </p:attrNameLst>
                                      </p:cBhvr>
                                      <p:tavLst>
                                        <p:tav tm="0">
                                          <p:val>
                                            <p:fltVal val="0"/>
                                          </p:val>
                                        </p:tav>
                                        <p:tav tm="100000">
                                          <p:val>
                                            <p:strVal val="#ppt_w"/>
                                          </p:val>
                                        </p:tav>
                                      </p:tavLst>
                                    </p:anim>
                                    <p:anim calcmode="lin" valueType="num">
                                      <p:cBhvr>
                                        <p:cTn id="43" dur="9000" fill="hold"/>
                                        <p:tgtEl>
                                          <p:spTgt spid="10"/>
                                        </p:tgtEl>
                                        <p:attrNameLst>
                                          <p:attrName>ppt_h</p:attrName>
                                        </p:attrNameLst>
                                      </p:cBhvr>
                                      <p:tavLst>
                                        <p:tav tm="0">
                                          <p:val>
                                            <p:strVal val="#ppt_h"/>
                                          </p:val>
                                        </p:tav>
                                        <p:tav tm="100000">
                                          <p:val>
                                            <p:strVal val="#ppt_h"/>
                                          </p:val>
                                        </p:tav>
                                      </p:tavLst>
                                    </p:anim>
                                  </p:childTnLst>
                                </p:cTn>
                              </p:par>
                              <p:par>
                                <p:cTn id="44" presetID="15" presetClass="entr" presetSubtype="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fltVal val="0"/>
                                          </p:val>
                                        </p:tav>
                                        <p:tav tm="100000">
                                          <p:val>
                                            <p:strVal val="#ppt_w"/>
                                          </p:val>
                                        </p:tav>
                                      </p:tavLst>
                                    </p:anim>
                                    <p:anim calcmode="lin" valueType="num">
                                      <p:cBhvr>
                                        <p:cTn id="47" dur="3000" fill="hold"/>
                                        <p:tgtEl>
                                          <p:spTgt spid="5"/>
                                        </p:tgtEl>
                                        <p:attrNameLst>
                                          <p:attrName>ppt_h</p:attrName>
                                        </p:attrNameLst>
                                      </p:cBhvr>
                                      <p:tavLst>
                                        <p:tav tm="0">
                                          <p:val>
                                            <p:fltVal val="0"/>
                                          </p:val>
                                        </p:tav>
                                        <p:tav tm="100000">
                                          <p:val>
                                            <p:strVal val="#ppt_h"/>
                                          </p:val>
                                        </p:tav>
                                      </p:tavLst>
                                    </p:anim>
                                    <p:anim calcmode="lin" valueType="num">
                                      <p:cBhvr>
                                        <p:cTn id="48"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9" dur="3000" fill="hold"/>
                                        <p:tgtEl>
                                          <p:spTgt spid="5"/>
                                        </p:tgtEl>
                                        <p:attrNameLst>
                                          <p:attrName>ppt_y</p:attrName>
                                        </p:attrNameLst>
                                      </p:cBhvr>
                                      <p:tavLst>
                                        <p:tav tm="0" fmla="#ppt_y+(sin(-2*pi*(1-$))*-#ppt_x+cos(-2*pi*(1-$))*(1-#ppt_y))*(1-$)">
                                          <p:val>
                                            <p:fltVal val="0"/>
                                          </p:val>
                                        </p:tav>
                                        <p:tav tm="100000">
                                          <p:val>
                                            <p:fltVal val="1"/>
                                          </p:val>
                                        </p:tav>
                                      </p:tavLst>
                                    </p:anim>
                                  </p:childTnLst>
                                </p:cTn>
                              </p:par>
                              <p:par>
                                <p:cTn id="50" presetID="15" presetClass="entr" presetSubtype="0" fill="hold" grpId="1"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p:cTn id="52" dur="4000" fill="hold"/>
                                        <p:tgtEl>
                                          <p:spTgt spid="6"/>
                                        </p:tgtEl>
                                        <p:attrNameLst>
                                          <p:attrName>ppt_w</p:attrName>
                                        </p:attrNameLst>
                                      </p:cBhvr>
                                      <p:tavLst>
                                        <p:tav tm="0">
                                          <p:val>
                                            <p:fltVal val="0"/>
                                          </p:val>
                                        </p:tav>
                                        <p:tav tm="100000">
                                          <p:val>
                                            <p:strVal val="#ppt_w"/>
                                          </p:val>
                                        </p:tav>
                                      </p:tavLst>
                                    </p:anim>
                                    <p:anim calcmode="lin" valueType="num">
                                      <p:cBhvr>
                                        <p:cTn id="53" dur="4000" fill="hold"/>
                                        <p:tgtEl>
                                          <p:spTgt spid="6"/>
                                        </p:tgtEl>
                                        <p:attrNameLst>
                                          <p:attrName>ppt_h</p:attrName>
                                        </p:attrNameLst>
                                      </p:cBhvr>
                                      <p:tavLst>
                                        <p:tav tm="0">
                                          <p:val>
                                            <p:fltVal val="0"/>
                                          </p:val>
                                        </p:tav>
                                        <p:tav tm="100000">
                                          <p:val>
                                            <p:strVal val="#ppt_h"/>
                                          </p:val>
                                        </p:tav>
                                      </p:tavLst>
                                    </p:anim>
                                    <p:anim calcmode="lin" valueType="num">
                                      <p:cBhvr>
                                        <p:cTn id="54" dur="4000" fill="hold"/>
                                        <p:tgtEl>
                                          <p:spTgt spid="6"/>
                                        </p:tgtEl>
                                        <p:attrNameLst>
                                          <p:attrName>ppt_x</p:attrName>
                                        </p:attrNameLst>
                                      </p:cBhvr>
                                      <p:tavLst>
                                        <p:tav tm="0" fmla="#ppt_x+(cos(-2*pi*(1-$))*-#ppt_x-sin(-2*pi*(1-$))*(1-#ppt_y))*(1-$)">
                                          <p:val>
                                            <p:fltVal val="0"/>
                                          </p:val>
                                        </p:tav>
                                        <p:tav tm="100000">
                                          <p:val>
                                            <p:fltVal val="1"/>
                                          </p:val>
                                        </p:tav>
                                      </p:tavLst>
                                    </p:anim>
                                    <p:anim calcmode="lin" valueType="num">
                                      <p:cBhvr>
                                        <p:cTn id="55" dur="4000" fill="hold"/>
                                        <p:tgtEl>
                                          <p:spTgt spid="6"/>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grpId="1"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p:cTn id="58" dur="5000" fill="hold"/>
                                        <p:tgtEl>
                                          <p:spTgt spid="7"/>
                                        </p:tgtEl>
                                        <p:attrNameLst>
                                          <p:attrName>ppt_w</p:attrName>
                                        </p:attrNameLst>
                                      </p:cBhvr>
                                      <p:tavLst>
                                        <p:tav tm="0">
                                          <p:val>
                                            <p:fltVal val="0"/>
                                          </p:val>
                                        </p:tav>
                                        <p:tav tm="100000">
                                          <p:val>
                                            <p:strVal val="#ppt_w"/>
                                          </p:val>
                                        </p:tav>
                                      </p:tavLst>
                                    </p:anim>
                                    <p:anim calcmode="lin" valueType="num">
                                      <p:cBhvr>
                                        <p:cTn id="59" dur="5000" fill="hold"/>
                                        <p:tgtEl>
                                          <p:spTgt spid="7"/>
                                        </p:tgtEl>
                                        <p:attrNameLst>
                                          <p:attrName>ppt_h</p:attrName>
                                        </p:attrNameLst>
                                      </p:cBhvr>
                                      <p:tavLst>
                                        <p:tav tm="0">
                                          <p:val>
                                            <p:fltVal val="0"/>
                                          </p:val>
                                        </p:tav>
                                        <p:tav tm="100000">
                                          <p:val>
                                            <p:strVal val="#ppt_h"/>
                                          </p:val>
                                        </p:tav>
                                      </p:tavLst>
                                    </p:anim>
                                    <p:anim calcmode="lin" valueType="num">
                                      <p:cBhvr>
                                        <p:cTn id="60" dur="5000" fill="hold"/>
                                        <p:tgtEl>
                                          <p:spTgt spid="7"/>
                                        </p:tgtEl>
                                        <p:attrNameLst>
                                          <p:attrName>ppt_x</p:attrName>
                                        </p:attrNameLst>
                                      </p:cBhvr>
                                      <p:tavLst>
                                        <p:tav tm="0" fmla="#ppt_x+(cos(-2*pi*(1-$))*-#ppt_x-sin(-2*pi*(1-$))*(1-#ppt_y))*(1-$)">
                                          <p:val>
                                            <p:fltVal val="0"/>
                                          </p:val>
                                        </p:tav>
                                        <p:tav tm="100000">
                                          <p:val>
                                            <p:fltVal val="1"/>
                                          </p:val>
                                        </p:tav>
                                      </p:tavLst>
                                    </p:anim>
                                    <p:anim calcmode="lin" valueType="num">
                                      <p:cBhvr>
                                        <p:cTn id="61" dur="5000" fill="hold"/>
                                        <p:tgtEl>
                                          <p:spTgt spid="7"/>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6000" fill="hold"/>
                                        <p:tgtEl>
                                          <p:spTgt spid="8"/>
                                        </p:tgtEl>
                                        <p:attrNameLst>
                                          <p:attrName>ppt_w</p:attrName>
                                        </p:attrNameLst>
                                      </p:cBhvr>
                                      <p:tavLst>
                                        <p:tav tm="0">
                                          <p:val>
                                            <p:fltVal val="0"/>
                                          </p:val>
                                        </p:tav>
                                        <p:tav tm="100000">
                                          <p:val>
                                            <p:strVal val="#ppt_w"/>
                                          </p:val>
                                        </p:tav>
                                      </p:tavLst>
                                    </p:anim>
                                    <p:anim calcmode="lin" valueType="num">
                                      <p:cBhvr>
                                        <p:cTn id="65" dur="6000" fill="hold"/>
                                        <p:tgtEl>
                                          <p:spTgt spid="8"/>
                                        </p:tgtEl>
                                        <p:attrNameLst>
                                          <p:attrName>ppt_h</p:attrName>
                                        </p:attrNameLst>
                                      </p:cBhvr>
                                      <p:tavLst>
                                        <p:tav tm="0">
                                          <p:val>
                                            <p:fltVal val="0"/>
                                          </p:val>
                                        </p:tav>
                                        <p:tav tm="100000">
                                          <p:val>
                                            <p:strVal val="#ppt_h"/>
                                          </p:val>
                                        </p:tav>
                                      </p:tavLst>
                                    </p:anim>
                                    <p:anim calcmode="lin" valueType="num">
                                      <p:cBhvr>
                                        <p:cTn id="66" dur="6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6000" fill="hold"/>
                                        <p:tgtEl>
                                          <p:spTgt spid="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7000" fill="hold"/>
                                        <p:tgtEl>
                                          <p:spTgt spid="9"/>
                                        </p:tgtEl>
                                        <p:attrNameLst>
                                          <p:attrName>ppt_w</p:attrName>
                                        </p:attrNameLst>
                                      </p:cBhvr>
                                      <p:tavLst>
                                        <p:tav tm="0">
                                          <p:val>
                                            <p:fltVal val="0"/>
                                          </p:val>
                                        </p:tav>
                                        <p:tav tm="100000">
                                          <p:val>
                                            <p:strVal val="#ppt_w"/>
                                          </p:val>
                                        </p:tav>
                                      </p:tavLst>
                                    </p:anim>
                                    <p:anim calcmode="lin" valueType="num">
                                      <p:cBhvr>
                                        <p:cTn id="71" dur="7000" fill="hold"/>
                                        <p:tgtEl>
                                          <p:spTgt spid="9"/>
                                        </p:tgtEl>
                                        <p:attrNameLst>
                                          <p:attrName>ppt_h</p:attrName>
                                        </p:attrNameLst>
                                      </p:cBhvr>
                                      <p:tavLst>
                                        <p:tav tm="0">
                                          <p:val>
                                            <p:fltVal val="0"/>
                                          </p:val>
                                        </p:tav>
                                        <p:tav tm="100000">
                                          <p:val>
                                            <p:strVal val="#ppt_h"/>
                                          </p:val>
                                        </p:tav>
                                      </p:tavLst>
                                    </p:anim>
                                    <p:anim calcmode="lin" valueType="num">
                                      <p:cBhvr>
                                        <p:cTn id="72" dur="7000" fill="hold"/>
                                        <p:tgtEl>
                                          <p:spTgt spid="9"/>
                                        </p:tgtEl>
                                        <p:attrNameLst>
                                          <p:attrName>ppt_x</p:attrName>
                                        </p:attrNameLst>
                                      </p:cBhvr>
                                      <p:tavLst>
                                        <p:tav tm="0" fmla="#ppt_x+(cos(-2*pi*(1-$))*-#ppt_x-sin(-2*pi*(1-$))*(1-#ppt_y))*(1-$)">
                                          <p:val>
                                            <p:fltVal val="0"/>
                                          </p:val>
                                        </p:tav>
                                        <p:tav tm="100000">
                                          <p:val>
                                            <p:fltVal val="1"/>
                                          </p:val>
                                        </p:tav>
                                      </p:tavLst>
                                    </p:anim>
                                    <p:anim calcmode="lin" valueType="num">
                                      <p:cBhvr>
                                        <p:cTn id="73" dur="7000" fill="hold"/>
                                        <p:tgtEl>
                                          <p:spTgt spid="9"/>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grpId="1" nodeType="withEffect">
                                  <p:stCondLst>
                                    <p:cond delay="0"/>
                                  </p:stCondLst>
                                  <p:childTnLst>
                                    <p:set>
                                      <p:cBhvr>
                                        <p:cTn id="75" dur="1" fill="hold">
                                          <p:stCondLst>
                                            <p:cond delay="0"/>
                                          </p:stCondLst>
                                        </p:cTn>
                                        <p:tgtEl>
                                          <p:spTgt spid="10"/>
                                        </p:tgtEl>
                                        <p:attrNameLst>
                                          <p:attrName>style.visibility</p:attrName>
                                        </p:attrNameLst>
                                      </p:cBhvr>
                                      <p:to>
                                        <p:strVal val="visible"/>
                                      </p:to>
                                    </p:set>
                                    <p:anim calcmode="lin" valueType="num">
                                      <p:cBhvr>
                                        <p:cTn id="76" dur="8000" fill="hold"/>
                                        <p:tgtEl>
                                          <p:spTgt spid="10"/>
                                        </p:tgtEl>
                                        <p:attrNameLst>
                                          <p:attrName>ppt_w</p:attrName>
                                        </p:attrNameLst>
                                      </p:cBhvr>
                                      <p:tavLst>
                                        <p:tav tm="0">
                                          <p:val>
                                            <p:fltVal val="0"/>
                                          </p:val>
                                        </p:tav>
                                        <p:tav tm="100000">
                                          <p:val>
                                            <p:strVal val="#ppt_w"/>
                                          </p:val>
                                        </p:tav>
                                      </p:tavLst>
                                    </p:anim>
                                    <p:anim calcmode="lin" valueType="num">
                                      <p:cBhvr>
                                        <p:cTn id="77" dur="8000" fill="hold"/>
                                        <p:tgtEl>
                                          <p:spTgt spid="10"/>
                                        </p:tgtEl>
                                        <p:attrNameLst>
                                          <p:attrName>ppt_h</p:attrName>
                                        </p:attrNameLst>
                                      </p:cBhvr>
                                      <p:tavLst>
                                        <p:tav tm="0">
                                          <p:val>
                                            <p:fltVal val="0"/>
                                          </p:val>
                                        </p:tav>
                                        <p:tav tm="100000">
                                          <p:val>
                                            <p:strVal val="#ppt_h"/>
                                          </p:val>
                                        </p:tav>
                                      </p:tavLst>
                                    </p:anim>
                                    <p:anim calcmode="lin" valueType="num">
                                      <p:cBhvr>
                                        <p:cTn id="78" dur="8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79" dur="8000" fill="hold"/>
                                        <p:tgtEl>
                                          <p:spTgt spid="10"/>
                                        </p:tgtEl>
                                        <p:attrNameLst>
                                          <p:attrName>ppt_y</p:attrName>
                                        </p:attrNameLst>
                                      </p:cBhvr>
                                      <p:tavLst>
                                        <p:tav tm="0" fmla="#ppt_y+(sin(-2*pi*(1-$))*-#ppt_x+cos(-2*pi*(1-$))*(1-#ppt_y))*(1-$)">
                                          <p:val>
                                            <p:fltVal val="0"/>
                                          </p:val>
                                        </p:tav>
                                        <p:tav tm="100000">
                                          <p:val>
                                            <p:fltVal val="1"/>
                                          </p:val>
                                        </p:tav>
                                      </p:tavLst>
                                    </p:anim>
                                  </p:childTnLst>
                                </p:cTn>
                              </p:par>
                              <p:par>
                                <p:cTn id="80" presetID="8" presetClass="emph" presetSubtype="0" fill="hold" grpId="2"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2" nodeType="withEffect">
                                  <p:stCondLst>
                                    <p:cond delay="0"/>
                                  </p:stCondLst>
                                  <p:childTnLst>
                                    <p:animRot by="21600000">
                                      <p:cBhvr>
                                        <p:cTn id="83" dur="4000" fill="hold"/>
                                        <p:tgtEl>
                                          <p:spTgt spid="6"/>
                                        </p:tgtEl>
                                        <p:attrNameLst>
                                          <p:attrName>r</p:attrName>
                                        </p:attrNameLst>
                                      </p:cBhvr>
                                    </p:animRot>
                                  </p:childTnLst>
                                </p:cTn>
                              </p:par>
                              <p:par>
                                <p:cTn id="84" presetID="8" presetClass="emph" presetSubtype="0" fill="hold" grpId="2" nodeType="withEffect">
                                  <p:stCondLst>
                                    <p:cond delay="0"/>
                                  </p:stCondLst>
                                  <p:childTnLst>
                                    <p:animRot by="21600000">
                                      <p:cBhvr>
                                        <p:cTn id="85" dur="5000" fill="hold"/>
                                        <p:tgtEl>
                                          <p:spTgt spid="7"/>
                                        </p:tgtEl>
                                        <p:attrNameLst>
                                          <p:attrName>r</p:attrName>
                                        </p:attrNameLst>
                                      </p:cBhvr>
                                    </p:animRot>
                                  </p:childTnLst>
                                </p:cTn>
                              </p:par>
                              <p:par>
                                <p:cTn id="86" presetID="8" presetClass="emph" presetSubtype="0" fill="hold" grpId="2" nodeType="withEffect">
                                  <p:stCondLst>
                                    <p:cond delay="0"/>
                                  </p:stCondLst>
                                  <p:childTnLst>
                                    <p:animRot by="21600000">
                                      <p:cBhvr>
                                        <p:cTn id="87" dur="6000" fill="hold"/>
                                        <p:tgtEl>
                                          <p:spTgt spid="8"/>
                                        </p:tgtEl>
                                        <p:attrNameLst>
                                          <p:attrName>r</p:attrName>
                                        </p:attrNameLst>
                                      </p:cBhvr>
                                    </p:animRot>
                                  </p:childTnLst>
                                </p:cTn>
                              </p:par>
                              <p:par>
                                <p:cTn id="88" presetID="8" presetClass="emph" presetSubtype="0" fill="hold" grpId="2" nodeType="withEffect">
                                  <p:stCondLst>
                                    <p:cond delay="0"/>
                                  </p:stCondLst>
                                  <p:childTnLst>
                                    <p:animRot by="21600000">
                                      <p:cBhvr>
                                        <p:cTn id="89" dur="7000" fill="hold"/>
                                        <p:tgtEl>
                                          <p:spTgt spid="9"/>
                                        </p:tgtEl>
                                        <p:attrNameLst>
                                          <p:attrName>r</p:attrName>
                                        </p:attrNameLst>
                                      </p:cBhvr>
                                    </p:animRot>
                                  </p:childTnLst>
                                </p:cTn>
                              </p:par>
                              <p:par>
                                <p:cTn id="90" presetID="8" presetClass="emph" presetSubtype="0" fill="hold" grpId="2" nodeType="withEffect">
                                  <p:stCondLst>
                                    <p:cond delay="0"/>
                                  </p:stCondLst>
                                  <p:childTnLst>
                                    <p:animRot by="21600000">
                                      <p:cBhvr>
                                        <p:cTn id="91" dur="8000" fill="hold"/>
                                        <p:tgtEl>
                                          <p:spTgt spid="10"/>
                                        </p:tgtEl>
                                        <p:attrNameLst>
                                          <p:attrName>r</p:attrName>
                                        </p:attrNameLst>
                                      </p:cBhvr>
                                    </p:animRot>
                                  </p:childTnLst>
                                </p:cTn>
                              </p:par>
                            </p:childTnLst>
                          </p:cTn>
                        </p:par>
                        <p:par>
                          <p:cTn id="92" fill="hold">
                            <p:stCondLst>
                              <p:cond delay="9000"/>
                            </p:stCondLst>
                            <p:childTnLst>
                              <p:par>
                                <p:cTn id="93" presetID="2" presetClass="exit" presetSubtype="2" fill="hold" grpId="3" nodeType="afterEffect">
                                  <p:stCondLst>
                                    <p:cond delay="0"/>
                                  </p:stCondLst>
                                  <p:childTnLst>
                                    <p:anim calcmode="lin" valueType="num">
                                      <p:cBhvr additive="base">
                                        <p:cTn id="94" dur="8000"/>
                                        <p:tgtEl>
                                          <p:spTgt spid="5"/>
                                        </p:tgtEl>
                                        <p:attrNameLst>
                                          <p:attrName>ppt_x</p:attrName>
                                        </p:attrNameLst>
                                      </p:cBhvr>
                                      <p:tavLst>
                                        <p:tav tm="0">
                                          <p:val>
                                            <p:strVal val="ppt_x"/>
                                          </p:val>
                                        </p:tav>
                                        <p:tav tm="100000">
                                          <p:val>
                                            <p:strVal val="1+ppt_w/2"/>
                                          </p:val>
                                        </p:tav>
                                      </p:tavLst>
                                    </p:anim>
                                    <p:anim calcmode="lin" valueType="num">
                                      <p:cBhvr additive="base">
                                        <p:cTn id="95" dur="8000"/>
                                        <p:tgtEl>
                                          <p:spTgt spid="5"/>
                                        </p:tgtEl>
                                        <p:attrNameLst>
                                          <p:attrName>ppt_y</p:attrName>
                                        </p:attrNameLst>
                                      </p:cBhvr>
                                      <p:tavLst>
                                        <p:tav tm="0">
                                          <p:val>
                                            <p:strVal val="ppt_y"/>
                                          </p:val>
                                        </p:tav>
                                        <p:tav tm="100000">
                                          <p:val>
                                            <p:strVal val="ppt_y"/>
                                          </p:val>
                                        </p:tav>
                                      </p:tavLst>
                                    </p:anim>
                                    <p:set>
                                      <p:cBhvr>
                                        <p:cTn id="96" dur="1" fill="hold">
                                          <p:stCondLst>
                                            <p:cond delay="7999"/>
                                          </p:stCondLst>
                                        </p:cTn>
                                        <p:tgtEl>
                                          <p:spTgt spid="5"/>
                                        </p:tgtEl>
                                        <p:attrNameLst>
                                          <p:attrName>style.visibility</p:attrName>
                                        </p:attrNameLst>
                                      </p:cBhvr>
                                      <p:to>
                                        <p:strVal val="hidden"/>
                                      </p:to>
                                    </p:set>
                                  </p:childTnLst>
                                </p:cTn>
                              </p:par>
                              <p:par>
                                <p:cTn id="97" presetID="2" presetClass="exit" presetSubtype="2" fill="hold" grpId="3" nodeType="withEffect">
                                  <p:stCondLst>
                                    <p:cond delay="0"/>
                                  </p:stCondLst>
                                  <p:childTnLst>
                                    <p:anim calcmode="lin" valueType="num">
                                      <p:cBhvr additive="base">
                                        <p:cTn id="98" dur="7000"/>
                                        <p:tgtEl>
                                          <p:spTgt spid="6"/>
                                        </p:tgtEl>
                                        <p:attrNameLst>
                                          <p:attrName>ppt_x</p:attrName>
                                        </p:attrNameLst>
                                      </p:cBhvr>
                                      <p:tavLst>
                                        <p:tav tm="0">
                                          <p:val>
                                            <p:strVal val="ppt_x"/>
                                          </p:val>
                                        </p:tav>
                                        <p:tav tm="100000">
                                          <p:val>
                                            <p:strVal val="1+ppt_w/2"/>
                                          </p:val>
                                        </p:tav>
                                      </p:tavLst>
                                    </p:anim>
                                    <p:anim calcmode="lin" valueType="num">
                                      <p:cBhvr additive="base">
                                        <p:cTn id="99" dur="7000"/>
                                        <p:tgtEl>
                                          <p:spTgt spid="6"/>
                                        </p:tgtEl>
                                        <p:attrNameLst>
                                          <p:attrName>ppt_y</p:attrName>
                                        </p:attrNameLst>
                                      </p:cBhvr>
                                      <p:tavLst>
                                        <p:tav tm="0">
                                          <p:val>
                                            <p:strVal val="ppt_y"/>
                                          </p:val>
                                        </p:tav>
                                        <p:tav tm="100000">
                                          <p:val>
                                            <p:strVal val="ppt_y"/>
                                          </p:val>
                                        </p:tav>
                                      </p:tavLst>
                                    </p:anim>
                                    <p:set>
                                      <p:cBhvr>
                                        <p:cTn id="100" dur="1" fill="hold">
                                          <p:stCondLst>
                                            <p:cond delay="6999"/>
                                          </p:stCondLst>
                                        </p:cTn>
                                        <p:tgtEl>
                                          <p:spTgt spid="6"/>
                                        </p:tgtEl>
                                        <p:attrNameLst>
                                          <p:attrName>style.visibility</p:attrName>
                                        </p:attrNameLst>
                                      </p:cBhvr>
                                      <p:to>
                                        <p:strVal val="hidden"/>
                                      </p:to>
                                    </p:set>
                                  </p:childTnLst>
                                </p:cTn>
                              </p:par>
                              <p:par>
                                <p:cTn id="101" presetID="2" presetClass="exit" presetSubtype="2" fill="hold" grpId="3" nodeType="withEffect">
                                  <p:stCondLst>
                                    <p:cond delay="0"/>
                                  </p:stCondLst>
                                  <p:childTnLst>
                                    <p:anim calcmode="lin" valueType="num">
                                      <p:cBhvr additive="base">
                                        <p:cTn id="102" dur="6000"/>
                                        <p:tgtEl>
                                          <p:spTgt spid="7"/>
                                        </p:tgtEl>
                                        <p:attrNameLst>
                                          <p:attrName>ppt_x</p:attrName>
                                        </p:attrNameLst>
                                      </p:cBhvr>
                                      <p:tavLst>
                                        <p:tav tm="0">
                                          <p:val>
                                            <p:strVal val="ppt_x"/>
                                          </p:val>
                                        </p:tav>
                                        <p:tav tm="100000">
                                          <p:val>
                                            <p:strVal val="1+ppt_w/2"/>
                                          </p:val>
                                        </p:tav>
                                      </p:tavLst>
                                    </p:anim>
                                    <p:anim calcmode="lin" valueType="num">
                                      <p:cBhvr additive="base">
                                        <p:cTn id="103" dur="6000"/>
                                        <p:tgtEl>
                                          <p:spTgt spid="7"/>
                                        </p:tgtEl>
                                        <p:attrNameLst>
                                          <p:attrName>ppt_y</p:attrName>
                                        </p:attrNameLst>
                                      </p:cBhvr>
                                      <p:tavLst>
                                        <p:tav tm="0">
                                          <p:val>
                                            <p:strVal val="ppt_y"/>
                                          </p:val>
                                        </p:tav>
                                        <p:tav tm="100000">
                                          <p:val>
                                            <p:strVal val="ppt_y"/>
                                          </p:val>
                                        </p:tav>
                                      </p:tavLst>
                                    </p:anim>
                                    <p:set>
                                      <p:cBhvr>
                                        <p:cTn id="104" dur="1" fill="hold">
                                          <p:stCondLst>
                                            <p:cond delay="5999"/>
                                          </p:stCondLst>
                                        </p:cTn>
                                        <p:tgtEl>
                                          <p:spTgt spid="7"/>
                                        </p:tgtEl>
                                        <p:attrNameLst>
                                          <p:attrName>style.visibility</p:attrName>
                                        </p:attrNameLst>
                                      </p:cBhvr>
                                      <p:to>
                                        <p:strVal val="hidden"/>
                                      </p:to>
                                    </p:set>
                                  </p:childTnLst>
                                </p:cTn>
                              </p:par>
                              <p:par>
                                <p:cTn id="105" presetID="2" presetClass="exit" presetSubtype="2" fill="hold" grpId="3" nodeType="withEffect">
                                  <p:stCondLst>
                                    <p:cond delay="0"/>
                                  </p:stCondLst>
                                  <p:childTnLst>
                                    <p:anim calcmode="lin" valueType="num">
                                      <p:cBhvr additive="base">
                                        <p:cTn id="106" dur="5000"/>
                                        <p:tgtEl>
                                          <p:spTgt spid="8"/>
                                        </p:tgtEl>
                                        <p:attrNameLst>
                                          <p:attrName>ppt_x</p:attrName>
                                        </p:attrNameLst>
                                      </p:cBhvr>
                                      <p:tavLst>
                                        <p:tav tm="0">
                                          <p:val>
                                            <p:strVal val="ppt_x"/>
                                          </p:val>
                                        </p:tav>
                                        <p:tav tm="100000">
                                          <p:val>
                                            <p:strVal val="1+ppt_w/2"/>
                                          </p:val>
                                        </p:tav>
                                      </p:tavLst>
                                    </p:anim>
                                    <p:anim calcmode="lin" valueType="num">
                                      <p:cBhvr additive="base">
                                        <p:cTn id="107" dur="5000"/>
                                        <p:tgtEl>
                                          <p:spTgt spid="8"/>
                                        </p:tgtEl>
                                        <p:attrNameLst>
                                          <p:attrName>ppt_y</p:attrName>
                                        </p:attrNameLst>
                                      </p:cBhvr>
                                      <p:tavLst>
                                        <p:tav tm="0">
                                          <p:val>
                                            <p:strVal val="ppt_y"/>
                                          </p:val>
                                        </p:tav>
                                        <p:tav tm="100000">
                                          <p:val>
                                            <p:strVal val="ppt_y"/>
                                          </p:val>
                                        </p:tav>
                                      </p:tavLst>
                                    </p:anim>
                                    <p:set>
                                      <p:cBhvr>
                                        <p:cTn id="108" dur="1" fill="hold">
                                          <p:stCondLst>
                                            <p:cond delay="4999"/>
                                          </p:stCondLst>
                                        </p:cTn>
                                        <p:tgtEl>
                                          <p:spTgt spid="8"/>
                                        </p:tgtEl>
                                        <p:attrNameLst>
                                          <p:attrName>style.visibility</p:attrName>
                                        </p:attrNameLst>
                                      </p:cBhvr>
                                      <p:to>
                                        <p:strVal val="hidden"/>
                                      </p:to>
                                    </p:set>
                                  </p:childTnLst>
                                </p:cTn>
                              </p:par>
                              <p:par>
                                <p:cTn id="109" presetID="2" presetClass="exit" presetSubtype="2" fill="hold" grpId="3" nodeType="withEffect">
                                  <p:stCondLst>
                                    <p:cond delay="0"/>
                                  </p:stCondLst>
                                  <p:childTnLst>
                                    <p:anim calcmode="lin" valueType="num">
                                      <p:cBhvr additive="base">
                                        <p:cTn id="110" dur="4000"/>
                                        <p:tgtEl>
                                          <p:spTgt spid="9"/>
                                        </p:tgtEl>
                                        <p:attrNameLst>
                                          <p:attrName>ppt_x</p:attrName>
                                        </p:attrNameLst>
                                      </p:cBhvr>
                                      <p:tavLst>
                                        <p:tav tm="0">
                                          <p:val>
                                            <p:strVal val="ppt_x"/>
                                          </p:val>
                                        </p:tav>
                                        <p:tav tm="100000">
                                          <p:val>
                                            <p:strVal val="1+ppt_w/2"/>
                                          </p:val>
                                        </p:tav>
                                      </p:tavLst>
                                    </p:anim>
                                    <p:anim calcmode="lin" valueType="num">
                                      <p:cBhvr additive="base">
                                        <p:cTn id="111" dur="4000"/>
                                        <p:tgtEl>
                                          <p:spTgt spid="9"/>
                                        </p:tgtEl>
                                        <p:attrNameLst>
                                          <p:attrName>ppt_y</p:attrName>
                                        </p:attrNameLst>
                                      </p:cBhvr>
                                      <p:tavLst>
                                        <p:tav tm="0">
                                          <p:val>
                                            <p:strVal val="ppt_y"/>
                                          </p:val>
                                        </p:tav>
                                        <p:tav tm="100000">
                                          <p:val>
                                            <p:strVal val="ppt_y"/>
                                          </p:val>
                                        </p:tav>
                                      </p:tavLst>
                                    </p:anim>
                                    <p:set>
                                      <p:cBhvr>
                                        <p:cTn id="112" dur="1" fill="hold">
                                          <p:stCondLst>
                                            <p:cond delay="3999"/>
                                          </p:stCondLst>
                                        </p:cTn>
                                        <p:tgtEl>
                                          <p:spTgt spid="9"/>
                                        </p:tgtEl>
                                        <p:attrNameLst>
                                          <p:attrName>style.visibility</p:attrName>
                                        </p:attrNameLst>
                                      </p:cBhvr>
                                      <p:to>
                                        <p:strVal val="hidden"/>
                                      </p:to>
                                    </p:set>
                                  </p:childTnLst>
                                </p:cTn>
                              </p:par>
                              <p:par>
                                <p:cTn id="113" presetID="2" presetClass="exit" presetSubtype="2"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17" presetClass="entr" presetSubtype="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8000" fill="hold"/>
                                        <p:tgtEl>
                                          <p:spTgt spid="4"/>
                                        </p:tgtEl>
                                        <p:attrNameLst>
                                          <p:attrName>ppt_x</p:attrName>
                                        </p:attrNameLst>
                                      </p:cBhvr>
                                      <p:tavLst>
                                        <p:tav tm="0">
                                          <p:val>
                                            <p:strVal val="#ppt_x-#ppt_w/2"/>
                                          </p:val>
                                        </p:tav>
                                        <p:tav tm="100000">
                                          <p:val>
                                            <p:strVal val="#ppt_x"/>
                                          </p:val>
                                        </p:tav>
                                      </p:tavLst>
                                    </p:anim>
                                    <p:anim calcmode="lin" valueType="num">
                                      <p:cBhvr>
                                        <p:cTn id="120" dur="8000" fill="hold"/>
                                        <p:tgtEl>
                                          <p:spTgt spid="4"/>
                                        </p:tgtEl>
                                        <p:attrNameLst>
                                          <p:attrName>ppt_y</p:attrName>
                                        </p:attrNameLst>
                                      </p:cBhvr>
                                      <p:tavLst>
                                        <p:tav tm="0">
                                          <p:val>
                                            <p:strVal val="#ppt_y"/>
                                          </p:val>
                                        </p:tav>
                                        <p:tav tm="100000">
                                          <p:val>
                                            <p:strVal val="#ppt_y"/>
                                          </p:val>
                                        </p:tav>
                                      </p:tavLst>
                                    </p:anim>
                                    <p:anim calcmode="lin" valueType="num">
                                      <p:cBhvr>
                                        <p:cTn id="121" dur="8000" fill="hold"/>
                                        <p:tgtEl>
                                          <p:spTgt spid="4"/>
                                        </p:tgtEl>
                                        <p:attrNameLst>
                                          <p:attrName>ppt_w</p:attrName>
                                        </p:attrNameLst>
                                      </p:cBhvr>
                                      <p:tavLst>
                                        <p:tav tm="0">
                                          <p:val>
                                            <p:fltVal val="0"/>
                                          </p:val>
                                        </p:tav>
                                        <p:tav tm="100000">
                                          <p:val>
                                            <p:strVal val="#ppt_w"/>
                                          </p:val>
                                        </p:tav>
                                      </p:tavLst>
                                    </p:anim>
                                    <p:anim calcmode="lin" valueType="num">
                                      <p:cBhvr>
                                        <p:cTn id="122" dur="8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45433_woda-trzy-tanczace-delfiny.jpg"/>
          <p:cNvPicPr>
            <a:picLocks noChangeAspect="1"/>
          </p:cNvPicPr>
          <p:nvPr/>
        </p:nvPicPr>
        <p:blipFill>
          <a:blip r:embed="rId3"/>
          <a:stretch>
            <a:fillRect/>
          </a:stretch>
        </p:blipFill>
        <p:spPr>
          <a:xfrm>
            <a:off x="0" y="0"/>
            <a:ext cx="9144000" cy="6847984"/>
          </a:xfrm>
          <a:prstGeom prst="rect">
            <a:avLst/>
          </a:prstGeom>
        </p:spPr>
      </p:pic>
      <p:sp>
        <p:nvSpPr>
          <p:cNvPr id="5" name="4 Lágrima"/>
          <p:cNvSpPr/>
          <p:nvPr/>
        </p:nvSpPr>
        <p:spPr>
          <a:xfrm>
            <a:off x="7572396" y="67141"/>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 y="4"/>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571468" y="571484"/>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7143768" y="500042"/>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1142972" y="1142988"/>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6643702" y="928670"/>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1785914" y="1785930"/>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6000760" y="1571612"/>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2357451" y="2500334"/>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2928922" y="3071814"/>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3500426" y="3643318"/>
            <a:ext cx="1500173" cy="1500165"/>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5214942" y="2281719"/>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4786314" y="2714620"/>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4286248" y="3143248"/>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3786182" y="3643314"/>
            <a:ext cx="1503762" cy="1433033"/>
          </a:xfrm>
          <a:prstGeom prst="teardrop">
            <a:avLst/>
          </a:prstGeom>
          <a:blipFill dpi="0" rotWithShape="1">
            <a:blip r:embed="rId4">
              <a:duotone>
                <a:schemeClr val="accent1">
                  <a:shade val="45000"/>
                  <a:satMod val="135000"/>
                </a:schemeClr>
                <a:prstClr val="white"/>
              </a:duotone>
              <a:lum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5"/>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childTnLst>
                          </p:cTn>
                        </p:par>
                        <p:par>
                          <p:cTn id="98" fill="hold">
                            <p:stCondLst>
                              <p:cond delay="3000"/>
                            </p:stCondLst>
                            <p:childTnLst>
                              <p:par>
                                <p:cTn id="99" presetID="2" presetClass="exit" presetSubtype="6" fill="hold" grpId="2" nodeType="after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6"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6"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1+ppt_w/2"/>
                                          </p:val>
                                        </p:tav>
                                      </p:tavLst>
                                    </p:anim>
                                    <p:anim calcmode="lin" valueType="num">
                                      <p:cBhvr additive="base">
                                        <p:cTn id="109" dur="3000"/>
                                        <p:tgtEl>
                                          <p:spTgt spid="9"/>
                                        </p:tgtEl>
                                        <p:attrNameLst>
                                          <p:attrName>ppt_y</p:attrName>
                                        </p:attrNameLst>
                                      </p:cBhvr>
                                      <p:tavLst>
                                        <p:tav tm="0">
                                          <p:val>
                                            <p:strVal val="ppt_y"/>
                                          </p:val>
                                        </p:tav>
                                        <p:tav tm="100000">
                                          <p:val>
                                            <p:strVal val="1+ppt_h/2"/>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6"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1+ppt_w/2"/>
                                          </p:val>
                                        </p:tav>
                                      </p:tavLst>
                                    </p:anim>
                                    <p:anim calcmode="lin" valueType="num">
                                      <p:cBhvr additive="base">
                                        <p:cTn id="113" dur="3000"/>
                                        <p:tgtEl>
                                          <p:spTgt spid="11"/>
                                        </p:tgtEl>
                                        <p:attrNameLst>
                                          <p:attrName>ppt_y</p:attrName>
                                        </p:attrNameLst>
                                      </p:cBhvr>
                                      <p:tavLst>
                                        <p:tav tm="0">
                                          <p:val>
                                            <p:strVal val="ppt_y"/>
                                          </p:val>
                                        </p:tav>
                                        <p:tav tm="100000">
                                          <p:val>
                                            <p:strVal val="1+ppt_h/2"/>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6"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1+ppt_h/2"/>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1+ppt_h/2"/>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1+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0-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0-ppt_w/2"/>
                                          </p:val>
                                        </p:tav>
                                      </p:tavLst>
                                    </p:anim>
                                    <p:anim calcmode="lin" valueType="num">
                                      <p:cBhvr additive="base">
                                        <p:cTn id="133" dur="3000"/>
                                        <p:tgtEl>
                                          <p:spTgt spid="8"/>
                                        </p:tgtEl>
                                        <p:attrNameLst>
                                          <p:attrName>ppt_y</p:attrName>
                                        </p:attrNameLst>
                                      </p:cBhvr>
                                      <p:tavLst>
                                        <p:tav tm="0">
                                          <p:val>
                                            <p:strVal val="ppt_y"/>
                                          </p:val>
                                        </p:tav>
                                        <p:tav tm="100000">
                                          <p:val>
                                            <p:strVal val="1+ppt_h/2"/>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3000"/>
                                        <p:tgtEl>
                                          <p:spTgt spid="10"/>
                                        </p:tgtEl>
                                        <p:attrNameLst>
                                          <p:attrName>ppt_x</p:attrName>
                                        </p:attrNameLst>
                                      </p:cBhvr>
                                      <p:tavLst>
                                        <p:tav tm="0">
                                          <p:val>
                                            <p:strVal val="ppt_x"/>
                                          </p:val>
                                        </p:tav>
                                        <p:tav tm="100000">
                                          <p:val>
                                            <p:strVal val="0-ppt_w/2"/>
                                          </p:val>
                                        </p:tav>
                                      </p:tavLst>
                                    </p:anim>
                                    <p:anim calcmode="lin" valueType="num">
                                      <p:cBhvr additive="base">
                                        <p:cTn id="137" dur="3000"/>
                                        <p:tgtEl>
                                          <p:spTgt spid="10"/>
                                        </p:tgtEl>
                                        <p:attrNameLst>
                                          <p:attrName>ppt_y</p:attrName>
                                        </p:attrNameLst>
                                      </p:cBhvr>
                                      <p:tavLst>
                                        <p:tav tm="0">
                                          <p:val>
                                            <p:strVal val="ppt_y"/>
                                          </p:val>
                                        </p:tav>
                                        <p:tav tm="100000">
                                          <p:val>
                                            <p:strVal val="1+ppt_h/2"/>
                                          </p:val>
                                        </p:tav>
                                      </p:tavLst>
                                    </p:anim>
                                    <p:set>
                                      <p:cBhvr>
                                        <p:cTn id="138" dur="1" fill="hold">
                                          <p:stCondLst>
                                            <p:cond delay="2999"/>
                                          </p:stCondLst>
                                        </p:cTn>
                                        <p:tgtEl>
                                          <p:spTgt spid="10"/>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12"/>
                                        </p:tgtEl>
                                        <p:attrNameLst>
                                          <p:attrName>ppt_x</p:attrName>
                                        </p:attrNameLst>
                                      </p:cBhvr>
                                      <p:tavLst>
                                        <p:tav tm="0">
                                          <p:val>
                                            <p:strVal val="ppt_x"/>
                                          </p:val>
                                        </p:tav>
                                        <p:tav tm="100000">
                                          <p:val>
                                            <p:strVal val="0-ppt_w/2"/>
                                          </p:val>
                                        </p:tav>
                                      </p:tavLst>
                                    </p:anim>
                                    <p:anim calcmode="lin" valueType="num">
                                      <p:cBhvr additive="base">
                                        <p:cTn id="141" dur="3000"/>
                                        <p:tgtEl>
                                          <p:spTgt spid="12"/>
                                        </p:tgtEl>
                                        <p:attrNameLst>
                                          <p:attrName>ppt_y</p:attrName>
                                        </p:attrNameLst>
                                      </p:cBhvr>
                                      <p:tavLst>
                                        <p:tav tm="0">
                                          <p:val>
                                            <p:strVal val="ppt_y"/>
                                          </p:val>
                                        </p:tav>
                                        <p:tav tm="100000">
                                          <p:val>
                                            <p:strVal val="1+ppt_h/2"/>
                                          </p:val>
                                        </p:tav>
                                      </p:tavLst>
                                    </p:anim>
                                    <p:set>
                                      <p:cBhvr>
                                        <p:cTn id="142" dur="1" fill="hold">
                                          <p:stCondLst>
                                            <p:cond delay="2999"/>
                                          </p:stCondLst>
                                        </p:cTn>
                                        <p:tgtEl>
                                          <p:spTgt spid="12"/>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0-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8" presetClass="emph" presetSubtype="0" fill="hold" grpId="3" nodeType="withEffect">
                                  <p:stCondLst>
                                    <p:cond delay="0"/>
                                  </p:stCondLst>
                                  <p:childTnLst>
                                    <p:animRot by="21600000">
                                      <p:cBhvr>
                                        <p:cTn id="160" dur="3000" fill="hold"/>
                                        <p:tgtEl>
                                          <p:spTgt spid="6"/>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7"/>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1"/>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3"/>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4"/>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5"/>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5"/>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6"/>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7"/>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8"/>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9"/>
                                        </p:tgtEl>
                                        <p:attrNameLst>
                                          <p:attrName>r</p:attrName>
                                        </p:attrNameLst>
                                      </p:cBhvr>
                                    </p:animRot>
                                  </p:childTnLst>
                                </p:cTn>
                              </p:par>
                              <p:par>
                                <p:cTn id="189" presetID="17"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ppt_x</p:attrName>
                                        </p:attrNameLst>
                                      </p:cBhvr>
                                      <p:tavLst>
                                        <p:tav tm="0">
                                          <p:val>
                                            <p:strVal val="#ppt_x"/>
                                          </p:val>
                                        </p:tav>
                                        <p:tav tm="100000">
                                          <p:val>
                                            <p:strVal val="#ppt_x"/>
                                          </p:val>
                                        </p:tav>
                                      </p:tavLst>
                                    </p:anim>
                                    <p:anim calcmode="lin" valueType="num">
                                      <p:cBhvr>
                                        <p:cTn id="192" dur="3000" fill="hold"/>
                                        <p:tgtEl>
                                          <p:spTgt spid="4"/>
                                        </p:tgtEl>
                                        <p:attrNameLst>
                                          <p:attrName>ppt_y</p:attrName>
                                        </p:attrNameLst>
                                      </p:cBhvr>
                                      <p:tavLst>
                                        <p:tav tm="0">
                                          <p:val>
                                            <p:strVal val="#ppt_y-#ppt_h/2"/>
                                          </p:val>
                                        </p:tav>
                                        <p:tav tm="100000">
                                          <p:val>
                                            <p:strVal val="#ppt_y"/>
                                          </p:val>
                                        </p:tav>
                                      </p:tavLst>
                                    </p:anim>
                                    <p:anim calcmode="lin" valueType="num">
                                      <p:cBhvr>
                                        <p:cTn id="193" dur="3000" fill="hold"/>
                                        <p:tgtEl>
                                          <p:spTgt spid="4"/>
                                        </p:tgtEl>
                                        <p:attrNameLst>
                                          <p:attrName>ppt_w</p:attrName>
                                        </p:attrNameLst>
                                      </p:cBhvr>
                                      <p:tavLst>
                                        <p:tav tm="0">
                                          <p:val>
                                            <p:strVal val="#ppt_w"/>
                                          </p:val>
                                        </p:tav>
                                        <p:tav tm="100000">
                                          <p:val>
                                            <p:strVal val="#ppt_w"/>
                                          </p:val>
                                        </p:tav>
                                      </p:tavLst>
                                    </p:anim>
                                    <p:anim calcmode="lin" valueType="num">
                                      <p:cBhvr>
                                        <p:cTn id="194"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7E00">
                  <a:tint val="45000"/>
                  <a:satMod val="400000"/>
                </a:srgbClr>
              </a:duotone>
            </a:blip>
            <a:tile tx="0" ty="0" sx="100000" sy="100000" flip="none" algn="tl"/>
          </a:blipFill>
        </p:spPr>
        <p:txBody>
          <a:bodyPr/>
          <a:lstStyle/>
          <a:p>
            <a:endParaRPr lang="es-ES" dirty="0"/>
          </a:p>
        </p:txBody>
      </p:sp>
      <p:pic>
        <p:nvPicPr>
          <p:cNvPr id="4" name="3 Imagen" descr="152099_delfin-kobieta-oceanarium.jpg"/>
          <p:cNvPicPr>
            <a:picLocks noChangeAspect="1"/>
          </p:cNvPicPr>
          <p:nvPr/>
        </p:nvPicPr>
        <p:blipFill>
          <a:blip r:embed="rId3"/>
          <a:stretch>
            <a:fillRect/>
          </a:stretch>
        </p:blipFill>
        <p:spPr>
          <a:xfrm>
            <a:off x="0" y="0"/>
            <a:ext cx="9135070" cy="6858000"/>
          </a:xfrm>
          <a:prstGeom prst="rect">
            <a:avLst/>
          </a:prstGeom>
        </p:spPr>
      </p:pic>
      <p:sp>
        <p:nvSpPr>
          <p:cNvPr id="5" name="4 Triángulo isósceles"/>
          <p:cNvSpPr/>
          <p:nvPr/>
        </p:nvSpPr>
        <p:spPr>
          <a:xfrm>
            <a:off x="2500298" y="0"/>
            <a:ext cx="4143404" cy="3357586"/>
          </a:xfrm>
          <a:prstGeom prst="triangl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duotone>
                <a:prstClr val="black"/>
                <a:srgbClr val="00B050">
                  <a:tint val="45000"/>
                  <a:satMod val="400000"/>
                </a:srgbClr>
              </a:duotone>
              <a:lum bright="4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ppt_h/2"/>
                                          </p:val>
                                        </p:tav>
                                        <p:tav tm="100000">
                                          <p:val>
                                            <p:strVal val="#ppt_y"/>
                                          </p:val>
                                        </p:tav>
                                      </p:tavLst>
                                    </p:anim>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
                                          </p:val>
                                        </p:tav>
                                        <p:tav tm="100000">
                                          <p:val>
                                            <p:strVal val="#ppt_x"/>
                                          </p:val>
                                        </p:tav>
                                      </p:tavLst>
                                    </p:anim>
                                    <p:anim calcmode="lin" valueType="num">
                                      <p:cBhvr>
                                        <p:cTn id="23" dur="3000" fill="hold"/>
                                        <p:tgtEl>
                                          <p:spTgt spid="9"/>
                                        </p:tgtEl>
                                        <p:attrNameLst>
                                          <p:attrName>ppt_y</p:attrName>
                                        </p:attrNameLst>
                                      </p:cBhvr>
                                      <p:tavLst>
                                        <p:tav tm="0">
                                          <p:val>
                                            <p:strVal val="#ppt_y+#ppt_h/2"/>
                                          </p:val>
                                        </p:tav>
                                        <p:tav tm="100000">
                                          <p:val>
                                            <p:strVal val="#ppt_y"/>
                                          </p:val>
                                        </p:tav>
                                      </p:tavLst>
                                    </p:anim>
                                    <p:anim calcmode="lin" valueType="num">
                                      <p:cBhvr>
                                        <p:cTn id="24" dur="3000" fill="hold"/>
                                        <p:tgtEl>
                                          <p:spTgt spid="9"/>
                                        </p:tgtEl>
                                        <p:attrNameLst>
                                          <p:attrName>ppt_w</p:attrName>
                                        </p:attrNameLst>
                                      </p:cBhvr>
                                      <p:tavLst>
                                        <p:tav tm="0">
                                          <p:val>
                                            <p:strVal val="#ppt_w"/>
                                          </p:val>
                                        </p:tav>
                                        <p:tav tm="100000">
                                          <p:val>
                                            <p:strVal val="#ppt_w"/>
                                          </p:val>
                                        </p:tav>
                                      </p:tavLst>
                                    </p:anim>
                                    <p:anim calcmode="lin" valueType="num">
                                      <p:cBhvr>
                                        <p:cTn id="25" dur="3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ppt_h/2"/>
                                          </p:val>
                                        </p:tav>
                                        <p:tav tm="100000">
                                          <p:val>
                                            <p:strVal val="#ppt_y"/>
                                          </p:val>
                                        </p:tav>
                                      </p:tavLst>
                                    </p:anim>
                                    <p:anim calcmode="lin" valueType="num">
                                      <p:cBhvr>
                                        <p:cTn id="30" dur="3000" fill="hold"/>
                                        <p:tgtEl>
                                          <p:spTgt spid="11"/>
                                        </p:tgtEl>
                                        <p:attrNameLst>
                                          <p:attrName>ppt_w</p:attrName>
                                        </p:attrNameLst>
                                      </p:cBhvr>
                                      <p:tavLst>
                                        <p:tav tm="0">
                                          <p:val>
                                            <p:strVal val="#ppt_w"/>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ppt_x</p:attrName>
                                        </p:attrNameLst>
                                      </p:cBhvr>
                                      <p:tavLst>
                                        <p:tav tm="0">
                                          <p:val>
                                            <p:strVal val="#ppt_x"/>
                                          </p:val>
                                        </p:tav>
                                        <p:tav tm="100000">
                                          <p:val>
                                            <p:strVal val="#ppt_x"/>
                                          </p:val>
                                        </p:tav>
                                      </p:tavLst>
                                    </p:anim>
                                    <p:anim calcmode="lin" valueType="num">
                                      <p:cBhvr>
                                        <p:cTn id="41" dur="3000" fill="hold"/>
                                        <p:tgtEl>
                                          <p:spTgt spid="8"/>
                                        </p:tgtEl>
                                        <p:attrNameLst>
                                          <p:attrName>ppt_y</p:attrName>
                                        </p:attrNameLst>
                                      </p:cBhvr>
                                      <p:tavLst>
                                        <p:tav tm="0">
                                          <p:val>
                                            <p:strVal val="#ppt_y-#ppt_h/2"/>
                                          </p:val>
                                        </p:tav>
                                        <p:tav tm="100000">
                                          <p:val>
                                            <p:strVal val="#ppt_y"/>
                                          </p:val>
                                        </p:tav>
                                      </p:tavLst>
                                    </p:anim>
                                    <p:anim calcmode="lin" valueType="num">
                                      <p:cBhvr>
                                        <p:cTn id="42" dur="3000" fill="hold"/>
                                        <p:tgtEl>
                                          <p:spTgt spid="8"/>
                                        </p:tgtEl>
                                        <p:attrNameLst>
                                          <p:attrName>ppt_w</p:attrName>
                                        </p:attrNameLst>
                                      </p:cBhvr>
                                      <p:tavLst>
                                        <p:tav tm="0">
                                          <p:val>
                                            <p:strVal val="#ppt_w"/>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ppt_x</p:attrName>
                                        </p:attrNameLst>
                                      </p:cBhvr>
                                      <p:tavLst>
                                        <p:tav tm="0">
                                          <p:val>
                                            <p:strVal val="#ppt_x"/>
                                          </p:val>
                                        </p:tav>
                                        <p:tav tm="100000">
                                          <p:val>
                                            <p:strVal val="#ppt_x"/>
                                          </p:val>
                                        </p:tav>
                                      </p:tavLst>
                                    </p:anim>
                                    <p:anim calcmode="lin" valueType="num">
                                      <p:cBhvr>
                                        <p:cTn id="47" dur="3000" fill="hold"/>
                                        <p:tgtEl>
                                          <p:spTgt spid="10"/>
                                        </p:tgtEl>
                                        <p:attrNameLst>
                                          <p:attrName>ppt_y</p:attrName>
                                        </p:attrNameLst>
                                      </p:cBhvr>
                                      <p:tavLst>
                                        <p:tav tm="0">
                                          <p:val>
                                            <p:strVal val="#ppt_y-#ppt_h/2"/>
                                          </p:val>
                                        </p:tav>
                                        <p:tav tm="100000">
                                          <p:val>
                                            <p:strVal val="#ppt_y"/>
                                          </p:val>
                                        </p:tav>
                                      </p:tavLst>
                                    </p:anim>
                                    <p:anim calcmode="lin" valueType="num">
                                      <p:cBhvr>
                                        <p:cTn id="48" dur="3000" fill="hold"/>
                                        <p:tgtEl>
                                          <p:spTgt spid="10"/>
                                        </p:tgtEl>
                                        <p:attrNameLst>
                                          <p:attrName>ppt_w</p:attrName>
                                        </p:attrNameLst>
                                      </p:cBhvr>
                                      <p:tavLst>
                                        <p:tav tm="0">
                                          <p:val>
                                            <p:strVal val="#ppt_w"/>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ppt_x</p:attrName>
                                        </p:attrNameLst>
                                      </p:cBhvr>
                                      <p:tavLst>
                                        <p:tav tm="0">
                                          <p:val>
                                            <p:strVal val="#ppt_x"/>
                                          </p:val>
                                        </p:tav>
                                        <p:tav tm="100000">
                                          <p:val>
                                            <p:strVal val="#ppt_x"/>
                                          </p:val>
                                        </p:tav>
                                      </p:tavLst>
                                    </p:anim>
                                    <p:anim calcmode="lin" valueType="num">
                                      <p:cBhvr>
                                        <p:cTn id="53" dur="3000" fill="hold"/>
                                        <p:tgtEl>
                                          <p:spTgt spid="12"/>
                                        </p:tgtEl>
                                        <p:attrNameLst>
                                          <p:attrName>ppt_y</p:attrName>
                                        </p:attrNameLst>
                                      </p:cBhvr>
                                      <p:tavLst>
                                        <p:tav tm="0">
                                          <p:val>
                                            <p:strVal val="#ppt_y-#ppt_h/2"/>
                                          </p:val>
                                        </p:tav>
                                        <p:tav tm="100000">
                                          <p:val>
                                            <p:strVal val="#ppt_y"/>
                                          </p:val>
                                        </p:tav>
                                      </p:tavLst>
                                    </p:anim>
                                    <p:anim calcmode="lin" valueType="num">
                                      <p:cBhvr>
                                        <p:cTn id="54" dur="3000" fill="hold"/>
                                        <p:tgtEl>
                                          <p:spTgt spid="12"/>
                                        </p:tgtEl>
                                        <p:attrNameLst>
                                          <p:attrName>ppt_w</p:attrName>
                                        </p:attrNameLst>
                                      </p:cBhvr>
                                      <p:tavLst>
                                        <p:tav tm="0">
                                          <p:val>
                                            <p:strVal val="#ppt_w"/>
                                          </p:val>
                                        </p:tav>
                                        <p:tav tm="100000">
                                          <p:val>
                                            <p:strVal val="#ppt_w"/>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fmla="#ppt_w*sin(2.5*pi*$)">
                                          <p:val>
                                            <p:fltVal val="0"/>
                                          </p:val>
                                        </p:tav>
                                        <p:tav tm="100000">
                                          <p:val>
                                            <p:fltVal val="1"/>
                                          </p:val>
                                        </p:tav>
                                      </p:tavLst>
                                    </p:anim>
                                    <p:anim calcmode="lin" valueType="num">
                                      <p:cBhvr>
                                        <p:cTn id="75" dur="3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
                                          </p:val>
                                        </p:tav>
                                      </p:tavLst>
                                    </p:anim>
                                    <p:anim calcmode="lin" valueType="num">
                                      <p:cBhvr>
                                        <p:cTn id="91" dur="3000"/>
                                        <p:tgtEl>
                                          <p:spTgt spid="5"/>
                                        </p:tgtEl>
                                        <p:attrNameLst>
                                          <p:attrName>ppt_y</p:attrName>
                                        </p:attrNameLst>
                                      </p:cBhvr>
                                      <p:tavLst>
                                        <p:tav tm="0">
                                          <p:val>
                                            <p:strVal val="ppt_y"/>
                                          </p:val>
                                        </p:tav>
                                        <p:tav tm="100000">
                                          <p:val>
                                            <p:strVal val="ppt_y-ppt_h/2"/>
                                          </p:val>
                                        </p:tav>
                                      </p:tavLst>
                                    </p:anim>
                                    <p:anim calcmode="lin" valueType="num">
                                      <p:cBhvr>
                                        <p:cTn id="92" dur="3000"/>
                                        <p:tgtEl>
                                          <p:spTgt spid="5"/>
                                        </p:tgtEl>
                                        <p:attrNameLst>
                                          <p:attrName>ppt_w</p:attrName>
                                        </p:attrNameLst>
                                      </p:cBhvr>
                                      <p:tavLst>
                                        <p:tav tm="0">
                                          <p:val>
                                            <p:strVal val="ppt_w"/>
                                          </p:val>
                                        </p:tav>
                                        <p:tav tm="100000">
                                          <p:val>
                                            <p:strVal val="ppt_w"/>
                                          </p:val>
                                        </p:tav>
                                      </p:tavLst>
                                    </p:anim>
                                    <p:anim calcmode="lin" valueType="num">
                                      <p:cBhvr>
                                        <p:cTn id="93" dur="3000"/>
                                        <p:tgtEl>
                                          <p:spTgt spid="5"/>
                                        </p:tgtEl>
                                        <p:attrNameLst>
                                          <p:attrName>ppt_h</p:attrName>
                                        </p:attrNameLst>
                                      </p:cBhvr>
                                      <p:tavLst>
                                        <p:tav tm="0">
                                          <p:val>
                                            <p:strVal val="ppt_h"/>
                                          </p:val>
                                        </p:tav>
                                        <p:tav tm="100000">
                                          <p:val>
                                            <p:fltVal val="0"/>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
                                          </p:val>
                                        </p:tav>
                                      </p:tavLst>
                                    </p:anim>
                                    <p:anim calcmode="lin" valueType="num">
                                      <p:cBhvr>
                                        <p:cTn id="97" dur="3000"/>
                                        <p:tgtEl>
                                          <p:spTgt spid="7"/>
                                        </p:tgtEl>
                                        <p:attrNameLst>
                                          <p:attrName>ppt_y</p:attrName>
                                        </p:attrNameLst>
                                      </p:cBhvr>
                                      <p:tavLst>
                                        <p:tav tm="0">
                                          <p:val>
                                            <p:strVal val="ppt_y"/>
                                          </p:val>
                                        </p:tav>
                                        <p:tav tm="100000">
                                          <p:val>
                                            <p:strVal val="ppt_y-ppt_h/2"/>
                                          </p:val>
                                        </p:tav>
                                      </p:tavLst>
                                    </p:anim>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
                                          </p:val>
                                        </p:tav>
                                      </p:tavLst>
                                    </p:anim>
                                    <p:anim calcmode="lin" valueType="num">
                                      <p:cBhvr>
                                        <p:cTn id="103" dur="3000"/>
                                        <p:tgtEl>
                                          <p:spTgt spid="9"/>
                                        </p:tgtEl>
                                        <p:attrNameLst>
                                          <p:attrName>ppt_y</p:attrName>
                                        </p:attrNameLst>
                                      </p:cBhvr>
                                      <p:tavLst>
                                        <p:tav tm="0">
                                          <p:val>
                                            <p:strVal val="ppt_y"/>
                                          </p:val>
                                        </p:tav>
                                        <p:tav tm="100000">
                                          <p:val>
                                            <p:strVal val="ppt_y-ppt_h/2"/>
                                          </p:val>
                                        </p:tav>
                                      </p:tavLst>
                                    </p:anim>
                                    <p:anim calcmode="lin" valueType="num">
                                      <p:cBhvr>
                                        <p:cTn id="104" dur="3000"/>
                                        <p:tgtEl>
                                          <p:spTgt spid="9"/>
                                        </p:tgtEl>
                                        <p:attrNameLst>
                                          <p:attrName>ppt_w</p:attrName>
                                        </p:attrNameLst>
                                      </p:cBhvr>
                                      <p:tavLst>
                                        <p:tav tm="0">
                                          <p:val>
                                            <p:strVal val="ppt_w"/>
                                          </p:val>
                                        </p:tav>
                                        <p:tav tm="100000">
                                          <p:val>
                                            <p:strVal val="ppt_w"/>
                                          </p:val>
                                        </p:tav>
                                      </p:tavLst>
                                    </p:anim>
                                    <p:anim calcmode="lin" valueType="num">
                                      <p:cBhvr>
                                        <p:cTn id="105" dur="3000"/>
                                        <p:tgtEl>
                                          <p:spTgt spid="9"/>
                                        </p:tgtEl>
                                        <p:attrNameLst>
                                          <p:attrName>ppt_h</p:attrName>
                                        </p:attrNameLst>
                                      </p:cBhvr>
                                      <p:tavLst>
                                        <p:tav tm="0">
                                          <p:val>
                                            <p:strVal val="ppt_h"/>
                                          </p:val>
                                        </p:tav>
                                        <p:tav tm="100000">
                                          <p:val>
                                            <p:fltVal val="0"/>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
                                          </p:val>
                                        </p:tav>
                                      </p:tavLst>
                                    </p:anim>
                                    <p:anim calcmode="lin" valueType="num">
                                      <p:cBhvr>
                                        <p:cTn id="109" dur="3000"/>
                                        <p:tgtEl>
                                          <p:spTgt spid="11"/>
                                        </p:tgtEl>
                                        <p:attrNameLst>
                                          <p:attrName>ppt_y</p:attrName>
                                        </p:attrNameLst>
                                      </p:cBhvr>
                                      <p:tavLst>
                                        <p:tav tm="0">
                                          <p:val>
                                            <p:strVal val="ppt_y"/>
                                          </p:val>
                                        </p:tav>
                                        <p:tav tm="100000">
                                          <p:val>
                                            <p:strVal val="ppt_y-ppt_h/2"/>
                                          </p:val>
                                        </p:tav>
                                      </p:tavLst>
                                    </p:anim>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
                                          </p:val>
                                        </p:tav>
                                      </p:tavLst>
                                    </p:anim>
                                    <p:anim calcmode="lin" valueType="num">
                                      <p:cBhvr>
                                        <p:cTn id="115" dur="3000"/>
                                        <p:tgtEl>
                                          <p:spTgt spid="6"/>
                                        </p:tgtEl>
                                        <p:attrNameLst>
                                          <p:attrName>ppt_y</p:attrName>
                                        </p:attrNameLst>
                                      </p:cBhvr>
                                      <p:tavLst>
                                        <p:tav tm="0">
                                          <p:val>
                                            <p:strVal val="ppt_y"/>
                                          </p:val>
                                        </p:tav>
                                        <p:tav tm="100000">
                                          <p:val>
                                            <p:strVal val="ppt_y+ppt_h/2"/>
                                          </p:val>
                                        </p:tav>
                                      </p:tavLst>
                                    </p:anim>
                                    <p:anim calcmode="lin" valueType="num">
                                      <p:cBhvr>
                                        <p:cTn id="116" dur="3000"/>
                                        <p:tgtEl>
                                          <p:spTgt spid="6"/>
                                        </p:tgtEl>
                                        <p:attrNameLst>
                                          <p:attrName>ppt_w</p:attrName>
                                        </p:attrNameLst>
                                      </p:cBhvr>
                                      <p:tavLst>
                                        <p:tav tm="0">
                                          <p:val>
                                            <p:strVal val="ppt_w"/>
                                          </p:val>
                                        </p:tav>
                                        <p:tav tm="100000">
                                          <p:val>
                                            <p:strVal val="ppt_w"/>
                                          </p:val>
                                        </p:tav>
                                      </p:tavLst>
                                    </p:anim>
                                    <p:anim calcmode="lin" valueType="num">
                                      <p:cBhvr>
                                        <p:cTn id="117" dur="3000"/>
                                        <p:tgtEl>
                                          <p:spTgt spid="6"/>
                                        </p:tgtEl>
                                        <p:attrNameLst>
                                          <p:attrName>ppt_h</p:attrName>
                                        </p:attrNameLst>
                                      </p:cBhvr>
                                      <p:tavLst>
                                        <p:tav tm="0">
                                          <p:val>
                                            <p:strVal val="ppt_h"/>
                                          </p:val>
                                        </p:tav>
                                        <p:tav tm="100000">
                                          <p:val>
                                            <p:fltVal val="0"/>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
                                          </p:val>
                                        </p:tav>
                                      </p:tavLst>
                                    </p:anim>
                                    <p:anim calcmode="lin" valueType="num">
                                      <p:cBhvr>
                                        <p:cTn id="121" dur="3000"/>
                                        <p:tgtEl>
                                          <p:spTgt spid="8"/>
                                        </p:tgtEl>
                                        <p:attrNameLst>
                                          <p:attrName>ppt_y</p:attrName>
                                        </p:attrNameLst>
                                      </p:cBhvr>
                                      <p:tavLst>
                                        <p:tav tm="0">
                                          <p:val>
                                            <p:strVal val="ppt_y"/>
                                          </p:val>
                                        </p:tav>
                                        <p:tav tm="100000">
                                          <p:val>
                                            <p:strVal val="ppt_y+ppt_h/2"/>
                                          </p:val>
                                        </p:tav>
                                      </p:tavLst>
                                    </p:anim>
                                    <p:anim calcmode="lin" valueType="num">
                                      <p:cBhvr>
                                        <p:cTn id="122" dur="3000"/>
                                        <p:tgtEl>
                                          <p:spTgt spid="8"/>
                                        </p:tgtEl>
                                        <p:attrNameLst>
                                          <p:attrName>ppt_w</p:attrName>
                                        </p:attrNameLst>
                                      </p:cBhvr>
                                      <p:tavLst>
                                        <p:tav tm="0">
                                          <p:val>
                                            <p:strVal val="ppt_w"/>
                                          </p:val>
                                        </p:tav>
                                        <p:tav tm="100000">
                                          <p:val>
                                            <p:strVal val="ppt_w"/>
                                          </p:val>
                                        </p:tav>
                                      </p:tavLst>
                                    </p:anim>
                                    <p:anim calcmode="lin" valueType="num">
                                      <p:cBhvr>
                                        <p:cTn id="123" dur="3000"/>
                                        <p:tgtEl>
                                          <p:spTgt spid="8"/>
                                        </p:tgtEl>
                                        <p:attrNameLst>
                                          <p:attrName>ppt_h</p:attrName>
                                        </p:attrNameLst>
                                      </p:cBhvr>
                                      <p:tavLst>
                                        <p:tav tm="0">
                                          <p:val>
                                            <p:strVal val="ppt_h"/>
                                          </p:val>
                                        </p:tav>
                                        <p:tav tm="100000">
                                          <p:val>
                                            <p:fltVal val="0"/>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
                                          </p:val>
                                        </p:tav>
                                      </p:tavLst>
                                    </p:anim>
                                    <p:anim calcmode="lin" valueType="num">
                                      <p:cBhvr>
                                        <p:cTn id="127" dur="3000"/>
                                        <p:tgtEl>
                                          <p:spTgt spid="10"/>
                                        </p:tgtEl>
                                        <p:attrNameLst>
                                          <p:attrName>ppt_y</p:attrName>
                                        </p:attrNameLst>
                                      </p:cBhvr>
                                      <p:tavLst>
                                        <p:tav tm="0">
                                          <p:val>
                                            <p:strVal val="ppt_y"/>
                                          </p:val>
                                        </p:tav>
                                        <p:tav tm="100000">
                                          <p:val>
                                            <p:strVal val="ppt_y+ppt_h/2"/>
                                          </p:val>
                                        </p:tav>
                                      </p:tavLst>
                                    </p:anim>
                                    <p:anim calcmode="lin" valueType="num">
                                      <p:cBhvr>
                                        <p:cTn id="128" dur="3000"/>
                                        <p:tgtEl>
                                          <p:spTgt spid="10"/>
                                        </p:tgtEl>
                                        <p:attrNameLst>
                                          <p:attrName>ppt_w</p:attrName>
                                        </p:attrNameLst>
                                      </p:cBhvr>
                                      <p:tavLst>
                                        <p:tav tm="0">
                                          <p:val>
                                            <p:strVal val="ppt_w"/>
                                          </p:val>
                                        </p:tav>
                                        <p:tav tm="100000">
                                          <p:val>
                                            <p:strVal val="ppt_w"/>
                                          </p:val>
                                        </p:tav>
                                      </p:tavLst>
                                    </p:anim>
                                    <p:anim calcmode="lin" valueType="num">
                                      <p:cBhvr>
                                        <p:cTn id="129" dur="3000"/>
                                        <p:tgtEl>
                                          <p:spTgt spid="10"/>
                                        </p:tgtEl>
                                        <p:attrNameLst>
                                          <p:attrName>ppt_h</p:attrName>
                                        </p:attrNameLst>
                                      </p:cBhvr>
                                      <p:tavLst>
                                        <p:tav tm="0">
                                          <p:val>
                                            <p:strVal val="ppt_h"/>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
                                          </p:val>
                                        </p:tav>
                                      </p:tavLst>
                                    </p:anim>
                                    <p:anim calcmode="lin" valueType="num">
                                      <p:cBhvr>
                                        <p:cTn id="133" dur="3000"/>
                                        <p:tgtEl>
                                          <p:spTgt spid="12"/>
                                        </p:tgtEl>
                                        <p:attrNameLst>
                                          <p:attrName>ppt_y</p:attrName>
                                        </p:attrNameLst>
                                      </p:cBhvr>
                                      <p:tavLst>
                                        <p:tav tm="0">
                                          <p:val>
                                            <p:strVal val="ppt_y"/>
                                          </p:val>
                                        </p:tav>
                                        <p:tav tm="100000">
                                          <p:val>
                                            <p:strVal val="ppt_y+ppt_h/2"/>
                                          </p:val>
                                        </p:tav>
                                      </p:tavLst>
                                    </p:anim>
                                    <p:anim calcmode="lin" valueType="num">
                                      <p:cBhvr>
                                        <p:cTn id="134" dur="3000"/>
                                        <p:tgtEl>
                                          <p:spTgt spid="12"/>
                                        </p:tgtEl>
                                        <p:attrNameLst>
                                          <p:attrName>ppt_w</p:attrName>
                                        </p:attrNameLst>
                                      </p:cBhvr>
                                      <p:tavLst>
                                        <p:tav tm="0">
                                          <p:val>
                                            <p:strVal val="ppt_w"/>
                                          </p:val>
                                        </p:tav>
                                        <p:tav tm="100000">
                                          <p:val>
                                            <p:strVal val="ppt_w"/>
                                          </p:val>
                                        </p:tav>
                                      </p:tavLst>
                                    </p:anim>
                                    <p:anim calcmode="lin" valueType="num">
                                      <p:cBhvr>
                                        <p:cTn id="135" dur="3000"/>
                                        <p:tgtEl>
                                          <p:spTgt spid="12"/>
                                        </p:tgtEl>
                                        <p:attrNameLst>
                                          <p:attrName>ppt_h</p:attrName>
                                        </p:attrNameLst>
                                      </p:cBhvr>
                                      <p:tavLst>
                                        <p:tav tm="0">
                                          <p:val>
                                            <p:strVal val="ppt_h"/>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5"/>
                                        </p:tgtEl>
                                        <p:attrNameLst>
                                          <p:attrName>ppt_w</p:attrName>
                                        </p:attrNameLst>
                                      </p:cBhvr>
                                      <p:tavLst>
                                        <p:tav tm="0">
                                          <p:val>
                                            <p:strVal val="ppt_w"/>
                                          </p:val>
                                        </p:tav>
                                        <p:tav tm="100000">
                                          <p:val>
                                            <p:strVal val="ppt_w"/>
                                          </p:val>
                                        </p:tav>
                                      </p:tavLst>
                                    </p:anim>
                                    <p:anim calcmode="lin" valueType="num">
                                      <p:cBhvr>
                                        <p:cTn id="1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strVal val="ppt_w"/>
                                          </p:val>
                                        </p:tav>
                                      </p:tavLst>
                                    </p:anim>
                                    <p:anim calcmode="lin" valueType="num">
                                      <p:cBhvr>
                                        <p:cTn id="1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9"/>
                                        </p:tgtEl>
                                        <p:attrNameLst>
                                          <p:attrName>ppt_w</p:attrName>
                                        </p:attrNameLst>
                                      </p:cBhvr>
                                      <p:tavLst>
                                        <p:tav tm="0">
                                          <p:val>
                                            <p:strVal val="ppt_w"/>
                                          </p:val>
                                        </p:tav>
                                        <p:tav tm="100000">
                                          <p:val>
                                            <p:strVal val="ppt_w"/>
                                          </p:val>
                                        </p:tav>
                                      </p:tavLst>
                                    </p:anim>
                                    <p:anim calcmode="lin" valueType="num">
                                      <p:cBhvr>
                                        <p:cTn id="1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1"/>
                                        </p:tgtEl>
                                        <p:attrNameLst>
                                          <p:attrName>ppt_w</p:attrName>
                                        </p:attrNameLst>
                                      </p:cBhvr>
                                      <p:tavLst>
                                        <p:tav tm="0">
                                          <p:val>
                                            <p:strVal val="ppt_w"/>
                                          </p:val>
                                        </p:tav>
                                        <p:tav tm="100000">
                                          <p:val>
                                            <p:strVal val="ppt_w"/>
                                          </p:val>
                                        </p:tav>
                                      </p:tavLst>
                                    </p:anim>
                                    <p:anim calcmode="lin" valueType="num">
                                      <p:cBhvr>
                                        <p:cTn id="1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6"/>
                                        </p:tgtEl>
                                        <p:attrNameLst>
                                          <p:attrName>ppt_w</p:attrName>
                                        </p:attrNameLst>
                                      </p:cBhvr>
                                      <p:tavLst>
                                        <p:tav tm="0">
                                          <p:val>
                                            <p:strVal val="ppt_w"/>
                                          </p:val>
                                        </p:tav>
                                        <p:tav tm="100000">
                                          <p:val>
                                            <p:strVal val="ppt_w"/>
                                          </p:val>
                                        </p:tav>
                                      </p:tavLst>
                                    </p:anim>
                                    <p:anim calcmode="lin" valueType="num">
                                      <p:cBhvr>
                                        <p:cTn id="1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8"/>
                                        </p:tgtEl>
                                        <p:attrNameLst>
                                          <p:attrName>ppt_w</p:attrName>
                                        </p:attrNameLst>
                                      </p:cBhvr>
                                      <p:tavLst>
                                        <p:tav tm="0">
                                          <p:val>
                                            <p:strVal val="ppt_w"/>
                                          </p:val>
                                        </p:tav>
                                        <p:tav tm="100000">
                                          <p:val>
                                            <p:strVal val="ppt_w"/>
                                          </p:val>
                                        </p:tav>
                                      </p:tavLst>
                                    </p:anim>
                                    <p:anim calcmode="lin" valueType="num">
                                      <p:cBhvr>
                                        <p:cTn id="1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0"/>
                                        </p:tgtEl>
                                        <p:attrNameLst>
                                          <p:attrName>ppt_w</p:attrName>
                                        </p:attrNameLst>
                                      </p:cBhvr>
                                      <p:tavLst>
                                        <p:tav tm="0">
                                          <p:val>
                                            <p:strVal val="ppt_w"/>
                                          </p:val>
                                        </p:tav>
                                        <p:tav tm="100000">
                                          <p:val>
                                            <p:strVal val="ppt_w"/>
                                          </p:val>
                                        </p:tav>
                                      </p:tavLst>
                                    </p:anim>
                                    <p:anim calcmode="lin" valueType="num">
                                      <p:cBhvr>
                                        <p:cTn id="16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2"/>
                                        </p:tgtEl>
                                        <p:attrNameLst>
                                          <p:attrName>ppt_w</p:attrName>
                                        </p:attrNameLst>
                                      </p:cBhvr>
                                      <p:tavLst>
                                        <p:tav tm="0">
                                          <p:val>
                                            <p:strVal val="ppt_w"/>
                                          </p:val>
                                        </p:tav>
                                        <p:tav tm="100000">
                                          <p:val>
                                            <p:strVal val="ppt_w"/>
                                          </p:val>
                                        </p:tav>
                                      </p:tavLst>
                                    </p:anim>
                                    <p:anim calcmode="lin" valueType="num">
                                      <p:cBhvr>
                                        <p:cTn id="1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48108_delfiny-woda-taniec.jpg"/>
          <p:cNvPicPr>
            <a:picLocks noChangeAspect="1"/>
          </p:cNvPicPr>
          <p:nvPr/>
        </p:nvPicPr>
        <p:blipFill>
          <a:blip r:embed="rId3"/>
          <a:stretch>
            <a:fillRect/>
          </a:stretch>
        </p:blipFill>
        <p:spPr>
          <a:xfrm>
            <a:off x="0" y="0"/>
            <a:ext cx="9144000" cy="6844658"/>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4"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248396"/>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0778" flipH="1">
            <a:off x="4278200" y="1105652"/>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0778" flipH="1">
            <a:off x="4278200" y="1962908"/>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78275" flipH="1">
            <a:off x="4356037" y="2727720"/>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031103" flipH="1">
            <a:off x="4346113" y="3544539"/>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62762" flipH="1">
            <a:off x="4350839" y="4316733"/>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000138" flipH="1">
            <a:off x="4348312" y="5110050"/>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32083" y="5897201"/>
            <a:ext cx="2225247" cy="827676"/>
          </a:xfrm>
          <a:prstGeom prst="wave">
            <a:avLst>
              <a:gd name="adj1" fmla="val 20000"/>
              <a:gd name="adj2" fmla="val -10000"/>
            </a:avLst>
          </a:prstGeom>
          <a:blipFill dpi="0" rotWithShape="1">
            <a:blip r:embed="rId6"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2" y="1146341"/>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395595" y="2003595"/>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395595" y="2789413"/>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9617372">
            <a:off x="2467033" y="3575231"/>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9617372">
            <a:off x="2467033" y="4361048"/>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503756">
            <a:off x="2467034" y="5146868"/>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9617372">
            <a:off x="2467033" y="5932684"/>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9215502"/>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20"/>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0-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3"/>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CC00">
                  <a:tint val="45000"/>
                  <a:satMod val="400000"/>
                </a:srgbClr>
              </a:duotone>
            </a:blip>
            <a:tile tx="0" ty="0" sx="100000" sy="100000" flip="none" algn="tl"/>
          </a:blipFill>
        </p:spPr>
        <p:txBody>
          <a:bodyPr/>
          <a:lstStyle/>
          <a:p>
            <a:endParaRPr lang="es-ES" dirty="0"/>
          </a:p>
        </p:txBody>
      </p:sp>
      <p:pic>
        <p:nvPicPr>
          <p:cNvPr id="4" name="3 Imagen" descr="145921_dwa-delfiny-morze.jpg"/>
          <p:cNvPicPr>
            <a:picLocks noChangeAspect="1"/>
          </p:cNvPicPr>
          <p:nvPr/>
        </p:nvPicPr>
        <p:blipFill>
          <a:blip r:embed="rId3"/>
          <a:stretch>
            <a:fillRect/>
          </a:stretch>
        </p:blipFill>
        <p:spPr>
          <a:xfrm>
            <a:off x="0" y="20033"/>
            <a:ext cx="9144000" cy="6837967"/>
          </a:xfrm>
          <a:prstGeom prst="rect">
            <a:avLst/>
          </a:prstGeom>
        </p:spPr>
      </p:pic>
      <p:sp>
        <p:nvSpPr>
          <p:cNvPr id="5" name="4 Rectángulo"/>
          <p:cNvSpPr/>
          <p:nvPr/>
        </p:nvSpPr>
        <p:spPr>
          <a:xfrm>
            <a:off x="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8572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50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2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4300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2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51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3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8601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3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52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14324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42902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24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3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14353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42925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4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8654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72264"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85804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143768"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42955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715272"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105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286776"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57256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858280" y="1000108"/>
            <a:ext cx="285720" cy="4857784"/>
          </a:xfrm>
          <a:prstGeom prst="rect">
            <a:avLst/>
          </a:prstGeom>
          <a:blipFill dpi="0" rotWithShape="1">
            <a:blip r:embed="rId4">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plus(in)">
                                      <p:cBhvr>
                                        <p:cTn id="138" dur="3000"/>
                                        <p:tgtEl>
                                          <p:spTgt spid="5"/>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plus(in)">
                                      <p:cBhvr>
                                        <p:cTn id="141" dur="3000"/>
                                        <p:tgtEl>
                                          <p:spTgt spid="6"/>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plus(in)">
                                      <p:cBhvr>
                                        <p:cTn id="144" dur="3000"/>
                                        <p:tgtEl>
                                          <p:spTgt spid="7"/>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8"/>
                                        </p:tgtEl>
                                        <p:attrNameLst>
                                          <p:attrName>style.visibility</p:attrName>
                                        </p:attrNameLst>
                                      </p:cBhvr>
                                      <p:to>
                                        <p:strVal val="visible"/>
                                      </p:to>
                                    </p:set>
                                    <p:animEffect transition="in" filter="plus(in)">
                                      <p:cBhvr>
                                        <p:cTn id="147" dur="3000"/>
                                        <p:tgtEl>
                                          <p:spTgt spid="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9"/>
                                        </p:tgtEl>
                                        <p:attrNameLst>
                                          <p:attrName>style.visibility</p:attrName>
                                        </p:attrNameLst>
                                      </p:cBhvr>
                                      <p:to>
                                        <p:strVal val="visible"/>
                                      </p:to>
                                    </p:set>
                                    <p:animEffect transition="in" filter="plus(in)">
                                      <p:cBhvr>
                                        <p:cTn id="150" dur="3000"/>
                                        <p:tgtEl>
                                          <p:spTgt spid="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10"/>
                                        </p:tgtEl>
                                        <p:attrNameLst>
                                          <p:attrName>style.visibility</p:attrName>
                                        </p:attrNameLst>
                                      </p:cBhvr>
                                      <p:to>
                                        <p:strVal val="visible"/>
                                      </p:to>
                                    </p:set>
                                    <p:animEffect transition="in" filter="plus(in)">
                                      <p:cBhvr>
                                        <p:cTn id="153" dur="3000"/>
                                        <p:tgtEl>
                                          <p:spTgt spid="1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plus(in)">
                                      <p:cBhvr>
                                        <p:cTn id="156" dur="3000"/>
                                        <p:tgtEl>
                                          <p:spTgt spid="1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Effect transition="in" filter="plus(in)">
                                      <p:cBhvr>
                                        <p:cTn id="162" dur="3000"/>
                                        <p:tgtEl>
                                          <p:spTgt spid="1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Effect transition="in" filter="plus(in)">
                                      <p:cBhvr>
                                        <p:cTn id="165" dur="3000"/>
                                        <p:tgtEl>
                                          <p:spTgt spid="14"/>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plus(in)">
                                      <p:cBhvr>
                                        <p:cTn id="168" dur="3000"/>
                                        <p:tgtEl>
                                          <p:spTgt spid="15"/>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plus(in)">
                                      <p:cBhvr>
                                        <p:cTn id="171" dur="3000"/>
                                        <p:tgtEl>
                                          <p:spTgt spid="16"/>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7"/>
                                        </p:tgtEl>
                                        <p:attrNameLst>
                                          <p:attrName>style.visibility</p:attrName>
                                        </p:attrNameLst>
                                      </p:cBhvr>
                                      <p:to>
                                        <p:strVal val="visible"/>
                                      </p:to>
                                    </p:set>
                                    <p:animEffect transition="in" filter="plus(in)">
                                      <p:cBhvr>
                                        <p:cTn id="174" dur="3000"/>
                                        <p:tgtEl>
                                          <p:spTgt spid="17"/>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plus(in)">
                                      <p:cBhvr>
                                        <p:cTn id="177" dur="3000"/>
                                        <p:tgtEl>
                                          <p:spTgt spid="18"/>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9"/>
                                        </p:tgtEl>
                                        <p:attrNameLst>
                                          <p:attrName>style.visibility</p:attrName>
                                        </p:attrNameLst>
                                      </p:cBhvr>
                                      <p:to>
                                        <p:strVal val="visible"/>
                                      </p:to>
                                    </p:set>
                                    <p:animEffect transition="in" filter="plus(in)">
                                      <p:cBhvr>
                                        <p:cTn id="180" dur="3000"/>
                                        <p:tgtEl>
                                          <p:spTgt spid="19"/>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plus(in)">
                                      <p:cBhvr>
                                        <p:cTn id="183" dur="3000"/>
                                        <p:tgtEl>
                                          <p:spTgt spid="20"/>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22"/>
                                        </p:tgtEl>
                                        <p:attrNameLst>
                                          <p:attrName>style.visibility</p:attrName>
                                        </p:attrNameLst>
                                      </p:cBhvr>
                                      <p:to>
                                        <p:strVal val="visible"/>
                                      </p:to>
                                    </p:set>
                                    <p:animEffect transition="in" filter="plus(in)">
                                      <p:cBhvr>
                                        <p:cTn id="189" dur="3000"/>
                                        <p:tgtEl>
                                          <p:spTgt spid="22"/>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23"/>
                                        </p:tgtEl>
                                        <p:attrNameLst>
                                          <p:attrName>style.visibility</p:attrName>
                                        </p:attrNameLst>
                                      </p:cBhvr>
                                      <p:to>
                                        <p:strVal val="visible"/>
                                      </p:to>
                                    </p:set>
                                    <p:animEffect transition="in" filter="plus(in)">
                                      <p:cBhvr>
                                        <p:cTn id="192" dur="3000"/>
                                        <p:tgtEl>
                                          <p:spTgt spid="23"/>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plus(in)">
                                      <p:cBhvr>
                                        <p:cTn id="195" dur="3000"/>
                                        <p:tgtEl>
                                          <p:spTgt spid="24"/>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25"/>
                                        </p:tgtEl>
                                        <p:attrNameLst>
                                          <p:attrName>style.visibility</p:attrName>
                                        </p:attrNameLst>
                                      </p:cBhvr>
                                      <p:to>
                                        <p:strVal val="visible"/>
                                      </p:to>
                                    </p:set>
                                    <p:animEffect transition="in" filter="plus(in)">
                                      <p:cBhvr>
                                        <p:cTn id="198" dur="3000"/>
                                        <p:tgtEl>
                                          <p:spTgt spid="25"/>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plus(in)">
                                      <p:cBhvr>
                                        <p:cTn id="201" dur="3000"/>
                                        <p:tgtEl>
                                          <p:spTgt spid="26"/>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plus(in)">
                                      <p:cBhvr>
                                        <p:cTn id="204" dur="3000"/>
                                        <p:tgtEl>
                                          <p:spTgt spid="27"/>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plus(in)">
                                      <p:cBhvr>
                                        <p:cTn id="207" dur="3000"/>
                                        <p:tgtEl>
                                          <p:spTgt spid="28"/>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9"/>
                                        </p:tgtEl>
                                        <p:attrNameLst>
                                          <p:attrName>style.visibility</p:attrName>
                                        </p:attrNameLst>
                                      </p:cBhvr>
                                      <p:to>
                                        <p:strVal val="visible"/>
                                      </p:to>
                                    </p:set>
                                    <p:animEffect transition="in" filter="plus(in)">
                                      <p:cBhvr>
                                        <p:cTn id="210" dur="3000"/>
                                        <p:tgtEl>
                                          <p:spTgt spid="29"/>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Effect transition="in" filter="plus(in)">
                                      <p:cBhvr>
                                        <p:cTn id="213" dur="3000"/>
                                        <p:tgtEl>
                                          <p:spTgt spid="30"/>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31"/>
                                        </p:tgtEl>
                                        <p:attrNameLst>
                                          <p:attrName>style.visibility</p:attrName>
                                        </p:attrNameLst>
                                      </p:cBhvr>
                                      <p:to>
                                        <p:strVal val="visible"/>
                                      </p:to>
                                    </p:set>
                                    <p:animEffect transition="in" filter="plus(in)">
                                      <p:cBhvr>
                                        <p:cTn id="216" dur="3000"/>
                                        <p:tgtEl>
                                          <p:spTgt spid="31"/>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32"/>
                                        </p:tgtEl>
                                        <p:attrNameLst>
                                          <p:attrName>style.visibility</p:attrName>
                                        </p:attrNameLst>
                                      </p:cBhvr>
                                      <p:to>
                                        <p:strVal val="visible"/>
                                      </p:to>
                                    </p:set>
                                    <p:animEffect transition="in" filter="plus(in)">
                                      <p:cBhvr>
                                        <p:cTn id="219" dur="3000"/>
                                        <p:tgtEl>
                                          <p:spTgt spid="32"/>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plus(in)">
                                      <p:cBhvr>
                                        <p:cTn id="222" dur="3000"/>
                                        <p:tgtEl>
                                          <p:spTgt spid="33"/>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34"/>
                                        </p:tgtEl>
                                        <p:attrNameLst>
                                          <p:attrName>style.visibility</p:attrName>
                                        </p:attrNameLst>
                                      </p:cBhvr>
                                      <p:to>
                                        <p:strVal val="visible"/>
                                      </p:to>
                                    </p:set>
                                    <p:animEffect transition="in" filter="plus(in)">
                                      <p:cBhvr>
                                        <p:cTn id="225" dur="3000"/>
                                        <p:tgtEl>
                                          <p:spTgt spid="34"/>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plus(in)">
                                      <p:cBhvr>
                                        <p:cTn id="228" dur="3000"/>
                                        <p:tgtEl>
                                          <p:spTgt spid="35"/>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6"/>
                                        </p:tgtEl>
                                        <p:attrNameLst>
                                          <p:attrName>style.visibility</p:attrName>
                                        </p:attrNameLst>
                                      </p:cBhvr>
                                      <p:to>
                                        <p:strVal val="visible"/>
                                      </p:to>
                                    </p:set>
                                    <p:animEffect transition="in" filter="plus(in)">
                                      <p:cBhvr>
                                        <p:cTn id="231" dur="3000"/>
                                        <p:tgtEl>
                                          <p:spTgt spid="36"/>
                                        </p:tgtEl>
                                      </p:cBhvr>
                                    </p:animEffect>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0-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0-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0-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0-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1+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1+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1+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1+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1+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1+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1+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0-ppt_w/2"/>
                                          </p:val>
                                        </p:tav>
                                      </p:tavLst>
                                    </p:anim>
                                    <p:anim calcmode="lin" valueType="num">
                                      <p:cBhvr additive="base">
                                        <p:cTn id="403" dur="3000"/>
                                        <p:tgtEl>
                                          <p:spTgt spid="31"/>
                                        </p:tgtEl>
                                        <p:attrNameLst>
                                          <p:attrName>ppt_y</p:attrName>
                                        </p:attrNameLst>
                                      </p:cBhvr>
                                      <p:tavLst>
                                        <p:tav tm="0">
                                          <p:val>
                                            <p:strVal val="ppt_y"/>
                                          </p:val>
                                        </p:tav>
                                        <p:tav tm="100000">
                                          <p:val>
                                            <p:strVal val="ppt_y"/>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1+ppt_w/2"/>
                                          </p:val>
                                        </p:tav>
                                      </p:tavLst>
                                    </p:anim>
                                    <p:anim calcmode="lin" valueType="num">
                                      <p:cBhvr additive="base">
                                        <p:cTn id="407" dur="3000"/>
                                        <p:tgtEl>
                                          <p:spTgt spid="32"/>
                                        </p:tgtEl>
                                        <p:attrNameLst>
                                          <p:attrName>ppt_y</p:attrName>
                                        </p:attrNameLst>
                                      </p:cBhvr>
                                      <p:tavLst>
                                        <p:tav tm="0">
                                          <p:val>
                                            <p:strVal val="ppt_y"/>
                                          </p:val>
                                        </p:tav>
                                        <p:tav tm="100000">
                                          <p:val>
                                            <p:strVal val="ppt_y"/>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0-ppt_w/2"/>
                                          </p:val>
                                        </p:tav>
                                      </p:tavLst>
                                    </p:anim>
                                    <p:anim calcmode="lin" valueType="num">
                                      <p:cBhvr additive="base">
                                        <p:cTn id="411" dur="3000"/>
                                        <p:tgtEl>
                                          <p:spTgt spid="33"/>
                                        </p:tgtEl>
                                        <p:attrNameLst>
                                          <p:attrName>ppt_y</p:attrName>
                                        </p:attrNameLst>
                                      </p:cBhvr>
                                      <p:tavLst>
                                        <p:tav tm="0">
                                          <p:val>
                                            <p:strVal val="ppt_y"/>
                                          </p:val>
                                        </p:tav>
                                        <p:tav tm="100000">
                                          <p:val>
                                            <p:strVal val="ppt_y"/>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1+ppt_w/2"/>
                                          </p:val>
                                        </p:tav>
                                      </p:tavLst>
                                    </p:anim>
                                    <p:anim calcmode="lin" valueType="num">
                                      <p:cBhvr additive="base">
                                        <p:cTn id="415" dur="3000"/>
                                        <p:tgtEl>
                                          <p:spTgt spid="34"/>
                                        </p:tgtEl>
                                        <p:attrNameLst>
                                          <p:attrName>ppt_y</p:attrName>
                                        </p:attrNameLst>
                                      </p:cBhvr>
                                      <p:tavLst>
                                        <p:tav tm="0">
                                          <p:val>
                                            <p:strVal val="ppt_y"/>
                                          </p:val>
                                        </p:tav>
                                        <p:tav tm="100000">
                                          <p:val>
                                            <p:strVal val="ppt_y"/>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0-ppt_w/2"/>
                                          </p:val>
                                        </p:tav>
                                      </p:tavLst>
                                    </p:anim>
                                    <p:anim calcmode="lin" valueType="num">
                                      <p:cBhvr additive="base">
                                        <p:cTn id="419" dur="3000"/>
                                        <p:tgtEl>
                                          <p:spTgt spid="35"/>
                                        </p:tgtEl>
                                        <p:attrNameLst>
                                          <p:attrName>ppt_y</p:attrName>
                                        </p:attrNameLst>
                                      </p:cBhvr>
                                      <p:tavLst>
                                        <p:tav tm="0">
                                          <p:val>
                                            <p:strVal val="ppt_y"/>
                                          </p:val>
                                        </p:tav>
                                        <p:tav tm="100000">
                                          <p:val>
                                            <p:strVal val="ppt_y"/>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1+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156436_delfiny-morze-fale.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prstClr val="black"/>
                <a:srgbClr val="3764F3">
                  <a:tint val="45000"/>
                  <a:satMod val="400000"/>
                </a:srgbClr>
              </a:duotone>
              <a:lum bright="3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58340_delfiny-opiekunowie-miech.jpg"/>
          <p:cNvPicPr>
            <a:picLocks noChangeAspect="1"/>
          </p:cNvPicPr>
          <p:nvPr/>
        </p:nvPicPr>
        <p:blipFill>
          <a:blip r:embed="rId3"/>
          <a:stretch>
            <a:fillRect/>
          </a:stretch>
        </p:blipFill>
        <p:spPr>
          <a:xfrm>
            <a:off x="0" y="13368"/>
            <a:ext cx="9144000" cy="6844632"/>
          </a:xfrm>
          <a:prstGeom prst="rect">
            <a:avLst/>
          </a:prstGeom>
        </p:spPr>
      </p:pic>
      <p:sp>
        <p:nvSpPr>
          <p:cNvPr id="5" name="4 Rombo"/>
          <p:cNvSpPr/>
          <p:nvPr/>
        </p:nvSpPr>
        <p:spPr>
          <a:xfrm>
            <a:off x="1785918" y="0"/>
            <a:ext cx="5572164" cy="6858000"/>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5">
                  <a:shade val="45000"/>
                  <a:satMod val="135000"/>
                </a:schemeClr>
                <a:prstClr val="white"/>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1">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a:ln>
            <a:noFill/>
          </a:ln>
        </p:spPr>
        <p:txBody>
          <a:bodyPr/>
          <a:lstStyle/>
          <a:p>
            <a:endParaRPr lang="es-ES" dirty="0"/>
          </a:p>
        </p:txBody>
      </p:sp>
      <p:pic>
        <p:nvPicPr>
          <p:cNvPr id="4" name="3 Imagen" descr="9a87e976266d1521be25a5d664e43554-dol vallarta16.jpg"/>
          <p:cNvPicPr>
            <a:picLocks noChangeAspect="1"/>
          </p:cNvPicPr>
          <p:nvPr/>
        </p:nvPicPr>
        <p:blipFill>
          <a:blip r:embed="rId3"/>
          <a:stretch>
            <a:fillRect/>
          </a:stretch>
        </p:blipFill>
        <p:spPr>
          <a:xfrm>
            <a:off x="0" y="0"/>
            <a:ext cx="9144000" cy="6858000"/>
          </a:xfrm>
          <a:prstGeom prst="rect">
            <a:avLst/>
          </a:prstGeom>
          <a:ln>
            <a:noFill/>
          </a:ln>
        </p:spPr>
      </p:pic>
      <p:sp>
        <p:nvSpPr>
          <p:cNvPr id="5" name="4 Lágrima"/>
          <p:cNvSpPr/>
          <p:nvPr/>
        </p:nvSpPr>
        <p:spPr>
          <a:xfrm>
            <a:off x="7572396" y="67141"/>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3" y="4"/>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571468" y="571484"/>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7143768" y="500042"/>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200000">
            <a:off x="1142972" y="1142988"/>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6643702" y="928670"/>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1785914" y="1785930"/>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6000760" y="1571612"/>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2357451" y="2500334"/>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2928922" y="3071814"/>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3500426" y="3643318"/>
            <a:ext cx="1500173" cy="1500165"/>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5214942" y="2281719"/>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4786314" y="2714620"/>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4286248" y="3143248"/>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3786182" y="3643314"/>
            <a:ext cx="1503762" cy="1433033"/>
          </a:xfrm>
          <a:prstGeom prst="teardrop">
            <a:avLst/>
          </a:prstGeom>
          <a:blipFill dpi="0" rotWithShape="1">
            <a:blip r:embed="rId4">
              <a:duotone>
                <a:schemeClr val="accent5">
                  <a:shade val="45000"/>
                  <a:satMod val="135000"/>
                </a:schemeClr>
                <a:prstClr val="white"/>
              </a:duotone>
              <a:lum bright="10000" contrast="40000"/>
            </a:blip>
            <a:srcRect/>
            <a:stretch>
              <a:fillRect/>
            </a:stretch>
          </a:blipFill>
          <a:ln w="3175">
            <a:noFill/>
            <a:prstDash val="sysDot"/>
          </a:ln>
          <a:effectLst>
            <a:reflection blurRad="6350" stA="50000" endA="295" endPos="92000" dist="101600" dir="5400000" sy="-100000" algn="bl" rotWithShape="0"/>
          </a:effectLst>
          <a:scene3d>
            <a:camera prst="orthographicFront"/>
            <a:lightRig rig="threePt" dir="t"/>
          </a:scene3d>
          <a:sp3d extrusionH="127000">
            <a:bevelT w="488950" h="2286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1+#ppt_w/2"/>
                                          </p:val>
                                        </p:tav>
                                        <p:tav tm="100000">
                                          <p:val>
                                            <p:strVal val="#ppt_x"/>
                                          </p:val>
                                        </p:tav>
                                      </p:tavLst>
                                    </p:anim>
                                    <p:anim calcmode="lin" valueType="num">
                                      <p:cBhvr additive="base">
                                        <p:cTn id="35" dur="3000" fill="hold"/>
                                        <p:tgtEl>
                                          <p:spTgt spid="15"/>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0-#ppt_w/2"/>
                                          </p:val>
                                        </p:tav>
                                        <p:tav tm="100000">
                                          <p:val>
                                            <p:strVal val="#ppt_x"/>
                                          </p:val>
                                        </p:tav>
                                      </p:tavLst>
                                    </p:anim>
                                    <p:anim calcmode="lin" valueType="num">
                                      <p:cBhvr additive="base">
                                        <p:cTn id="39" dur="3000" fill="hold"/>
                                        <p:tgtEl>
                                          <p:spTgt spid="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0-#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5"/>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8"/>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9"/>
                                        </p:tgtEl>
                                        <p:attrNameLst>
                                          <p:attrName>r</p:attrName>
                                        </p:attrNameLst>
                                      </p:cBhvr>
                                    </p:animRot>
                                  </p:childTnLst>
                                </p:cTn>
                              </p:par>
                            </p:childTnLst>
                          </p:cTn>
                        </p:par>
                        <p:par>
                          <p:cTn id="98" fill="hold">
                            <p:stCondLst>
                              <p:cond delay="3000"/>
                            </p:stCondLst>
                            <p:childTnLst>
                              <p:par>
                                <p:cTn id="99" presetID="2" presetClass="exit" presetSubtype="6" fill="hold" grpId="2" nodeType="afterEffect">
                                  <p:stCondLst>
                                    <p:cond delay="0"/>
                                  </p:stCondLst>
                                  <p:childTnLst>
                                    <p:anim calcmode="lin" valueType="num">
                                      <p:cBhvr additive="base">
                                        <p:cTn id="100" dur="3000"/>
                                        <p:tgtEl>
                                          <p:spTgt spid="6"/>
                                        </p:tgtEl>
                                        <p:attrNameLst>
                                          <p:attrName>ppt_x</p:attrName>
                                        </p:attrNameLst>
                                      </p:cBhvr>
                                      <p:tavLst>
                                        <p:tav tm="0">
                                          <p:val>
                                            <p:strVal val="ppt_x"/>
                                          </p:val>
                                        </p:tav>
                                        <p:tav tm="100000">
                                          <p:val>
                                            <p:strVal val="1+ppt_w/2"/>
                                          </p:val>
                                        </p:tav>
                                      </p:tavLst>
                                    </p:anim>
                                    <p:anim calcmode="lin" valueType="num">
                                      <p:cBhvr additive="base">
                                        <p:cTn id="101" dur="3000"/>
                                        <p:tgtEl>
                                          <p:spTgt spid="6"/>
                                        </p:tgtEl>
                                        <p:attrNameLst>
                                          <p:attrName>ppt_y</p:attrName>
                                        </p:attrNameLst>
                                      </p:cBhvr>
                                      <p:tavLst>
                                        <p:tav tm="0">
                                          <p:val>
                                            <p:strVal val="ppt_y"/>
                                          </p:val>
                                        </p:tav>
                                        <p:tav tm="100000">
                                          <p:val>
                                            <p:strVal val="1+ppt_h/2"/>
                                          </p:val>
                                        </p:tav>
                                      </p:tavLst>
                                    </p:anim>
                                    <p:set>
                                      <p:cBhvr>
                                        <p:cTn id="102" dur="1" fill="hold">
                                          <p:stCondLst>
                                            <p:cond delay="2999"/>
                                          </p:stCondLst>
                                        </p:cTn>
                                        <p:tgtEl>
                                          <p:spTgt spid="6"/>
                                        </p:tgtEl>
                                        <p:attrNameLst>
                                          <p:attrName>style.visibility</p:attrName>
                                        </p:attrNameLst>
                                      </p:cBhvr>
                                      <p:to>
                                        <p:strVal val="hidden"/>
                                      </p:to>
                                    </p:set>
                                  </p:childTnLst>
                                </p:cTn>
                              </p:par>
                              <p:par>
                                <p:cTn id="103" presetID="2" presetClass="exit" presetSubtype="6"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1+ppt_w/2"/>
                                          </p:val>
                                        </p:tav>
                                      </p:tavLst>
                                    </p:anim>
                                    <p:anim calcmode="lin" valueType="num">
                                      <p:cBhvr additive="base">
                                        <p:cTn id="105" dur="3000"/>
                                        <p:tgtEl>
                                          <p:spTgt spid="7"/>
                                        </p:tgtEl>
                                        <p:attrNameLst>
                                          <p:attrName>ppt_y</p:attrName>
                                        </p:attrNameLst>
                                      </p:cBhvr>
                                      <p:tavLst>
                                        <p:tav tm="0">
                                          <p:val>
                                            <p:strVal val="ppt_y"/>
                                          </p:val>
                                        </p:tav>
                                        <p:tav tm="100000">
                                          <p:val>
                                            <p:strVal val="1+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6" fill="hold" grpId="2" nodeType="withEffect">
                                  <p:stCondLst>
                                    <p:cond delay="0"/>
                                  </p:stCondLst>
                                  <p:childTnLst>
                                    <p:anim calcmode="lin" valueType="num">
                                      <p:cBhvr additive="base">
                                        <p:cTn id="108" dur="3000"/>
                                        <p:tgtEl>
                                          <p:spTgt spid="9"/>
                                        </p:tgtEl>
                                        <p:attrNameLst>
                                          <p:attrName>ppt_x</p:attrName>
                                        </p:attrNameLst>
                                      </p:cBhvr>
                                      <p:tavLst>
                                        <p:tav tm="0">
                                          <p:val>
                                            <p:strVal val="ppt_x"/>
                                          </p:val>
                                        </p:tav>
                                        <p:tav tm="100000">
                                          <p:val>
                                            <p:strVal val="1+ppt_w/2"/>
                                          </p:val>
                                        </p:tav>
                                      </p:tavLst>
                                    </p:anim>
                                    <p:anim calcmode="lin" valueType="num">
                                      <p:cBhvr additive="base">
                                        <p:cTn id="109" dur="3000"/>
                                        <p:tgtEl>
                                          <p:spTgt spid="9"/>
                                        </p:tgtEl>
                                        <p:attrNameLst>
                                          <p:attrName>ppt_y</p:attrName>
                                        </p:attrNameLst>
                                      </p:cBhvr>
                                      <p:tavLst>
                                        <p:tav tm="0">
                                          <p:val>
                                            <p:strVal val="ppt_y"/>
                                          </p:val>
                                        </p:tav>
                                        <p:tav tm="100000">
                                          <p:val>
                                            <p:strVal val="1+ppt_h/2"/>
                                          </p:val>
                                        </p:tav>
                                      </p:tavLst>
                                    </p:anim>
                                    <p:set>
                                      <p:cBhvr>
                                        <p:cTn id="110" dur="1" fill="hold">
                                          <p:stCondLst>
                                            <p:cond delay="2999"/>
                                          </p:stCondLst>
                                        </p:cTn>
                                        <p:tgtEl>
                                          <p:spTgt spid="9"/>
                                        </p:tgtEl>
                                        <p:attrNameLst>
                                          <p:attrName>style.visibility</p:attrName>
                                        </p:attrNameLst>
                                      </p:cBhvr>
                                      <p:to>
                                        <p:strVal val="hidden"/>
                                      </p:to>
                                    </p:set>
                                  </p:childTnLst>
                                </p:cTn>
                              </p:par>
                              <p:par>
                                <p:cTn id="111" presetID="2" presetClass="exit" presetSubtype="6" fill="hold" grpId="2" nodeType="withEffect">
                                  <p:stCondLst>
                                    <p:cond delay="0"/>
                                  </p:stCondLst>
                                  <p:childTnLst>
                                    <p:anim calcmode="lin" valueType="num">
                                      <p:cBhvr additive="base">
                                        <p:cTn id="112" dur="3000"/>
                                        <p:tgtEl>
                                          <p:spTgt spid="11"/>
                                        </p:tgtEl>
                                        <p:attrNameLst>
                                          <p:attrName>ppt_x</p:attrName>
                                        </p:attrNameLst>
                                      </p:cBhvr>
                                      <p:tavLst>
                                        <p:tav tm="0">
                                          <p:val>
                                            <p:strVal val="ppt_x"/>
                                          </p:val>
                                        </p:tav>
                                        <p:tav tm="100000">
                                          <p:val>
                                            <p:strVal val="1+ppt_w/2"/>
                                          </p:val>
                                        </p:tav>
                                      </p:tavLst>
                                    </p:anim>
                                    <p:anim calcmode="lin" valueType="num">
                                      <p:cBhvr additive="base">
                                        <p:cTn id="113" dur="3000"/>
                                        <p:tgtEl>
                                          <p:spTgt spid="11"/>
                                        </p:tgtEl>
                                        <p:attrNameLst>
                                          <p:attrName>ppt_y</p:attrName>
                                        </p:attrNameLst>
                                      </p:cBhvr>
                                      <p:tavLst>
                                        <p:tav tm="0">
                                          <p:val>
                                            <p:strVal val="ppt_y"/>
                                          </p:val>
                                        </p:tav>
                                        <p:tav tm="100000">
                                          <p:val>
                                            <p:strVal val="1+ppt_h/2"/>
                                          </p:val>
                                        </p:tav>
                                      </p:tavLst>
                                    </p:anim>
                                    <p:set>
                                      <p:cBhvr>
                                        <p:cTn id="114" dur="1" fill="hold">
                                          <p:stCondLst>
                                            <p:cond delay="2999"/>
                                          </p:stCondLst>
                                        </p:cTn>
                                        <p:tgtEl>
                                          <p:spTgt spid="11"/>
                                        </p:tgtEl>
                                        <p:attrNameLst>
                                          <p:attrName>style.visibility</p:attrName>
                                        </p:attrNameLst>
                                      </p:cBhvr>
                                      <p:to>
                                        <p:strVal val="hidden"/>
                                      </p:to>
                                    </p:set>
                                  </p:childTnLst>
                                </p:cTn>
                              </p:par>
                              <p:par>
                                <p:cTn id="115" presetID="2" presetClass="exit" presetSubtype="6" fill="hold" grpId="2"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1+ppt_h/2"/>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3000"/>
                                        <p:tgtEl>
                                          <p:spTgt spid="14"/>
                                        </p:tgtEl>
                                        <p:attrNameLst>
                                          <p:attrName>ppt_x</p:attrName>
                                        </p:attrNameLst>
                                      </p:cBhvr>
                                      <p:tavLst>
                                        <p:tav tm="0">
                                          <p:val>
                                            <p:strVal val="ppt_x"/>
                                          </p:val>
                                        </p:tav>
                                        <p:tav tm="100000">
                                          <p:val>
                                            <p:strVal val="1+ppt_w/2"/>
                                          </p:val>
                                        </p:tav>
                                      </p:tavLst>
                                    </p:anim>
                                    <p:anim calcmode="lin" valueType="num">
                                      <p:cBhvr additive="base">
                                        <p:cTn id="121" dur="3000"/>
                                        <p:tgtEl>
                                          <p:spTgt spid="14"/>
                                        </p:tgtEl>
                                        <p:attrNameLst>
                                          <p:attrName>ppt_y</p:attrName>
                                        </p:attrNameLst>
                                      </p:cBhvr>
                                      <p:tavLst>
                                        <p:tav tm="0">
                                          <p:val>
                                            <p:strVal val="ppt_y"/>
                                          </p:val>
                                        </p:tav>
                                        <p:tav tm="100000">
                                          <p:val>
                                            <p:strVal val="1+ppt_h/2"/>
                                          </p:val>
                                        </p:tav>
                                      </p:tavLst>
                                    </p:anim>
                                    <p:set>
                                      <p:cBhvr>
                                        <p:cTn id="122" dur="1" fill="hold">
                                          <p:stCondLst>
                                            <p:cond delay="2999"/>
                                          </p:stCondLst>
                                        </p:cTn>
                                        <p:tgtEl>
                                          <p:spTgt spid="14"/>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1+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12" fill="hold" grpId="2" nodeType="withEffect">
                                  <p:stCondLst>
                                    <p:cond delay="0"/>
                                  </p:stCondLst>
                                  <p:childTnLst>
                                    <p:anim calcmode="lin" valueType="num">
                                      <p:cBhvr additive="base">
                                        <p:cTn id="128" dur="3000"/>
                                        <p:tgtEl>
                                          <p:spTgt spid="5"/>
                                        </p:tgtEl>
                                        <p:attrNameLst>
                                          <p:attrName>ppt_x</p:attrName>
                                        </p:attrNameLst>
                                      </p:cBhvr>
                                      <p:tavLst>
                                        <p:tav tm="0">
                                          <p:val>
                                            <p:strVal val="ppt_x"/>
                                          </p:val>
                                        </p:tav>
                                        <p:tav tm="100000">
                                          <p:val>
                                            <p:strVal val="0-ppt_w/2"/>
                                          </p:val>
                                        </p:tav>
                                      </p:tavLst>
                                    </p:anim>
                                    <p:anim calcmode="lin" valueType="num">
                                      <p:cBhvr additive="base">
                                        <p:cTn id="129" dur="3000"/>
                                        <p:tgtEl>
                                          <p:spTgt spid="5"/>
                                        </p:tgtEl>
                                        <p:attrNameLst>
                                          <p:attrName>ppt_y</p:attrName>
                                        </p:attrNameLst>
                                      </p:cBhvr>
                                      <p:tavLst>
                                        <p:tav tm="0">
                                          <p:val>
                                            <p:strVal val="ppt_y"/>
                                          </p:val>
                                        </p:tav>
                                        <p:tav tm="100000">
                                          <p:val>
                                            <p:strVal val="1+ppt_h/2"/>
                                          </p:val>
                                        </p:tav>
                                      </p:tavLst>
                                    </p:anim>
                                    <p:set>
                                      <p:cBhvr>
                                        <p:cTn id="130" dur="1" fill="hold">
                                          <p:stCondLst>
                                            <p:cond delay="2999"/>
                                          </p:stCondLst>
                                        </p:cTn>
                                        <p:tgtEl>
                                          <p:spTgt spid="5"/>
                                        </p:tgtEl>
                                        <p:attrNameLst>
                                          <p:attrName>style.visibility</p:attrName>
                                        </p:attrNameLst>
                                      </p:cBhvr>
                                      <p:to>
                                        <p:strVal val="hidden"/>
                                      </p:to>
                                    </p:set>
                                  </p:childTnLst>
                                </p:cTn>
                              </p:par>
                              <p:par>
                                <p:cTn id="131" presetID="2" presetClass="exit" presetSubtype="12" fill="hold" grpId="2"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0-ppt_w/2"/>
                                          </p:val>
                                        </p:tav>
                                      </p:tavLst>
                                    </p:anim>
                                    <p:anim calcmode="lin" valueType="num">
                                      <p:cBhvr additive="base">
                                        <p:cTn id="133" dur="3000"/>
                                        <p:tgtEl>
                                          <p:spTgt spid="8"/>
                                        </p:tgtEl>
                                        <p:attrNameLst>
                                          <p:attrName>ppt_y</p:attrName>
                                        </p:attrNameLst>
                                      </p:cBhvr>
                                      <p:tavLst>
                                        <p:tav tm="0">
                                          <p:val>
                                            <p:strVal val="ppt_y"/>
                                          </p:val>
                                        </p:tav>
                                        <p:tav tm="100000">
                                          <p:val>
                                            <p:strVal val="1+ppt_h/2"/>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12" fill="hold" grpId="2" nodeType="withEffect">
                                  <p:stCondLst>
                                    <p:cond delay="0"/>
                                  </p:stCondLst>
                                  <p:childTnLst>
                                    <p:anim calcmode="lin" valueType="num">
                                      <p:cBhvr additive="base">
                                        <p:cTn id="136" dur="3000"/>
                                        <p:tgtEl>
                                          <p:spTgt spid="10"/>
                                        </p:tgtEl>
                                        <p:attrNameLst>
                                          <p:attrName>ppt_x</p:attrName>
                                        </p:attrNameLst>
                                      </p:cBhvr>
                                      <p:tavLst>
                                        <p:tav tm="0">
                                          <p:val>
                                            <p:strVal val="ppt_x"/>
                                          </p:val>
                                        </p:tav>
                                        <p:tav tm="100000">
                                          <p:val>
                                            <p:strVal val="0-ppt_w/2"/>
                                          </p:val>
                                        </p:tav>
                                      </p:tavLst>
                                    </p:anim>
                                    <p:anim calcmode="lin" valueType="num">
                                      <p:cBhvr additive="base">
                                        <p:cTn id="137" dur="3000"/>
                                        <p:tgtEl>
                                          <p:spTgt spid="10"/>
                                        </p:tgtEl>
                                        <p:attrNameLst>
                                          <p:attrName>ppt_y</p:attrName>
                                        </p:attrNameLst>
                                      </p:cBhvr>
                                      <p:tavLst>
                                        <p:tav tm="0">
                                          <p:val>
                                            <p:strVal val="ppt_y"/>
                                          </p:val>
                                        </p:tav>
                                        <p:tav tm="100000">
                                          <p:val>
                                            <p:strVal val="1+ppt_h/2"/>
                                          </p:val>
                                        </p:tav>
                                      </p:tavLst>
                                    </p:anim>
                                    <p:set>
                                      <p:cBhvr>
                                        <p:cTn id="138" dur="1" fill="hold">
                                          <p:stCondLst>
                                            <p:cond delay="2999"/>
                                          </p:stCondLst>
                                        </p:cTn>
                                        <p:tgtEl>
                                          <p:spTgt spid="10"/>
                                        </p:tgtEl>
                                        <p:attrNameLst>
                                          <p:attrName>style.visibility</p:attrName>
                                        </p:attrNameLst>
                                      </p:cBhvr>
                                      <p:to>
                                        <p:strVal val="hidden"/>
                                      </p:to>
                                    </p:set>
                                  </p:childTnLst>
                                </p:cTn>
                              </p:par>
                              <p:par>
                                <p:cTn id="139" presetID="2" presetClass="exit" presetSubtype="12" fill="hold" grpId="2" nodeType="withEffect">
                                  <p:stCondLst>
                                    <p:cond delay="0"/>
                                  </p:stCondLst>
                                  <p:childTnLst>
                                    <p:anim calcmode="lin" valueType="num">
                                      <p:cBhvr additive="base">
                                        <p:cTn id="140" dur="3000"/>
                                        <p:tgtEl>
                                          <p:spTgt spid="12"/>
                                        </p:tgtEl>
                                        <p:attrNameLst>
                                          <p:attrName>ppt_x</p:attrName>
                                        </p:attrNameLst>
                                      </p:cBhvr>
                                      <p:tavLst>
                                        <p:tav tm="0">
                                          <p:val>
                                            <p:strVal val="ppt_x"/>
                                          </p:val>
                                        </p:tav>
                                        <p:tav tm="100000">
                                          <p:val>
                                            <p:strVal val="0-ppt_w/2"/>
                                          </p:val>
                                        </p:tav>
                                      </p:tavLst>
                                    </p:anim>
                                    <p:anim calcmode="lin" valueType="num">
                                      <p:cBhvr additive="base">
                                        <p:cTn id="141" dur="3000"/>
                                        <p:tgtEl>
                                          <p:spTgt spid="12"/>
                                        </p:tgtEl>
                                        <p:attrNameLst>
                                          <p:attrName>ppt_y</p:attrName>
                                        </p:attrNameLst>
                                      </p:cBhvr>
                                      <p:tavLst>
                                        <p:tav tm="0">
                                          <p:val>
                                            <p:strVal val="ppt_y"/>
                                          </p:val>
                                        </p:tav>
                                        <p:tav tm="100000">
                                          <p:val>
                                            <p:strVal val="1+ppt_h/2"/>
                                          </p:val>
                                        </p:tav>
                                      </p:tavLst>
                                    </p:anim>
                                    <p:set>
                                      <p:cBhvr>
                                        <p:cTn id="142" dur="1" fill="hold">
                                          <p:stCondLst>
                                            <p:cond delay="2999"/>
                                          </p:stCondLst>
                                        </p:cTn>
                                        <p:tgtEl>
                                          <p:spTgt spid="12"/>
                                        </p:tgtEl>
                                        <p:attrNameLst>
                                          <p:attrName>style.visibility</p:attrName>
                                        </p:attrNameLst>
                                      </p:cBhvr>
                                      <p:to>
                                        <p:strVal val="hidden"/>
                                      </p:to>
                                    </p:set>
                                  </p:childTnLst>
                                </p:cTn>
                              </p:par>
                              <p:par>
                                <p:cTn id="143" presetID="2" presetClass="exit" presetSubtype="12" fill="hold" grpId="2" nodeType="withEffect">
                                  <p:stCondLst>
                                    <p:cond delay="0"/>
                                  </p:stCondLst>
                                  <p:childTnLst>
                                    <p:anim calcmode="lin" valueType="num">
                                      <p:cBhvr additive="base">
                                        <p:cTn id="144" dur="3000"/>
                                        <p:tgtEl>
                                          <p:spTgt spid="16"/>
                                        </p:tgtEl>
                                        <p:attrNameLst>
                                          <p:attrName>ppt_x</p:attrName>
                                        </p:attrNameLst>
                                      </p:cBhvr>
                                      <p:tavLst>
                                        <p:tav tm="0">
                                          <p:val>
                                            <p:strVal val="ppt_x"/>
                                          </p:val>
                                        </p:tav>
                                        <p:tav tm="100000">
                                          <p:val>
                                            <p:strVal val="0-ppt_w/2"/>
                                          </p:val>
                                        </p:tav>
                                      </p:tavLst>
                                    </p:anim>
                                    <p:anim calcmode="lin" valueType="num">
                                      <p:cBhvr additive="base">
                                        <p:cTn id="145" dur="3000"/>
                                        <p:tgtEl>
                                          <p:spTgt spid="16"/>
                                        </p:tgtEl>
                                        <p:attrNameLst>
                                          <p:attrName>ppt_y</p:attrName>
                                        </p:attrNameLst>
                                      </p:cBhvr>
                                      <p:tavLst>
                                        <p:tav tm="0">
                                          <p:val>
                                            <p:strVal val="ppt_y"/>
                                          </p:val>
                                        </p:tav>
                                        <p:tav tm="100000">
                                          <p:val>
                                            <p:strVal val="1+ppt_h/2"/>
                                          </p:val>
                                        </p:tav>
                                      </p:tavLst>
                                    </p:anim>
                                    <p:set>
                                      <p:cBhvr>
                                        <p:cTn id="146" dur="1" fill="hold">
                                          <p:stCondLst>
                                            <p:cond delay="2999"/>
                                          </p:stCondLst>
                                        </p:cTn>
                                        <p:tgtEl>
                                          <p:spTgt spid="16"/>
                                        </p:tgtEl>
                                        <p:attrNameLst>
                                          <p:attrName>style.visibility</p:attrName>
                                        </p:attrNameLst>
                                      </p:cBhvr>
                                      <p:to>
                                        <p:strVal val="hidden"/>
                                      </p:to>
                                    </p:set>
                                  </p:childTnLst>
                                </p:cTn>
                              </p:par>
                              <p:par>
                                <p:cTn id="147" presetID="2" presetClass="exit" presetSubtype="12" fill="hold" grpId="2"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12" fill="hold" grpId="2" nodeType="withEffect">
                                  <p:stCondLst>
                                    <p:cond delay="0"/>
                                  </p:stCondLst>
                                  <p:childTnLst>
                                    <p:anim calcmode="lin" valueType="num">
                                      <p:cBhvr additive="base">
                                        <p:cTn id="152" dur="3000"/>
                                        <p:tgtEl>
                                          <p:spTgt spid="18"/>
                                        </p:tgtEl>
                                        <p:attrNameLst>
                                          <p:attrName>ppt_x</p:attrName>
                                        </p:attrNameLst>
                                      </p:cBhvr>
                                      <p:tavLst>
                                        <p:tav tm="0">
                                          <p:val>
                                            <p:strVal val="ppt_x"/>
                                          </p:val>
                                        </p:tav>
                                        <p:tav tm="100000">
                                          <p:val>
                                            <p:strVal val="0-ppt_w/2"/>
                                          </p:val>
                                        </p:tav>
                                      </p:tavLst>
                                    </p:anim>
                                    <p:anim calcmode="lin" valueType="num">
                                      <p:cBhvr additive="base">
                                        <p:cTn id="153" dur="3000"/>
                                        <p:tgtEl>
                                          <p:spTgt spid="18"/>
                                        </p:tgtEl>
                                        <p:attrNameLst>
                                          <p:attrName>ppt_y</p:attrName>
                                        </p:attrNameLst>
                                      </p:cBhvr>
                                      <p:tavLst>
                                        <p:tav tm="0">
                                          <p:val>
                                            <p:strVal val="ppt_y"/>
                                          </p:val>
                                        </p:tav>
                                        <p:tav tm="100000">
                                          <p:val>
                                            <p:strVal val="1+ppt_h/2"/>
                                          </p:val>
                                        </p:tav>
                                      </p:tavLst>
                                    </p:anim>
                                    <p:set>
                                      <p:cBhvr>
                                        <p:cTn id="154" dur="1" fill="hold">
                                          <p:stCondLst>
                                            <p:cond delay="2999"/>
                                          </p:stCondLst>
                                        </p:cTn>
                                        <p:tgtEl>
                                          <p:spTgt spid="18"/>
                                        </p:tgtEl>
                                        <p:attrNameLst>
                                          <p:attrName>style.visibility</p:attrName>
                                        </p:attrNameLst>
                                      </p:cBhvr>
                                      <p:to>
                                        <p:strVal val="hidden"/>
                                      </p:to>
                                    </p:set>
                                  </p:childTnLst>
                                </p:cTn>
                              </p:par>
                              <p:par>
                                <p:cTn id="155" presetID="2" presetClass="exit" presetSubtype="12" fill="hold" grpId="2" nodeType="withEffect">
                                  <p:stCondLst>
                                    <p:cond delay="0"/>
                                  </p:stCondLst>
                                  <p:childTnLst>
                                    <p:anim calcmode="lin" valueType="num">
                                      <p:cBhvr additive="base">
                                        <p:cTn id="156" dur="3000"/>
                                        <p:tgtEl>
                                          <p:spTgt spid="19"/>
                                        </p:tgtEl>
                                        <p:attrNameLst>
                                          <p:attrName>ppt_x</p:attrName>
                                        </p:attrNameLst>
                                      </p:cBhvr>
                                      <p:tavLst>
                                        <p:tav tm="0">
                                          <p:val>
                                            <p:strVal val="ppt_x"/>
                                          </p:val>
                                        </p:tav>
                                        <p:tav tm="100000">
                                          <p:val>
                                            <p:strVal val="0-ppt_w/2"/>
                                          </p:val>
                                        </p:tav>
                                      </p:tavLst>
                                    </p:anim>
                                    <p:anim calcmode="lin" valueType="num">
                                      <p:cBhvr additive="base">
                                        <p:cTn id="157" dur="3000"/>
                                        <p:tgtEl>
                                          <p:spTgt spid="19"/>
                                        </p:tgtEl>
                                        <p:attrNameLst>
                                          <p:attrName>ppt_y</p:attrName>
                                        </p:attrNameLst>
                                      </p:cBhvr>
                                      <p:tavLst>
                                        <p:tav tm="0">
                                          <p:val>
                                            <p:strVal val="ppt_y"/>
                                          </p:val>
                                        </p:tav>
                                        <p:tav tm="100000">
                                          <p:val>
                                            <p:strVal val="1+ppt_h/2"/>
                                          </p:val>
                                        </p:tav>
                                      </p:tavLst>
                                    </p:anim>
                                    <p:set>
                                      <p:cBhvr>
                                        <p:cTn id="158" dur="1" fill="hold">
                                          <p:stCondLst>
                                            <p:cond delay="2999"/>
                                          </p:stCondLst>
                                        </p:cTn>
                                        <p:tgtEl>
                                          <p:spTgt spid="19"/>
                                        </p:tgtEl>
                                        <p:attrNameLst>
                                          <p:attrName>style.visibility</p:attrName>
                                        </p:attrNameLst>
                                      </p:cBhvr>
                                      <p:to>
                                        <p:strVal val="hidden"/>
                                      </p:to>
                                    </p:set>
                                  </p:childTnLst>
                                </p:cTn>
                              </p:par>
                              <p:par>
                                <p:cTn id="159" presetID="8" presetClass="emph" presetSubtype="0" fill="hold" grpId="3" nodeType="withEffect">
                                  <p:stCondLst>
                                    <p:cond delay="0"/>
                                  </p:stCondLst>
                                  <p:childTnLst>
                                    <p:animRot by="21600000">
                                      <p:cBhvr>
                                        <p:cTn id="160" dur="3000" fill="hold"/>
                                        <p:tgtEl>
                                          <p:spTgt spid="6"/>
                                        </p:tgtEl>
                                        <p:attrNameLst>
                                          <p:attrName>r</p:attrName>
                                        </p:attrNameLst>
                                      </p:cBhvr>
                                    </p:animRot>
                                  </p:childTnLst>
                                </p:cTn>
                              </p:par>
                              <p:par>
                                <p:cTn id="161" presetID="8" presetClass="emph" presetSubtype="0" fill="hold" grpId="3" nodeType="withEffect">
                                  <p:stCondLst>
                                    <p:cond delay="0"/>
                                  </p:stCondLst>
                                  <p:childTnLst>
                                    <p:animRot by="21600000">
                                      <p:cBhvr>
                                        <p:cTn id="162" dur="3000" fill="hold"/>
                                        <p:tgtEl>
                                          <p:spTgt spid="7"/>
                                        </p:tgtEl>
                                        <p:attrNameLst>
                                          <p:attrName>r</p:attrName>
                                        </p:attrNameLst>
                                      </p:cBhvr>
                                    </p:animRot>
                                  </p:childTnLst>
                                </p:cTn>
                              </p:par>
                              <p:par>
                                <p:cTn id="163" presetID="8" presetClass="emph" presetSubtype="0" fill="hold" grpId="3" nodeType="withEffect">
                                  <p:stCondLst>
                                    <p:cond delay="0"/>
                                  </p:stCondLst>
                                  <p:childTnLst>
                                    <p:animRot by="21600000">
                                      <p:cBhvr>
                                        <p:cTn id="164" dur="3000" fill="hold"/>
                                        <p:tgtEl>
                                          <p:spTgt spid="9"/>
                                        </p:tgtEl>
                                        <p:attrNameLst>
                                          <p:attrName>r</p:attrName>
                                        </p:attrNameLst>
                                      </p:cBhvr>
                                    </p:animRot>
                                  </p:childTnLst>
                                </p:cTn>
                              </p:par>
                              <p:par>
                                <p:cTn id="165" presetID="8" presetClass="emph" presetSubtype="0" fill="hold" grpId="3" nodeType="withEffect">
                                  <p:stCondLst>
                                    <p:cond delay="0"/>
                                  </p:stCondLst>
                                  <p:childTnLst>
                                    <p:animRot by="21600000">
                                      <p:cBhvr>
                                        <p:cTn id="166" dur="3000" fill="hold"/>
                                        <p:tgtEl>
                                          <p:spTgt spid="11"/>
                                        </p:tgtEl>
                                        <p:attrNameLst>
                                          <p:attrName>r</p:attrName>
                                        </p:attrNameLst>
                                      </p:cBhvr>
                                    </p:animRot>
                                  </p:childTnLst>
                                </p:cTn>
                              </p:par>
                              <p:par>
                                <p:cTn id="167" presetID="8" presetClass="emph" presetSubtype="0" fill="hold" grpId="3" nodeType="withEffect">
                                  <p:stCondLst>
                                    <p:cond delay="0"/>
                                  </p:stCondLst>
                                  <p:childTnLst>
                                    <p:animRot by="21600000">
                                      <p:cBhvr>
                                        <p:cTn id="168" dur="3000" fill="hold"/>
                                        <p:tgtEl>
                                          <p:spTgt spid="13"/>
                                        </p:tgtEl>
                                        <p:attrNameLst>
                                          <p:attrName>r</p:attrName>
                                        </p:attrNameLst>
                                      </p:cBhvr>
                                    </p:animRot>
                                  </p:childTnLst>
                                </p:cTn>
                              </p:par>
                              <p:par>
                                <p:cTn id="169" presetID="8" presetClass="emph" presetSubtype="0" fill="hold" grpId="3" nodeType="withEffect">
                                  <p:stCondLst>
                                    <p:cond delay="0"/>
                                  </p:stCondLst>
                                  <p:childTnLst>
                                    <p:animRot by="21600000">
                                      <p:cBhvr>
                                        <p:cTn id="170" dur="3000" fill="hold"/>
                                        <p:tgtEl>
                                          <p:spTgt spid="14"/>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15"/>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5"/>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0"/>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6"/>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7"/>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8"/>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9"/>
                                        </p:tgtEl>
                                        <p:attrNameLst>
                                          <p:attrName>r</p:attrName>
                                        </p:attrNameLst>
                                      </p:cBhvr>
                                    </p:animRot>
                                  </p:childTnLst>
                                </p:cTn>
                              </p:par>
                              <p:par>
                                <p:cTn id="189" presetID="2" presetClass="entr" presetSubtype="1"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additive="base">
                                        <p:cTn id="191" dur="3000" fill="hold"/>
                                        <p:tgtEl>
                                          <p:spTgt spid="4"/>
                                        </p:tgtEl>
                                        <p:attrNameLst>
                                          <p:attrName>ppt_x</p:attrName>
                                        </p:attrNameLst>
                                      </p:cBhvr>
                                      <p:tavLst>
                                        <p:tav tm="0">
                                          <p:val>
                                            <p:strVal val="#ppt_x"/>
                                          </p:val>
                                        </p:tav>
                                        <p:tav tm="100000">
                                          <p:val>
                                            <p:strVal val="#ppt_x"/>
                                          </p:val>
                                        </p:tav>
                                      </p:tavLst>
                                    </p:anim>
                                    <p:anim calcmode="lin" valueType="num">
                                      <p:cBhvr additive="base">
                                        <p:cTn id="19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58741_delfin-morze-fala.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a:off x="2643174" y="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4">
              <a:duotone>
                <a:schemeClr val="accent1">
                  <a:shade val="45000"/>
                  <a:satMod val="135000"/>
                </a:schemeClr>
                <a:prstClr val="white"/>
              </a:duotone>
              <a:lum bright="-20000" contrast="40000"/>
            </a:blip>
            <a:srcRect/>
            <a:tile tx="0" ty="0" sx="100000" sy="100000" flip="none" algn="tl"/>
          </a:blipFill>
          <a:ln w="3175">
            <a:solidFill>
              <a:schemeClr val="bg2">
                <a:lumMod val="40000"/>
                <a:lumOff val="6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160049_usmiechnieta-brunetka-basen-delfin.jpg"/>
          <p:cNvPicPr>
            <a:picLocks noChangeAspect="1"/>
          </p:cNvPicPr>
          <p:nvPr/>
        </p:nvPicPr>
        <p:blipFill>
          <a:blip r:embed="rId3"/>
          <a:stretch>
            <a:fillRect/>
          </a:stretch>
        </p:blipFill>
        <p:spPr>
          <a:xfrm>
            <a:off x="0" y="0"/>
            <a:ext cx="9144000" cy="6858000"/>
          </a:xfrm>
          <a:prstGeom prst="rect">
            <a:avLst/>
          </a:prstGeom>
        </p:spPr>
      </p:pic>
      <p:sp>
        <p:nvSpPr>
          <p:cNvPr id="5" name="4 Elipse"/>
          <p:cNvSpPr/>
          <p:nvPr/>
        </p:nvSpPr>
        <p:spPr>
          <a:xfrm>
            <a:off x="0" y="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ppt_x</p:attrName>
                                        </p:attrNameLst>
                                      </p:cBhvr>
                                      <p:tavLst>
                                        <p:tav tm="0">
                                          <p:val>
                                            <p:strVal val="#ppt_x"/>
                                          </p:val>
                                        </p:tav>
                                        <p:tav tm="100000">
                                          <p:val>
                                            <p:strVal val="#ppt_x"/>
                                          </p:val>
                                        </p:tav>
                                      </p:tavLst>
                                    </p:anim>
                                    <p:anim calcmode="lin" valueType="num">
                                      <p:cBhvr>
                                        <p:cTn id="228" dur="3000" fill="hold"/>
                                        <p:tgtEl>
                                          <p:spTgt spid="4"/>
                                        </p:tgtEl>
                                        <p:attrNameLst>
                                          <p:attrName>ppt_y</p:attrName>
                                        </p:attrNameLst>
                                      </p:cBhvr>
                                      <p:tavLst>
                                        <p:tav tm="0">
                                          <p:val>
                                            <p:strVal val="#ppt_y-#ppt_h/2"/>
                                          </p:val>
                                        </p:tav>
                                        <p:tav tm="100000">
                                          <p:val>
                                            <p:strVal val="#ppt_y"/>
                                          </p:val>
                                        </p:tav>
                                      </p:tavLst>
                                    </p:anim>
                                    <p:anim calcmode="lin" valueType="num">
                                      <p:cBhvr>
                                        <p:cTn id="229" dur="3000" fill="hold"/>
                                        <p:tgtEl>
                                          <p:spTgt spid="4"/>
                                        </p:tgtEl>
                                        <p:attrNameLst>
                                          <p:attrName>ppt_w</p:attrName>
                                        </p:attrNameLst>
                                      </p:cBhvr>
                                      <p:tavLst>
                                        <p:tav tm="0">
                                          <p:val>
                                            <p:strVal val="#ppt_w"/>
                                          </p:val>
                                        </p:tav>
                                        <p:tav tm="100000">
                                          <p:val>
                                            <p:strVal val="#ppt_w"/>
                                          </p:val>
                                        </p:tav>
                                      </p:tavLst>
                                    </p:anim>
                                    <p:anim calcmode="lin" valueType="num">
                                      <p:cBhvr>
                                        <p:cTn id="23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72172_dwa-delfinki-morze.jpg"/>
          <p:cNvPicPr>
            <a:picLocks noChangeAspect="1"/>
          </p:cNvPicPr>
          <p:nvPr/>
        </p:nvPicPr>
        <p:blipFill>
          <a:blip r:embed="rId3"/>
          <a:stretch>
            <a:fillRect/>
          </a:stretch>
        </p:blipFill>
        <p:spPr>
          <a:xfrm>
            <a:off x="0" y="0"/>
            <a:ext cx="9144000" cy="6858000"/>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4"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248396"/>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0778" flipH="1">
            <a:off x="4278200" y="1105652"/>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0778" flipH="1">
            <a:off x="4278200" y="1962908"/>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78275" flipH="1">
            <a:off x="4356037" y="2727720"/>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031103" flipH="1">
            <a:off x="4346113" y="3544539"/>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62762" flipH="1">
            <a:off x="4350839" y="4316733"/>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000138" flipH="1">
            <a:off x="4348312" y="5110050"/>
            <a:ext cx="2225247" cy="892120"/>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32083" y="5897201"/>
            <a:ext cx="2225247" cy="827676"/>
          </a:xfrm>
          <a:prstGeom prst="wave">
            <a:avLst>
              <a:gd name="adj1" fmla="val 20000"/>
              <a:gd name="adj2" fmla="val -10000"/>
            </a:avLst>
          </a:prstGeom>
          <a:blipFill dpi="0" rotWithShape="1">
            <a:blip r:embed="rId6"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2" y="1146341"/>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395595" y="2003595"/>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395595" y="2789413"/>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9617372">
            <a:off x="2467033" y="3575231"/>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9617372">
            <a:off x="2467033" y="4361048"/>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503756">
            <a:off x="2467034" y="5146868"/>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9617372">
            <a:off x="2467033" y="5932684"/>
            <a:ext cx="2357454" cy="839302"/>
          </a:xfrm>
          <a:prstGeom prst="wave">
            <a:avLst>
              <a:gd name="adj1" fmla="val 20000"/>
              <a:gd name="adj2" fmla="val -10000"/>
            </a:avLst>
          </a:prstGeom>
          <a:blipFill dpi="0" rotWithShape="1">
            <a:blip r:embed="rId7" cstate="print">
              <a:duotone>
                <a:schemeClr val="accent1">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9286940"/>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20"/>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0-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3"/>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chemeClr val="accent5">
                  <a:tint val="45000"/>
                  <a:satMod val="400000"/>
                </a:schemeClr>
              </a:duotone>
              <a:lum bright="10000" contrast="20000"/>
            </a:blip>
            <a:tile tx="0" ty="0" sx="100000" sy="100000" flip="none" algn="tl"/>
          </a:blipFill>
        </p:spPr>
        <p:txBody>
          <a:bodyPr/>
          <a:lstStyle/>
          <a:p>
            <a:endParaRPr lang="es-ES" dirty="0"/>
          </a:p>
        </p:txBody>
      </p:sp>
      <p:pic>
        <p:nvPicPr>
          <p:cNvPr id="4" name="3 Imagen" descr="172298_kobieta-dziecko-delfin.jpg"/>
          <p:cNvPicPr>
            <a:picLocks noChangeAspect="1"/>
          </p:cNvPicPr>
          <p:nvPr/>
        </p:nvPicPr>
        <p:blipFill>
          <a:blip r:embed="rId3"/>
          <a:stretch>
            <a:fillRect/>
          </a:stretch>
        </p:blipFill>
        <p:spPr>
          <a:xfrm>
            <a:off x="0" y="6691"/>
            <a:ext cx="9144000" cy="6851309"/>
          </a:xfrm>
          <a:prstGeom prst="rect">
            <a:avLst/>
          </a:prstGeom>
        </p:spPr>
      </p:pic>
      <p:sp>
        <p:nvSpPr>
          <p:cNvPr id="21" name="20 Rectángulo"/>
          <p:cNvSpPr/>
          <p:nvPr/>
        </p:nvSpPr>
        <p:spPr>
          <a:xfrm>
            <a:off x="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28572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7150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722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114300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42872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71451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3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28601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57173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52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14324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42902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71474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400052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28624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57203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485775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14353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542925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571504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600076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628654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6572264"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685804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7143768"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42955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715272"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800105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8286776"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857256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8858280" y="1000108"/>
            <a:ext cx="285720" cy="4857784"/>
          </a:xfrm>
          <a:prstGeom prst="rect">
            <a:avLst/>
          </a:prstGeom>
          <a:blipFill dpi="0" rotWithShape="1">
            <a:blip r:embed="rId4">
              <a:duotone>
                <a:schemeClr val="accent5">
                  <a:shade val="45000"/>
                  <a:satMod val="135000"/>
                </a:schemeClr>
                <a:prstClr val="white"/>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3"/>
                                        </p:tgtEl>
                                        <p:attrNameLst>
                                          <p:attrName>style.opacity</p:attrName>
                                        </p:attrNameLst>
                                      </p:cBhvr>
                                      <p:to>
                                        <p:strVal val="0"/>
                                      </p:to>
                                    </p:set>
                                    <p:animEffect filter="image" prLst="opacity: 0">
                                      <p:cBhvr rctx="IE">
                                        <p:cTn id="7" dur="indefinite"/>
                                        <p:tgtEl>
                                          <p:spTgt spid="5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1+#ppt_w/2"/>
                                          </p:val>
                                        </p:tav>
                                        <p:tav tm="100000">
                                          <p:val>
                                            <p:strVal val="#ppt_x"/>
                                          </p:val>
                                        </p:tav>
                                      </p:tavLst>
                                    </p:anim>
                                    <p:anim calcmode="lin" valueType="num">
                                      <p:cBhvr additive="base">
                                        <p:cTn id="15" dur="3000" fill="hold"/>
                                        <p:tgtEl>
                                          <p:spTgt spid="2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1+#ppt_w/2"/>
                                          </p:val>
                                        </p:tav>
                                        <p:tav tm="100000">
                                          <p:val>
                                            <p:strVal val="#ppt_x"/>
                                          </p:val>
                                        </p:tav>
                                      </p:tavLst>
                                    </p:anim>
                                    <p:anim calcmode="lin" valueType="num">
                                      <p:cBhvr additive="base">
                                        <p:cTn id="23" dur="3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1+#ppt_w/2"/>
                                          </p:val>
                                        </p:tav>
                                        <p:tav tm="100000">
                                          <p:val>
                                            <p:strVal val="#ppt_x"/>
                                          </p:val>
                                        </p:tav>
                                      </p:tavLst>
                                    </p:anim>
                                    <p:anim calcmode="lin" valueType="num">
                                      <p:cBhvr additive="base">
                                        <p:cTn id="31" dur="30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3000" fill="hold"/>
                                        <p:tgtEl>
                                          <p:spTgt spid="27"/>
                                        </p:tgtEl>
                                        <p:attrNameLst>
                                          <p:attrName>ppt_x</p:attrName>
                                        </p:attrNameLst>
                                      </p:cBhvr>
                                      <p:tavLst>
                                        <p:tav tm="0">
                                          <p:val>
                                            <p:strVal val="0-#ppt_w/2"/>
                                          </p:val>
                                        </p:tav>
                                        <p:tav tm="100000">
                                          <p:val>
                                            <p:strVal val="#ppt_x"/>
                                          </p:val>
                                        </p:tav>
                                      </p:tavLst>
                                    </p:anim>
                                    <p:anim calcmode="lin" valueType="num">
                                      <p:cBhvr additive="base">
                                        <p:cTn id="35" dur="3000" fill="hold"/>
                                        <p:tgtEl>
                                          <p:spTgt spid="2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3000" fill="hold"/>
                                        <p:tgtEl>
                                          <p:spTgt spid="28"/>
                                        </p:tgtEl>
                                        <p:attrNameLst>
                                          <p:attrName>ppt_x</p:attrName>
                                        </p:attrNameLst>
                                      </p:cBhvr>
                                      <p:tavLst>
                                        <p:tav tm="0">
                                          <p:val>
                                            <p:strVal val="1+#ppt_w/2"/>
                                          </p:val>
                                        </p:tav>
                                        <p:tav tm="100000">
                                          <p:val>
                                            <p:strVal val="#ppt_x"/>
                                          </p:val>
                                        </p:tav>
                                      </p:tavLst>
                                    </p:anim>
                                    <p:anim calcmode="lin" valueType="num">
                                      <p:cBhvr additive="base">
                                        <p:cTn id="39" dur="3000" fill="hold"/>
                                        <p:tgtEl>
                                          <p:spTgt spid="2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3000" fill="hold"/>
                                        <p:tgtEl>
                                          <p:spTgt spid="29"/>
                                        </p:tgtEl>
                                        <p:attrNameLst>
                                          <p:attrName>ppt_x</p:attrName>
                                        </p:attrNameLst>
                                      </p:cBhvr>
                                      <p:tavLst>
                                        <p:tav tm="0">
                                          <p:val>
                                            <p:strVal val="0-#ppt_w/2"/>
                                          </p:val>
                                        </p:tav>
                                        <p:tav tm="100000">
                                          <p:val>
                                            <p:strVal val="#ppt_x"/>
                                          </p:val>
                                        </p:tav>
                                      </p:tavLst>
                                    </p:anim>
                                    <p:anim calcmode="lin" valueType="num">
                                      <p:cBhvr additive="base">
                                        <p:cTn id="43" dur="3000" fill="hold"/>
                                        <p:tgtEl>
                                          <p:spTgt spid="29"/>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3000" fill="hold"/>
                                        <p:tgtEl>
                                          <p:spTgt spid="30"/>
                                        </p:tgtEl>
                                        <p:attrNameLst>
                                          <p:attrName>ppt_x</p:attrName>
                                        </p:attrNameLst>
                                      </p:cBhvr>
                                      <p:tavLst>
                                        <p:tav tm="0">
                                          <p:val>
                                            <p:strVal val="1+#ppt_w/2"/>
                                          </p:val>
                                        </p:tav>
                                        <p:tav tm="100000">
                                          <p:val>
                                            <p:strVal val="#ppt_x"/>
                                          </p:val>
                                        </p:tav>
                                      </p:tavLst>
                                    </p:anim>
                                    <p:anim calcmode="lin" valueType="num">
                                      <p:cBhvr additive="base">
                                        <p:cTn id="47" dur="3000" fill="hold"/>
                                        <p:tgtEl>
                                          <p:spTgt spid="30"/>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3000" fill="hold"/>
                                        <p:tgtEl>
                                          <p:spTgt spid="31"/>
                                        </p:tgtEl>
                                        <p:attrNameLst>
                                          <p:attrName>ppt_x</p:attrName>
                                        </p:attrNameLst>
                                      </p:cBhvr>
                                      <p:tavLst>
                                        <p:tav tm="0">
                                          <p:val>
                                            <p:strVal val="0-#ppt_w/2"/>
                                          </p:val>
                                        </p:tav>
                                        <p:tav tm="100000">
                                          <p:val>
                                            <p:strVal val="#ppt_x"/>
                                          </p:val>
                                        </p:tav>
                                      </p:tavLst>
                                    </p:anim>
                                    <p:anim calcmode="lin" valueType="num">
                                      <p:cBhvr additive="base">
                                        <p:cTn id="51" dur="3000" fill="hold"/>
                                        <p:tgtEl>
                                          <p:spTgt spid="31"/>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3000" fill="hold"/>
                                        <p:tgtEl>
                                          <p:spTgt spid="32"/>
                                        </p:tgtEl>
                                        <p:attrNameLst>
                                          <p:attrName>ppt_x</p:attrName>
                                        </p:attrNameLst>
                                      </p:cBhvr>
                                      <p:tavLst>
                                        <p:tav tm="0">
                                          <p:val>
                                            <p:strVal val="1+#ppt_w/2"/>
                                          </p:val>
                                        </p:tav>
                                        <p:tav tm="100000">
                                          <p:val>
                                            <p:strVal val="#ppt_x"/>
                                          </p:val>
                                        </p:tav>
                                      </p:tavLst>
                                    </p:anim>
                                    <p:anim calcmode="lin" valueType="num">
                                      <p:cBhvr additive="base">
                                        <p:cTn id="55" dur="3000" fill="hold"/>
                                        <p:tgtEl>
                                          <p:spTgt spid="32"/>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0-#ppt_w/2"/>
                                          </p:val>
                                        </p:tav>
                                        <p:tav tm="100000">
                                          <p:val>
                                            <p:strVal val="#ppt_x"/>
                                          </p:val>
                                        </p:tav>
                                      </p:tavLst>
                                    </p:anim>
                                    <p:anim calcmode="lin" valueType="num">
                                      <p:cBhvr additive="base">
                                        <p:cTn id="59" dur="3000" fill="hold"/>
                                        <p:tgtEl>
                                          <p:spTgt spid="3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additive="base">
                                        <p:cTn id="62" dur="3000" fill="hold"/>
                                        <p:tgtEl>
                                          <p:spTgt spid="34"/>
                                        </p:tgtEl>
                                        <p:attrNameLst>
                                          <p:attrName>ppt_x</p:attrName>
                                        </p:attrNameLst>
                                      </p:cBhvr>
                                      <p:tavLst>
                                        <p:tav tm="0">
                                          <p:val>
                                            <p:strVal val="1+#ppt_w/2"/>
                                          </p:val>
                                        </p:tav>
                                        <p:tav tm="100000">
                                          <p:val>
                                            <p:strVal val="#ppt_x"/>
                                          </p:val>
                                        </p:tav>
                                      </p:tavLst>
                                    </p:anim>
                                    <p:anim calcmode="lin" valueType="num">
                                      <p:cBhvr additive="base">
                                        <p:cTn id="63" dur="3000" fill="hold"/>
                                        <p:tgtEl>
                                          <p:spTgt spid="34"/>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3000" fill="hold"/>
                                        <p:tgtEl>
                                          <p:spTgt spid="36"/>
                                        </p:tgtEl>
                                        <p:attrNameLst>
                                          <p:attrName>ppt_x</p:attrName>
                                        </p:attrNameLst>
                                      </p:cBhvr>
                                      <p:tavLst>
                                        <p:tav tm="0">
                                          <p:val>
                                            <p:strVal val="1+#ppt_w/2"/>
                                          </p:val>
                                        </p:tav>
                                        <p:tav tm="100000">
                                          <p:val>
                                            <p:strVal val="#ppt_x"/>
                                          </p:val>
                                        </p:tav>
                                      </p:tavLst>
                                    </p:anim>
                                    <p:anim calcmode="lin" valueType="num">
                                      <p:cBhvr additive="base">
                                        <p:cTn id="71" dur="3000" fill="hold"/>
                                        <p:tgtEl>
                                          <p:spTgt spid="36"/>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3000" fill="hold"/>
                                        <p:tgtEl>
                                          <p:spTgt spid="37"/>
                                        </p:tgtEl>
                                        <p:attrNameLst>
                                          <p:attrName>ppt_x</p:attrName>
                                        </p:attrNameLst>
                                      </p:cBhvr>
                                      <p:tavLst>
                                        <p:tav tm="0">
                                          <p:val>
                                            <p:strVal val="0-#ppt_w/2"/>
                                          </p:val>
                                        </p:tav>
                                        <p:tav tm="100000">
                                          <p:val>
                                            <p:strVal val="#ppt_x"/>
                                          </p:val>
                                        </p:tav>
                                      </p:tavLst>
                                    </p:anim>
                                    <p:anim calcmode="lin" valueType="num">
                                      <p:cBhvr additive="base">
                                        <p:cTn id="75" dur="3000" fill="hold"/>
                                        <p:tgtEl>
                                          <p:spTgt spid="3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38"/>
                                        </p:tgtEl>
                                        <p:attrNameLst>
                                          <p:attrName>style.visibility</p:attrName>
                                        </p:attrNameLst>
                                      </p:cBhvr>
                                      <p:to>
                                        <p:strVal val="visible"/>
                                      </p:to>
                                    </p:set>
                                    <p:anim calcmode="lin" valueType="num">
                                      <p:cBhvr additive="base">
                                        <p:cTn id="78" dur="3000" fill="hold"/>
                                        <p:tgtEl>
                                          <p:spTgt spid="38"/>
                                        </p:tgtEl>
                                        <p:attrNameLst>
                                          <p:attrName>ppt_x</p:attrName>
                                        </p:attrNameLst>
                                      </p:cBhvr>
                                      <p:tavLst>
                                        <p:tav tm="0">
                                          <p:val>
                                            <p:strVal val="1+#ppt_w/2"/>
                                          </p:val>
                                        </p:tav>
                                        <p:tav tm="100000">
                                          <p:val>
                                            <p:strVal val="#ppt_x"/>
                                          </p:val>
                                        </p:tav>
                                      </p:tavLst>
                                    </p:anim>
                                    <p:anim calcmode="lin" valueType="num">
                                      <p:cBhvr additive="base">
                                        <p:cTn id="79" dur="3000" fill="hold"/>
                                        <p:tgtEl>
                                          <p:spTgt spid="38"/>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additive="base">
                                        <p:cTn id="82" dur="3000" fill="hold"/>
                                        <p:tgtEl>
                                          <p:spTgt spid="39"/>
                                        </p:tgtEl>
                                        <p:attrNameLst>
                                          <p:attrName>ppt_x</p:attrName>
                                        </p:attrNameLst>
                                      </p:cBhvr>
                                      <p:tavLst>
                                        <p:tav tm="0">
                                          <p:val>
                                            <p:strVal val="0-#ppt_w/2"/>
                                          </p:val>
                                        </p:tav>
                                        <p:tav tm="100000">
                                          <p:val>
                                            <p:strVal val="#ppt_x"/>
                                          </p:val>
                                        </p:tav>
                                      </p:tavLst>
                                    </p:anim>
                                    <p:anim calcmode="lin" valueType="num">
                                      <p:cBhvr additive="base">
                                        <p:cTn id="83" dur="3000" fill="hold"/>
                                        <p:tgtEl>
                                          <p:spTgt spid="39"/>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40"/>
                                        </p:tgtEl>
                                        <p:attrNameLst>
                                          <p:attrName>style.visibility</p:attrName>
                                        </p:attrNameLst>
                                      </p:cBhvr>
                                      <p:to>
                                        <p:strVal val="visible"/>
                                      </p:to>
                                    </p:set>
                                    <p:anim calcmode="lin" valueType="num">
                                      <p:cBhvr additive="base">
                                        <p:cTn id="86" dur="3000" fill="hold"/>
                                        <p:tgtEl>
                                          <p:spTgt spid="40"/>
                                        </p:tgtEl>
                                        <p:attrNameLst>
                                          <p:attrName>ppt_x</p:attrName>
                                        </p:attrNameLst>
                                      </p:cBhvr>
                                      <p:tavLst>
                                        <p:tav tm="0">
                                          <p:val>
                                            <p:strVal val="1+#ppt_w/2"/>
                                          </p:val>
                                        </p:tav>
                                        <p:tav tm="100000">
                                          <p:val>
                                            <p:strVal val="#ppt_x"/>
                                          </p:val>
                                        </p:tav>
                                      </p:tavLst>
                                    </p:anim>
                                    <p:anim calcmode="lin" valueType="num">
                                      <p:cBhvr additive="base">
                                        <p:cTn id="87" dur="3000" fill="hold"/>
                                        <p:tgtEl>
                                          <p:spTgt spid="4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41"/>
                                        </p:tgtEl>
                                        <p:attrNameLst>
                                          <p:attrName>style.visibility</p:attrName>
                                        </p:attrNameLst>
                                      </p:cBhvr>
                                      <p:to>
                                        <p:strVal val="visible"/>
                                      </p:to>
                                    </p:set>
                                    <p:anim calcmode="lin" valueType="num">
                                      <p:cBhvr additive="base">
                                        <p:cTn id="90" dur="3000" fill="hold"/>
                                        <p:tgtEl>
                                          <p:spTgt spid="41"/>
                                        </p:tgtEl>
                                        <p:attrNameLst>
                                          <p:attrName>ppt_x</p:attrName>
                                        </p:attrNameLst>
                                      </p:cBhvr>
                                      <p:tavLst>
                                        <p:tav tm="0">
                                          <p:val>
                                            <p:strVal val="0-#ppt_w/2"/>
                                          </p:val>
                                        </p:tav>
                                        <p:tav tm="100000">
                                          <p:val>
                                            <p:strVal val="#ppt_x"/>
                                          </p:val>
                                        </p:tav>
                                      </p:tavLst>
                                    </p:anim>
                                    <p:anim calcmode="lin" valueType="num">
                                      <p:cBhvr additive="base">
                                        <p:cTn id="91" dur="3000" fill="hold"/>
                                        <p:tgtEl>
                                          <p:spTgt spid="41"/>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 calcmode="lin" valueType="num">
                                      <p:cBhvr additive="base">
                                        <p:cTn id="94" dur="3000" fill="hold"/>
                                        <p:tgtEl>
                                          <p:spTgt spid="42"/>
                                        </p:tgtEl>
                                        <p:attrNameLst>
                                          <p:attrName>ppt_x</p:attrName>
                                        </p:attrNameLst>
                                      </p:cBhvr>
                                      <p:tavLst>
                                        <p:tav tm="0">
                                          <p:val>
                                            <p:strVal val="1+#ppt_w/2"/>
                                          </p:val>
                                        </p:tav>
                                        <p:tav tm="100000">
                                          <p:val>
                                            <p:strVal val="#ppt_x"/>
                                          </p:val>
                                        </p:tav>
                                      </p:tavLst>
                                    </p:anim>
                                    <p:anim calcmode="lin" valueType="num">
                                      <p:cBhvr additive="base">
                                        <p:cTn id="95" dur="3000" fill="hold"/>
                                        <p:tgtEl>
                                          <p:spTgt spid="42"/>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additive="base">
                                        <p:cTn id="98" dur="3000" fill="hold"/>
                                        <p:tgtEl>
                                          <p:spTgt spid="43"/>
                                        </p:tgtEl>
                                        <p:attrNameLst>
                                          <p:attrName>ppt_x</p:attrName>
                                        </p:attrNameLst>
                                      </p:cBhvr>
                                      <p:tavLst>
                                        <p:tav tm="0">
                                          <p:val>
                                            <p:strVal val="0-#ppt_w/2"/>
                                          </p:val>
                                        </p:tav>
                                        <p:tav tm="100000">
                                          <p:val>
                                            <p:strVal val="#ppt_x"/>
                                          </p:val>
                                        </p:tav>
                                      </p:tavLst>
                                    </p:anim>
                                    <p:anim calcmode="lin" valueType="num">
                                      <p:cBhvr additive="base">
                                        <p:cTn id="99" dur="3000" fill="hold"/>
                                        <p:tgtEl>
                                          <p:spTgt spid="43"/>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44"/>
                                        </p:tgtEl>
                                        <p:attrNameLst>
                                          <p:attrName>style.visibility</p:attrName>
                                        </p:attrNameLst>
                                      </p:cBhvr>
                                      <p:to>
                                        <p:strVal val="visible"/>
                                      </p:to>
                                    </p:set>
                                    <p:anim calcmode="lin" valueType="num">
                                      <p:cBhvr additive="base">
                                        <p:cTn id="102" dur="3000" fill="hold"/>
                                        <p:tgtEl>
                                          <p:spTgt spid="44"/>
                                        </p:tgtEl>
                                        <p:attrNameLst>
                                          <p:attrName>ppt_x</p:attrName>
                                        </p:attrNameLst>
                                      </p:cBhvr>
                                      <p:tavLst>
                                        <p:tav tm="0">
                                          <p:val>
                                            <p:strVal val="1+#ppt_w/2"/>
                                          </p:val>
                                        </p:tav>
                                        <p:tav tm="100000">
                                          <p:val>
                                            <p:strVal val="#ppt_x"/>
                                          </p:val>
                                        </p:tav>
                                      </p:tavLst>
                                    </p:anim>
                                    <p:anim calcmode="lin" valueType="num">
                                      <p:cBhvr additive="base">
                                        <p:cTn id="103" dur="3000" fill="hold"/>
                                        <p:tgtEl>
                                          <p:spTgt spid="44"/>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45"/>
                                        </p:tgtEl>
                                        <p:attrNameLst>
                                          <p:attrName>style.visibility</p:attrName>
                                        </p:attrNameLst>
                                      </p:cBhvr>
                                      <p:to>
                                        <p:strVal val="visible"/>
                                      </p:to>
                                    </p:set>
                                    <p:anim calcmode="lin" valueType="num">
                                      <p:cBhvr additive="base">
                                        <p:cTn id="106" dur="3000" fill="hold"/>
                                        <p:tgtEl>
                                          <p:spTgt spid="45"/>
                                        </p:tgtEl>
                                        <p:attrNameLst>
                                          <p:attrName>ppt_x</p:attrName>
                                        </p:attrNameLst>
                                      </p:cBhvr>
                                      <p:tavLst>
                                        <p:tav tm="0">
                                          <p:val>
                                            <p:strVal val="0-#ppt_w/2"/>
                                          </p:val>
                                        </p:tav>
                                        <p:tav tm="100000">
                                          <p:val>
                                            <p:strVal val="#ppt_x"/>
                                          </p:val>
                                        </p:tav>
                                      </p:tavLst>
                                    </p:anim>
                                    <p:anim calcmode="lin" valueType="num">
                                      <p:cBhvr additive="base">
                                        <p:cTn id="107" dur="3000" fill="hold"/>
                                        <p:tgtEl>
                                          <p:spTgt spid="45"/>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46"/>
                                        </p:tgtEl>
                                        <p:attrNameLst>
                                          <p:attrName>style.visibility</p:attrName>
                                        </p:attrNameLst>
                                      </p:cBhvr>
                                      <p:to>
                                        <p:strVal val="visible"/>
                                      </p:to>
                                    </p:set>
                                    <p:anim calcmode="lin" valueType="num">
                                      <p:cBhvr additive="base">
                                        <p:cTn id="110" dur="3000" fill="hold"/>
                                        <p:tgtEl>
                                          <p:spTgt spid="46"/>
                                        </p:tgtEl>
                                        <p:attrNameLst>
                                          <p:attrName>ppt_x</p:attrName>
                                        </p:attrNameLst>
                                      </p:cBhvr>
                                      <p:tavLst>
                                        <p:tav tm="0">
                                          <p:val>
                                            <p:strVal val="1+#ppt_w/2"/>
                                          </p:val>
                                        </p:tav>
                                        <p:tav tm="100000">
                                          <p:val>
                                            <p:strVal val="#ppt_x"/>
                                          </p:val>
                                        </p:tav>
                                      </p:tavLst>
                                    </p:anim>
                                    <p:anim calcmode="lin" valueType="num">
                                      <p:cBhvr additive="base">
                                        <p:cTn id="111" dur="3000" fill="hold"/>
                                        <p:tgtEl>
                                          <p:spTgt spid="46"/>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47"/>
                                        </p:tgtEl>
                                        <p:attrNameLst>
                                          <p:attrName>style.visibility</p:attrName>
                                        </p:attrNameLst>
                                      </p:cBhvr>
                                      <p:to>
                                        <p:strVal val="visible"/>
                                      </p:to>
                                    </p:set>
                                    <p:anim calcmode="lin" valueType="num">
                                      <p:cBhvr additive="base">
                                        <p:cTn id="114" dur="3000" fill="hold"/>
                                        <p:tgtEl>
                                          <p:spTgt spid="47"/>
                                        </p:tgtEl>
                                        <p:attrNameLst>
                                          <p:attrName>ppt_x</p:attrName>
                                        </p:attrNameLst>
                                      </p:cBhvr>
                                      <p:tavLst>
                                        <p:tav tm="0">
                                          <p:val>
                                            <p:strVal val="0-#ppt_w/2"/>
                                          </p:val>
                                        </p:tav>
                                        <p:tav tm="100000">
                                          <p:val>
                                            <p:strVal val="#ppt_x"/>
                                          </p:val>
                                        </p:tav>
                                      </p:tavLst>
                                    </p:anim>
                                    <p:anim calcmode="lin" valueType="num">
                                      <p:cBhvr additive="base">
                                        <p:cTn id="115" dur="3000" fill="hold"/>
                                        <p:tgtEl>
                                          <p:spTgt spid="47"/>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additive="base">
                                        <p:cTn id="118" dur="3000" fill="hold"/>
                                        <p:tgtEl>
                                          <p:spTgt spid="48"/>
                                        </p:tgtEl>
                                        <p:attrNameLst>
                                          <p:attrName>ppt_x</p:attrName>
                                        </p:attrNameLst>
                                      </p:cBhvr>
                                      <p:tavLst>
                                        <p:tav tm="0">
                                          <p:val>
                                            <p:strVal val="1+#ppt_w/2"/>
                                          </p:val>
                                        </p:tav>
                                        <p:tav tm="100000">
                                          <p:val>
                                            <p:strVal val="#ppt_x"/>
                                          </p:val>
                                        </p:tav>
                                      </p:tavLst>
                                    </p:anim>
                                    <p:anim calcmode="lin" valueType="num">
                                      <p:cBhvr additive="base">
                                        <p:cTn id="119" dur="3000" fill="hold"/>
                                        <p:tgtEl>
                                          <p:spTgt spid="48"/>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49"/>
                                        </p:tgtEl>
                                        <p:attrNameLst>
                                          <p:attrName>style.visibility</p:attrName>
                                        </p:attrNameLst>
                                      </p:cBhvr>
                                      <p:to>
                                        <p:strVal val="visible"/>
                                      </p:to>
                                    </p:set>
                                    <p:anim calcmode="lin" valueType="num">
                                      <p:cBhvr additive="base">
                                        <p:cTn id="122" dur="3000" fill="hold"/>
                                        <p:tgtEl>
                                          <p:spTgt spid="49"/>
                                        </p:tgtEl>
                                        <p:attrNameLst>
                                          <p:attrName>ppt_x</p:attrName>
                                        </p:attrNameLst>
                                      </p:cBhvr>
                                      <p:tavLst>
                                        <p:tav tm="0">
                                          <p:val>
                                            <p:strVal val="0-#ppt_w/2"/>
                                          </p:val>
                                        </p:tav>
                                        <p:tav tm="100000">
                                          <p:val>
                                            <p:strVal val="#ppt_x"/>
                                          </p:val>
                                        </p:tav>
                                      </p:tavLst>
                                    </p:anim>
                                    <p:anim calcmode="lin" valueType="num">
                                      <p:cBhvr additive="base">
                                        <p:cTn id="123" dur="3000" fill="hold"/>
                                        <p:tgtEl>
                                          <p:spTgt spid="49"/>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50"/>
                                        </p:tgtEl>
                                        <p:attrNameLst>
                                          <p:attrName>style.visibility</p:attrName>
                                        </p:attrNameLst>
                                      </p:cBhvr>
                                      <p:to>
                                        <p:strVal val="visible"/>
                                      </p:to>
                                    </p:set>
                                    <p:anim calcmode="lin" valueType="num">
                                      <p:cBhvr additive="base">
                                        <p:cTn id="126" dur="3000" fill="hold"/>
                                        <p:tgtEl>
                                          <p:spTgt spid="50"/>
                                        </p:tgtEl>
                                        <p:attrNameLst>
                                          <p:attrName>ppt_x</p:attrName>
                                        </p:attrNameLst>
                                      </p:cBhvr>
                                      <p:tavLst>
                                        <p:tav tm="0">
                                          <p:val>
                                            <p:strVal val="1+#ppt_w/2"/>
                                          </p:val>
                                        </p:tav>
                                        <p:tav tm="100000">
                                          <p:val>
                                            <p:strVal val="#ppt_x"/>
                                          </p:val>
                                        </p:tav>
                                      </p:tavLst>
                                    </p:anim>
                                    <p:anim calcmode="lin" valueType="num">
                                      <p:cBhvr additive="base">
                                        <p:cTn id="127" dur="3000" fill="hold"/>
                                        <p:tgtEl>
                                          <p:spTgt spid="50"/>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additive="base">
                                        <p:cTn id="130" dur="3000" fill="hold"/>
                                        <p:tgtEl>
                                          <p:spTgt spid="51"/>
                                        </p:tgtEl>
                                        <p:attrNameLst>
                                          <p:attrName>ppt_x</p:attrName>
                                        </p:attrNameLst>
                                      </p:cBhvr>
                                      <p:tavLst>
                                        <p:tav tm="0">
                                          <p:val>
                                            <p:strVal val="0-#ppt_w/2"/>
                                          </p:val>
                                        </p:tav>
                                        <p:tav tm="100000">
                                          <p:val>
                                            <p:strVal val="#ppt_x"/>
                                          </p:val>
                                        </p:tav>
                                      </p:tavLst>
                                    </p:anim>
                                    <p:anim calcmode="lin" valueType="num">
                                      <p:cBhvr additive="base">
                                        <p:cTn id="131" dur="3000" fill="hold"/>
                                        <p:tgtEl>
                                          <p:spTgt spid="51"/>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52"/>
                                        </p:tgtEl>
                                        <p:attrNameLst>
                                          <p:attrName>style.visibility</p:attrName>
                                        </p:attrNameLst>
                                      </p:cBhvr>
                                      <p:to>
                                        <p:strVal val="visible"/>
                                      </p:to>
                                    </p:set>
                                    <p:anim calcmode="lin" valueType="num">
                                      <p:cBhvr additive="base">
                                        <p:cTn id="134" dur="3000" fill="hold"/>
                                        <p:tgtEl>
                                          <p:spTgt spid="52"/>
                                        </p:tgtEl>
                                        <p:attrNameLst>
                                          <p:attrName>ppt_x</p:attrName>
                                        </p:attrNameLst>
                                      </p:cBhvr>
                                      <p:tavLst>
                                        <p:tav tm="0">
                                          <p:val>
                                            <p:strVal val="1+#ppt_w/2"/>
                                          </p:val>
                                        </p:tav>
                                        <p:tav tm="100000">
                                          <p:val>
                                            <p:strVal val="#ppt_x"/>
                                          </p:val>
                                        </p:tav>
                                      </p:tavLst>
                                    </p:anim>
                                    <p:anim calcmode="lin" valueType="num">
                                      <p:cBhvr additive="base">
                                        <p:cTn id="135" dur="3000" fill="hold"/>
                                        <p:tgtEl>
                                          <p:spTgt spid="52"/>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Effect transition="in" filter="plus(in)">
                                      <p:cBhvr>
                                        <p:cTn id="138" dur="3000"/>
                                        <p:tgtEl>
                                          <p:spTgt spid="21"/>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22"/>
                                        </p:tgtEl>
                                        <p:attrNameLst>
                                          <p:attrName>style.visibility</p:attrName>
                                        </p:attrNameLst>
                                      </p:cBhvr>
                                      <p:to>
                                        <p:strVal val="visible"/>
                                      </p:to>
                                    </p:set>
                                    <p:animEffect transition="in" filter="plus(in)">
                                      <p:cBhvr>
                                        <p:cTn id="141" dur="3000"/>
                                        <p:tgtEl>
                                          <p:spTgt spid="22"/>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23"/>
                                        </p:tgtEl>
                                        <p:attrNameLst>
                                          <p:attrName>style.visibility</p:attrName>
                                        </p:attrNameLst>
                                      </p:cBhvr>
                                      <p:to>
                                        <p:strVal val="visible"/>
                                      </p:to>
                                    </p:set>
                                    <p:animEffect transition="in" filter="plus(in)">
                                      <p:cBhvr>
                                        <p:cTn id="144" dur="3000"/>
                                        <p:tgtEl>
                                          <p:spTgt spid="23"/>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24"/>
                                        </p:tgtEl>
                                        <p:attrNameLst>
                                          <p:attrName>style.visibility</p:attrName>
                                        </p:attrNameLst>
                                      </p:cBhvr>
                                      <p:to>
                                        <p:strVal val="visible"/>
                                      </p:to>
                                    </p:set>
                                    <p:animEffect transition="in" filter="plus(in)">
                                      <p:cBhvr>
                                        <p:cTn id="147" dur="3000"/>
                                        <p:tgtEl>
                                          <p:spTgt spid="24"/>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plus(in)">
                                      <p:cBhvr>
                                        <p:cTn id="150" dur="3000"/>
                                        <p:tgtEl>
                                          <p:spTgt spid="25"/>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Effect transition="in" filter="plus(in)">
                                      <p:cBhvr>
                                        <p:cTn id="153" dur="3000"/>
                                        <p:tgtEl>
                                          <p:spTgt spid="26"/>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27"/>
                                        </p:tgtEl>
                                        <p:attrNameLst>
                                          <p:attrName>style.visibility</p:attrName>
                                        </p:attrNameLst>
                                      </p:cBhvr>
                                      <p:to>
                                        <p:strVal val="visible"/>
                                      </p:to>
                                    </p:set>
                                    <p:animEffect transition="in" filter="plus(in)">
                                      <p:cBhvr>
                                        <p:cTn id="156" dur="3000"/>
                                        <p:tgtEl>
                                          <p:spTgt spid="27"/>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28"/>
                                        </p:tgtEl>
                                        <p:attrNameLst>
                                          <p:attrName>style.visibility</p:attrName>
                                        </p:attrNameLst>
                                      </p:cBhvr>
                                      <p:to>
                                        <p:strVal val="visible"/>
                                      </p:to>
                                    </p:set>
                                    <p:animEffect transition="in" filter="plus(in)">
                                      <p:cBhvr>
                                        <p:cTn id="159" dur="3000"/>
                                        <p:tgtEl>
                                          <p:spTgt spid="28"/>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29"/>
                                        </p:tgtEl>
                                        <p:attrNameLst>
                                          <p:attrName>style.visibility</p:attrName>
                                        </p:attrNameLst>
                                      </p:cBhvr>
                                      <p:to>
                                        <p:strVal val="visible"/>
                                      </p:to>
                                    </p:set>
                                    <p:animEffect transition="in" filter="plus(in)">
                                      <p:cBhvr>
                                        <p:cTn id="162" dur="3000"/>
                                        <p:tgtEl>
                                          <p:spTgt spid="29"/>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30"/>
                                        </p:tgtEl>
                                        <p:attrNameLst>
                                          <p:attrName>style.visibility</p:attrName>
                                        </p:attrNameLst>
                                      </p:cBhvr>
                                      <p:to>
                                        <p:strVal val="visible"/>
                                      </p:to>
                                    </p:set>
                                    <p:animEffect transition="in" filter="plus(in)">
                                      <p:cBhvr>
                                        <p:cTn id="165" dur="3000"/>
                                        <p:tgtEl>
                                          <p:spTgt spid="30"/>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31"/>
                                        </p:tgtEl>
                                        <p:attrNameLst>
                                          <p:attrName>style.visibility</p:attrName>
                                        </p:attrNameLst>
                                      </p:cBhvr>
                                      <p:to>
                                        <p:strVal val="visible"/>
                                      </p:to>
                                    </p:set>
                                    <p:animEffect transition="in" filter="plus(in)">
                                      <p:cBhvr>
                                        <p:cTn id="168" dur="3000"/>
                                        <p:tgtEl>
                                          <p:spTgt spid="31"/>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32"/>
                                        </p:tgtEl>
                                        <p:attrNameLst>
                                          <p:attrName>style.visibility</p:attrName>
                                        </p:attrNameLst>
                                      </p:cBhvr>
                                      <p:to>
                                        <p:strVal val="visible"/>
                                      </p:to>
                                    </p:set>
                                    <p:animEffect transition="in" filter="plus(in)">
                                      <p:cBhvr>
                                        <p:cTn id="171" dur="3000"/>
                                        <p:tgtEl>
                                          <p:spTgt spid="32"/>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33"/>
                                        </p:tgtEl>
                                        <p:attrNameLst>
                                          <p:attrName>style.visibility</p:attrName>
                                        </p:attrNameLst>
                                      </p:cBhvr>
                                      <p:to>
                                        <p:strVal val="visible"/>
                                      </p:to>
                                    </p:set>
                                    <p:animEffect transition="in" filter="plus(in)">
                                      <p:cBhvr>
                                        <p:cTn id="174" dur="3000"/>
                                        <p:tgtEl>
                                          <p:spTgt spid="33"/>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34"/>
                                        </p:tgtEl>
                                        <p:attrNameLst>
                                          <p:attrName>style.visibility</p:attrName>
                                        </p:attrNameLst>
                                      </p:cBhvr>
                                      <p:to>
                                        <p:strVal val="visible"/>
                                      </p:to>
                                    </p:set>
                                    <p:animEffect transition="in" filter="plus(in)">
                                      <p:cBhvr>
                                        <p:cTn id="177" dur="3000"/>
                                        <p:tgtEl>
                                          <p:spTgt spid="34"/>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35"/>
                                        </p:tgtEl>
                                        <p:attrNameLst>
                                          <p:attrName>style.visibility</p:attrName>
                                        </p:attrNameLst>
                                      </p:cBhvr>
                                      <p:to>
                                        <p:strVal val="visible"/>
                                      </p:to>
                                    </p:set>
                                    <p:animEffect transition="in" filter="plus(in)">
                                      <p:cBhvr>
                                        <p:cTn id="180" dur="3000"/>
                                        <p:tgtEl>
                                          <p:spTgt spid="35"/>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36"/>
                                        </p:tgtEl>
                                        <p:attrNameLst>
                                          <p:attrName>style.visibility</p:attrName>
                                        </p:attrNameLst>
                                      </p:cBhvr>
                                      <p:to>
                                        <p:strVal val="visible"/>
                                      </p:to>
                                    </p:set>
                                    <p:animEffect transition="in" filter="plus(in)">
                                      <p:cBhvr>
                                        <p:cTn id="183" dur="3000"/>
                                        <p:tgtEl>
                                          <p:spTgt spid="36"/>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37"/>
                                        </p:tgtEl>
                                        <p:attrNameLst>
                                          <p:attrName>style.visibility</p:attrName>
                                        </p:attrNameLst>
                                      </p:cBhvr>
                                      <p:to>
                                        <p:strVal val="visible"/>
                                      </p:to>
                                    </p:set>
                                    <p:animEffect transition="in" filter="plus(in)">
                                      <p:cBhvr>
                                        <p:cTn id="186" dur="3000"/>
                                        <p:tgtEl>
                                          <p:spTgt spid="37"/>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38"/>
                                        </p:tgtEl>
                                        <p:attrNameLst>
                                          <p:attrName>style.visibility</p:attrName>
                                        </p:attrNameLst>
                                      </p:cBhvr>
                                      <p:to>
                                        <p:strVal val="visible"/>
                                      </p:to>
                                    </p:set>
                                    <p:animEffect transition="in" filter="plus(in)">
                                      <p:cBhvr>
                                        <p:cTn id="189" dur="3000"/>
                                        <p:tgtEl>
                                          <p:spTgt spid="38"/>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39"/>
                                        </p:tgtEl>
                                        <p:attrNameLst>
                                          <p:attrName>style.visibility</p:attrName>
                                        </p:attrNameLst>
                                      </p:cBhvr>
                                      <p:to>
                                        <p:strVal val="visible"/>
                                      </p:to>
                                    </p:set>
                                    <p:animEffect transition="in" filter="plus(in)">
                                      <p:cBhvr>
                                        <p:cTn id="192" dur="3000"/>
                                        <p:tgtEl>
                                          <p:spTgt spid="39"/>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40"/>
                                        </p:tgtEl>
                                        <p:attrNameLst>
                                          <p:attrName>style.visibility</p:attrName>
                                        </p:attrNameLst>
                                      </p:cBhvr>
                                      <p:to>
                                        <p:strVal val="visible"/>
                                      </p:to>
                                    </p:set>
                                    <p:animEffect transition="in" filter="plus(in)">
                                      <p:cBhvr>
                                        <p:cTn id="195" dur="3000"/>
                                        <p:tgtEl>
                                          <p:spTgt spid="40"/>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41"/>
                                        </p:tgtEl>
                                        <p:attrNameLst>
                                          <p:attrName>style.visibility</p:attrName>
                                        </p:attrNameLst>
                                      </p:cBhvr>
                                      <p:to>
                                        <p:strVal val="visible"/>
                                      </p:to>
                                    </p:set>
                                    <p:animEffect transition="in" filter="plus(in)">
                                      <p:cBhvr>
                                        <p:cTn id="198" dur="3000"/>
                                        <p:tgtEl>
                                          <p:spTgt spid="41"/>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42"/>
                                        </p:tgtEl>
                                        <p:attrNameLst>
                                          <p:attrName>style.visibility</p:attrName>
                                        </p:attrNameLst>
                                      </p:cBhvr>
                                      <p:to>
                                        <p:strVal val="visible"/>
                                      </p:to>
                                    </p:set>
                                    <p:animEffect transition="in" filter="plus(in)">
                                      <p:cBhvr>
                                        <p:cTn id="201" dur="3000"/>
                                        <p:tgtEl>
                                          <p:spTgt spid="42"/>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43"/>
                                        </p:tgtEl>
                                        <p:attrNameLst>
                                          <p:attrName>style.visibility</p:attrName>
                                        </p:attrNameLst>
                                      </p:cBhvr>
                                      <p:to>
                                        <p:strVal val="visible"/>
                                      </p:to>
                                    </p:set>
                                    <p:animEffect transition="in" filter="plus(in)">
                                      <p:cBhvr>
                                        <p:cTn id="204" dur="3000"/>
                                        <p:tgtEl>
                                          <p:spTgt spid="43"/>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44"/>
                                        </p:tgtEl>
                                        <p:attrNameLst>
                                          <p:attrName>style.visibility</p:attrName>
                                        </p:attrNameLst>
                                      </p:cBhvr>
                                      <p:to>
                                        <p:strVal val="visible"/>
                                      </p:to>
                                    </p:set>
                                    <p:animEffect transition="in" filter="plus(in)">
                                      <p:cBhvr>
                                        <p:cTn id="207" dur="3000"/>
                                        <p:tgtEl>
                                          <p:spTgt spid="44"/>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45"/>
                                        </p:tgtEl>
                                        <p:attrNameLst>
                                          <p:attrName>style.visibility</p:attrName>
                                        </p:attrNameLst>
                                      </p:cBhvr>
                                      <p:to>
                                        <p:strVal val="visible"/>
                                      </p:to>
                                    </p:set>
                                    <p:animEffect transition="in" filter="plus(in)">
                                      <p:cBhvr>
                                        <p:cTn id="210" dur="3000"/>
                                        <p:tgtEl>
                                          <p:spTgt spid="45"/>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46"/>
                                        </p:tgtEl>
                                        <p:attrNameLst>
                                          <p:attrName>style.visibility</p:attrName>
                                        </p:attrNameLst>
                                      </p:cBhvr>
                                      <p:to>
                                        <p:strVal val="visible"/>
                                      </p:to>
                                    </p:set>
                                    <p:animEffect transition="in" filter="plus(in)">
                                      <p:cBhvr>
                                        <p:cTn id="213" dur="3000"/>
                                        <p:tgtEl>
                                          <p:spTgt spid="46"/>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47"/>
                                        </p:tgtEl>
                                        <p:attrNameLst>
                                          <p:attrName>style.visibility</p:attrName>
                                        </p:attrNameLst>
                                      </p:cBhvr>
                                      <p:to>
                                        <p:strVal val="visible"/>
                                      </p:to>
                                    </p:set>
                                    <p:animEffect transition="in" filter="plus(in)">
                                      <p:cBhvr>
                                        <p:cTn id="216" dur="3000"/>
                                        <p:tgtEl>
                                          <p:spTgt spid="47"/>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48"/>
                                        </p:tgtEl>
                                        <p:attrNameLst>
                                          <p:attrName>style.visibility</p:attrName>
                                        </p:attrNameLst>
                                      </p:cBhvr>
                                      <p:to>
                                        <p:strVal val="visible"/>
                                      </p:to>
                                    </p:set>
                                    <p:animEffect transition="in" filter="plus(in)">
                                      <p:cBhvr>
                                        <p:cTn id="219" dur="3000"/>
                                        <p:tgtEl>
                                          <p:spTgt spid="48"/>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49"/>
                                        </p:tgtEl>
                                        <p:attrNameLst>
                                          <p:attrName>style.visibility</p:attrName>
                                        </p:attrNameLst>
                                      </p:cBhvr>
                                      <p:to>
                                        <p:strVal val="visible"/>
                                      </p:to>
                                    </p:set>
                                    <p:animEffect transition="in" filter="plus(in)">
                                      <p:cBhvr>
                                        <p:cTn id="222" dur="3000"/>
                                        <p:tgtEl>
                                          <p:spTgt spid="49"/>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50"/>
                                        </p:tgtEl>
                                        <p:attrNameLst>
                                          <p:attrName>style.visibility</p:attrName>
                                        </p:attrNameLst>
                                      </p:cBhvr>
                                      <p:to>
                                        <p:strVal val="visible"/>
                                      </p:to>
                                    </p:set>
                                    <p:animEffect transition="in" filter="plus(in)">
                                      <p:cBhvr>
                                        <p:cTn id="225" dur="3000"/>
                                        <p:tgtEl>
                                          <p:spTgt spid="50"/>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51"/>
                                        </p:tgtEl>
                                        <p:attrNameLst>
                                          <p:attrName>style.visibility</p:attrName>
                                        </p:attrNameLst>
                                      </p:cBhvr>
                                      <p:to>
                                        <p:strVal val="visible"/>
                                      </p:to>
                                    </p:set>
                                    <p:animEffect transition="in" filter="plus(in)">
                                      <p:cBhvr>
                                        <p:cTn id="228" dur="3000"/>
                                        <p:tgtEl>
                                          <p:spTgt spid="51"/>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52"/>
                                        </p:tgtEl>
                                        <p:attrNameLst>
                                          <p:attrName>style.visibility</p:attrName>
                                        </p:attrNameLst>
                                      </p:cBhvr>
                                      <p:to>
                                        <p:strVal val="visible"/>
                                      </p:to>
                                    </p:set>
                                    <p:animEffect transition="in" filter="plus(in)">
                                      <p:cBhvr>
                                        <p:cTn id="231" dur="3000"/>
                                        <p:tgtEl>
                                          <p:spTgt spid="52"/>
                                        </p:tgtEl>
                                      </p:cBhvr>
                                    </p:animEffect>
                                  </p:childTnLst>
                                </p:cTn>
                              </p:par>
                              <p:par>
                                <p:cTn id="232" presetID="8" presetClass="emph" presetSubtype="0" fill="hold" grpId="2" nodeType="withEffect">
                                  <p:stCondLst>
                                    <p:cond delay="0"/>
                                  </p:stCondLst>
                                  <p:childTnLst>
                                    <p:animRot by="21600000">
                                      <p:cBhvr>
                                        <p:cTn id="233" dur="3000" fill="hold"/>
                                        <p:tgtEl>
                                          <p:spTgt spid="21"/>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22"/>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23"/>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24"/>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25"/>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26"/>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27"/>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28"/>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29"/>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30"/>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31"/>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32"/>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33"/>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34"/>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35"/>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36"/>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37"/>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38"/>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39"/>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40"/>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41"/>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42"/>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43"/>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44"/>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45"/>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46"/>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47"/>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48"/>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49"/>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50"/>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51"/>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52"/>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21"/>
                                        </p:tgtEl>
                                        <p:attrNameLst>
                                          <p:attrName>ppt_x</p:attrName>
                                        </p:attrNameLst>
                                      </p:cBhvr>
                                      <p:tavLst>
                                        <p:tav tm="0">
                                          <p:val>
                                            <p:strVal val="ppt_x"/>
                                          </p:val>
                                        </p:tav>
                                        <p:tav tm="100000">
                                          <p:val>
                                            <p:strVal val="0-ppt_w/2"/>
                                          </p:val>
                                        </p:tav>
                                      </p:tavLst>
                                    </p:anim>
                                    <p:anim calcmode="lin" valueType="num">
                                      <p:cBhvr additive="base">
                                        <p:cTn id="299" dur="3000"/>
                                        <p:tgtEl>
                                          <p:spTgt spid="21"/>
                                        </p:tgtEl>
                                        <p:attrNameLst>
                                          <p:attrName>ppt_y</p:attrName>
                                        </p:attrNameLst>
                                      </p:cBhvr>
                                      <p:tavLst>
                                        <p:tav tm="0">
                                          <p:val>
                                            <p:strVal val="ppt_y"/>
                                          </p:val>
                                        </p:tav>
                                        <p:tav tm="100000">
                                          <p:val>
                                            <p:strVal val="ppt_y"/>
                                          </p:val>
                                        </p:tav>
                                      </p:tavLst>
                                    </p:anim>
                                    <p:set>
                                      <p:cBhvr>
                                        <p:cTn id="300" dur="1" fill="hold">
                                          <p:stCondLst>
                                            <p:cond delay="2999"/>
                                          </p:stCondLst>
                                        </p:cTn>
                                        <p:tgtEl>
                                          <p:spTgt spid="21"/>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22"/>
                                        </p:tgtEl>
                                        <p:attrNameLst>
                                          <p:attrName>ppt_x</p:attrName>
                                        </p:attrNameLst>
                                      </p:cBhvr>
                                      <p:tavLst>
                                        <p:tav tm="0">
                                          <p:val>
                                            <p:strVal val="ppt_x"/>
                                          </p:val>
                                        </p:tav>
                                        <p:tav tm="100000">
                                          <p:val>
                                            <p:strVal val="1+ppt_w/2"/>
                                          </p:val>
                                        </p:tav>
                                      </p:tavLst>
                                    </p:anim>
                                    <p:anim calcmode="lin" valueType="num">
                                      <p:cBhvr additive="base">
                                        <p:cTn id="303" dur="3000"/>
                                        <p:tgtEl>
                                          <p:spTgt spid="22"/>
                                        </p:tgtEl>
                                        <p:attrNameLst>
                                          <p:attrName>ppt_y</p:attrName>
                                        </p:attrNameLst>
                                      </p:cBhvr>
                                      <p:tavLst>
                                        <p:tav tm="0">
                                          <p:val>
                                            <p:strVal val="ppt_y"/>
                                          </p:val>
                                        </p:tav>
                                        <p:tav tm="100000">
                                          <p:val>
                                            <p:strVal val="ppt_y"/>
                                          </p:val>
                                        </p:tav>
                                      </p:tavLst>
                                    </p:anim>
                                    <p:set>
                                      <p:cBhvr>
                                        <p:cTn id="304" dur="1" fill="hold">
                                          <p:stCondLst>
                                            <p:cond delay="2999"/>
                                          </p:stCondLst>
                                        </p:cTn>
                                        <p:tgtEl>
                                          <p:spTgt spid="22"/>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23"/>
                                        </p:tgtEl>
                                        <p:attrNameLst>
                                          <p:attrName>ppt_x</p:attrName>
                                        </p:attrNameLst>
                                      </p:cBhvr>
                                      <p:tavLst>
                                        <p:tav tm="0">
                                          <p:val>
                                            <p:strVal val="ppt_x"/>
                                          </p:val>
                                        </p:tav>
                                        <p:tav tm="100000">
                                          <p:val>
                                            <p:strVal val="0-ppt_w/2"/>
                                          </p:val>
                                        </p:tav>
                                      </p:tavLst>
                                    </p:anim>
                                    <p:anim calcmode="lin" valueType="num">
                                      <p:cBhvr additive="base">
                                        <p:cTn id="307" dur="3000"/>
                                        <p:tgtEl>
                                          <p:spTgt spid="23"/>
                                        </p:tgtEl>
                                        <p:attrNameLst>
                                          <p:attrName>ppt_y</p:attrName>
                                        </p:attrNameLst>
                                      </p:cBhvr>
                                      <p:tavLst>
                                        <p:tav tm="0">
                                          <p:val>
                                            <p:strVal val="ppt_y"/>
                                          </p:val>
                                        </p:tav>
                                        <p:tav tm="100000">
                                          <p:val>
                                            <p:strVal val="ppt_y"/>
                                          </p:val>
                                        </p:tav>
                                      </p:tavLst>
                                    </p:anim>
                                    <p:set>
                                      <p:cBhvr>
                                        <p:cTn id="308" dur="1" fill="hold">
                                          <p:stCondLst>
                                            <p:cond delay="2999"/>
                                          </p:stCondLst>
                                        </p:cTn>
                                        <p:tgtEl>
                                          <p:spTgt spid="23"/>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24"/>
                                        </p:tgtEl>
                                        <p:attrNameLst>
                                          <p:attrName>ppt_x</p:attrName>
                                        </p:attrNameLst>
                                      </p:cBhvr>
                                      <p:tavLst>
                                        <p:tav tm="0">
                                          <p:val>
                                            <p:strVal val="ppt_x"/>
                                          </p:val>
                                        </p:tav>
                                        <p:tav tm="100000">
                                          <p:val>
                                            <p:strVal val="1+ppt_w/2"/>
                                          </p:val>
                                        </p:tav>
                                      </p:tavLst>
                                    </p:anim>
                                    <p:anim calcmode="lin" valueType="num">
                                      <p:cBhvr additive="base">
                                        <p:cTn id="311" dur="3000"/>
                                        <p:tgtEl>
                                          <p:spTgt spid="24"/>
                                        </p:tgtEl>
                                        <p:attrNameLst>
                                          <p:attrName>ppt_y</p:attrName>
                                        </p:attrNameLst>
                                      </p:cBhvr>
                                      <p:tavLst>
                                        <p:tav tm="0">
                                          <p:val>
                                            <p:strVal val="ppt_y"/>
                                          </p:val>
                                        </p:tav>
                                        <p:tav tm="100000">
                                          <p:val>
                                            <p:strVal val="ppt_y"/>
                                          </p:val>
                                        </p:tav>
                                      </p:tavLst>
                                    </p:anim>
                                    <p:set>
                                      <p:cBhvr>
                                        <p:cTn id="312" dur="1" fill="hold">
                                          <p:stCondLst>
                                            <p:cond delay="2999"/>
                                          </p:stCondLst>
                                        </p:cTn>
                                        <p:tgtEl>
                                          <p:spTgt spid="24"/>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25"/>
                                        </p:tgtEl>
                                        <p:attrNameLst>
                                          <p:attrName>ppt_x</p:attrName>
                                        </p:attrNameLst>
                                      </p:cBhvr>
                                      <p:tavLst>
                                        <p:tav tm="0">
                                          <p:val>
                                            <p:strVal val="ppt_x"/>
                                          </p:val>
                                        </p:tav>
                                        <p:tav tm="100000">
                                          <p:val>
                                            <p:strVal val="0-ppt_w/2"/>
                                          </p:val>
                                        </p:tav>
                                      </p:tavLst>
                                    </p:anim>
                                    <p:anim calcmode="lin" valueType="num">
                                      <p:cBhvr additive="base">
                                        <p:cTn id="315" dur="3000"/>
                                        <p:tgtEl>
                                          <p:spTgt spid="25"/>
                                        </p:tgtEl>
                                        <p:attrNameLst>
                                          <p:attrName>ppt_y</p:attrName>
                                        </p:attrNameLst>
                                      </p:cBhvr>
                                      <p:tavLst>
                                        <p:tav tm="0">
                                          <p:val>
                                            <p:strVal val="ppt_y"/>
                                          </p:val>
                                        </p:tav>
                                        <p:tav tm="100000">
                                          <p:val>
                                            <p:strVal val="ppt_y"/>
                                          </p:val>
                                        </p:tav>
                                      </p:tavLst>
                                    </p:anim>
                                    <p:set>
                                      <p:cBhvr>
                                        <p:cTn id="316" dur="1" fill="hold">
                                          <p:stCondLst>
                                            <p:cond delay="2999"/>
                                          </p:stCondLst>
                                        </p:cTn>
                                        <p:tgtEl>
                                          <p:spTgt spid="25"/>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26"/>
                                        </p:tgtEl>
                                        <p:attrNameLst>
                                          <p:attrName>ppt_x</p:attrName>
                                        </p:attrNameLst>
                                      </p:cBhvr>
                                      <p:tavLst>
                                        <p:tav tm="0">
                                          <p:val>
                                            <p:strVal val="ppt_x"/>
                                          </p:val>
                                        </p:tav>
                                        <p:tav tm="100000">
                                          <p:val>
                                            <p:strVal val="1+ppt_w/2"/>
                                          </p:val>
                                        </p:tav>
                                      </p:tavLst>
                                    </p:anim>
                                    <p:anim calcmode="lin" valueType="num">
                                      <p:cBhvr additive="base">
                                        <p:cTn id="319" dur="3000"/>
                                        <p:tgtEl>
                                          <p:spTgt spid="26"/>
                                        </p:tgtEl>
                                        <p:attrNameLst>
                                          <p:attrName>ppt_y</p:attrName>
                                        </p:attrNameLst>
                                      </p:cBhvr>
                                      <p:tavLst>
                                        <p:tav tm="0">
                                          <p:val>
                                            <p:strVal val="ppt_y"/>
                                          </p:val>
                                        </p:tav>
                                        <p:tav tm="100000">
                                          <p:val>
                                            <p:strVal val="ppt_y"/>
                                          </p:val>
                                        </p:tav>
                                      </p:tavLst>
                                    </p:anim>
                                    <p:set>
                                      <p:cBhvr>
                                        <p:cTn id="320" dur="1" fill="hold">
                                          <p:stCondLst>
                                            <p:cond delay="2999"/>
                                          </p:stCondLst>
                                        </p:cTn>
                                        <p:tgtEl>
                                          <p:spTgt spid="26"/>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27"/>
                                        </p:tgtEl>
                                        <p:attrNameLst>
                                          <p:attrName>ppt_x</p:attrName>
                                        </p:attrNameLst>
                                      </p:cBhvr>
                                      <p:tavLst>
                                        <p:tav tm="0">
                                          <p:val>
                                            <p:strVal val="ppt_x"/>
                                          </p:val>
                                        </p:tav>
                                        <p:tav tm="100000">
                                          <p:val>
                                            <p:strVal val="0-ppt_w/2"/>
                                          </p:val>
                                        </p:tav>
                                      </p:tavLst>
                                    </p:anim>
                                    <p:anim calcmode="lin" valueType="num">
                                      <p:cBhvr additive="base">
                                        <p:cTn id="323" dur="3000"/>
                                        <p:tgtEl>
                                          <p:spTgt spid="27"/>
                                        </p:tgtEl>
                                        <p:attrNameLst>
                                          <p:attrName>ppt_y</p:attrName>
                                        </p:attrNameLst>
                                      </p:cBhvr>
                                      <p:tavLst>
                                        <p:tav tm="0">
                                          <p:val>
                                            <p:strVal val="ppt_y"/>
                                          </p:val>
                                        </p:tav>
                                        <p:tav tm="100000">
                                          <p:val>
                                            <p:strVal val="ppt_y"/>
                                          </p:val>
                                        </p:tav>
                                      </p:tavLst>
                                    </p:anim>
                                    <p:set>
                                      <p:cBhvr>
                                        <p:cTn id="324" dur="1" fill="hold">
                                          <p:stCondLst>
                                            <p:cond delay="2999"/>
                                          </p:stCondLst>
                                        </p:cTn>
                                        <p:tgtEl>
                                          <p:spTgt spid="27"/>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28"/>
                                        </p:tgtEl>
                                        <p:attrNameLst>
                                          <p:attrName>ppt_x</p:attrName>
                                        </p:attrNameLst>
                                      </p:cBhvr>
                                      <p:tavLst>
                                        <p:tav tm="0">
                                          <p:val>
                                            <p:strVal val="ppt_x"/>
                                          </p:val>
                                        </p:tav>
                                        <p:tav tm="100000">
                                          <p:val>
                                            <p:strVal val="1+ppt_w/2"/>
                                          </p:val>
                                        </p:tav>
                                      </p:tavLst>
                                    </p:anim>
                                    <p:anim calcmode="lin" valueType="num">
                                      <p:cBhvr additive="base">
                                        <p:cTn id="327" dur="3000"/>
                                        <p:tgtEl>
                                          <p:spTgt spid="28"/>
                                        </p:tgtEl>
                                        <p:attrNameLst>
                                          <p:attrName>ppt_y</p:attrName>
                                        </p:attrNameLst>
                                      </p:cBhvr>
                                      <p:tavLst>
                                        <p:tav tm="0">
                                          <p:val>
                                            <p:strVal val="ppt_y"/>
                                          </p:val>
                                        </p:tav>
                                        <p:tav tm="100000">
                                          <p:val>
                                            <p:strVal val="ppt_y"/>
                                          </p:val>
                                        </p:tav>
                                      </p:tavLst>
                                    </p:anim>
                                    <p:set>
                                      <p:cBhvr>
                                        <p:cTn id="328" dur="1" fill="hold">
                                          <p:stCondLst>
                                            <p:cond delay="2999"/>
                                          </p:stCondLst>
                                        </p:cTn>
                                        <p:tgtEl>
                                          <p:spTgt spid="28"/>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29"/>
                                        </p:tgtEl>
                                        <p:attrNameLst>
                                          <p:attrName>ppt_x</p:attrName>
                                        </p:attrNameLst>
                                      </p:cBhvr>
                                      <p:tavLst>
                                        <p:tav tm="0">
                                          <p:val>
                                            <p:strVal val="ppt_x"/>
                                          </p:val>
                                        </p:tav>
                                        <p:tav tm="100000">
                                          <p:val>
                                            <p:strVal val="0-ppt_w/2"/>
                                          </p:val>
                                        </p:tav>
                                      </p:tavLst>
                                    </p:anim>
                                    <p:anim calcmode="lin" valueType="num">
                                      <p:cBhvr additive="base">
                                        <p:cTn id="331" dur="3000"/>
                                        <p:tgtEl>
                                          <p:spTgt spid="29"/>
                                        </p:tgtEl>
                                        <p:attrNameLst>
                                          <p:attrName>ppt_y</p:attrName>
                                        </p:attrNameLst>
                                      </p:cBhvr>
                                      <p:tavLst>
                                        <p:tav tm="0">
                                          <p:val>
                                            <p:strVal val="ppt_y"/>
                                          </p:val>
                                        </p:tav>
                                        <p:tav tm="100000">
                                          <p:val>
                                            <p:strVal val="ppt_y"/>
                                          </p:val>
                                        </p:tav>
                                      </p:tavLst>
                                    </p:anim>
                                    <p:set>
                                      <p:cBhvr>
                                        <p:cTn id="332" dur="1" fill="hold">
                                          <p:stCondLst>
                                            <p:cond delay="2999"/>
                                          </p:stCondLst>
                                        </p:cTn>
                                        <p:tgtEl>
                                          <p:spTgt spid="29"/>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30"/>
                                        </p:tgtEl>
                                        <p:attrNameLst>
                                          <p:attrName>ppt_x</p:attrName>
                                        </p:attrNameLst>
                                      </p:cBhvr>
                                      <p:tavLst>
                                        <p:tav tm="0">
                                          <p:val>
                                            <p:strVal val="ppt_x"/>
                                          </p:val>
                                        </p:tav>
                                        <p:tav tm="100000">
                                          <p:val>
                                            <p:strVal val="1+ppt_w/2"/>
                                          </p:val>
                                        </p:tav>
                                      </p:tavLst>
                                    </p:anim>
                                    <p:anim calcmode="lin" valueType="num">
                                      <p:cBhvr additive="base">
                                        <p:cTn id="335" dur="3000"/>
                                        <p:tgtEl>
                                          <p:spTgt spid="30"/>
                                        </p:tgtEl>
                                        <p:attrNameLst>
                                          <p:attrName>ppt_y</p:attrName>
                                        </p:attrNameLst>
                                      </p:cBhvr>
                                      <p:tavLst>
                                        <p:tav tm="0">
                                          <p:val>
                                            <p:strVal val="ppt_y"/>
                                          </p:val>
                                        </p:tav>
                                        <p:tav tm="100000">
                                          <p:val>
                                            <p:strVal val="ppt_y"/>
                                          </p:val>
                                        </p:tav>
                                      </p:tavLst>
                                    </p:anim>
                                    <p:set>
                                      <p:cBhvr>
                                        <p:cTn id="336" dur="1" fill="hold">
                                          <p:stCondLst>
                                            <p:cond delay="2999"/>
                                          </p:stCondLst>
                                        </p:cTn>
                                        <p:tgtEl>
                                          <p:spTgt spid="30"/>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31"/>
                                        </p:tgtEl>
                                        <p:attrNameLst>
                                          <p:attrName>ppt_x</p:attrName>
                                        </p:attrNameLst>
                                      </p:cBhvr>
                                      <p:tavLst>
                                        <p:tav tm="0">
                                          <p:val>
                                            <p:strVal val="ppt_x"/>
                                          </p:val>
                                        </p:tav>
                                        <p:tav tm="100000">
                                          <p:val>
                                            <p:strVal val="0-ppt_w/2"/>
                                          </p:val>
                                        </p:tav>
                                      </p:tavLst>
                                    </p:anim>
                                    <p:anim calcmode="lin" valueType="num">
                                      <p:cBhvr additive="base">
                                        <p:cTn id="339" dur="3000"/>
                                        <p:tgtEl>
                                          <p:spTgt spid="31"/>
                                        </p:tgtEl>
                                        <p:attrNameLst>
                                          <p:attrName>ppt_y</p:attrName>
                                        </p:attrNameLst>
                                      </p:cBhvr>
                                      <p:tavLst>
                                        <p:tav tm="0">
                                          <p:val>
                                            <p:strVal val="ppt_y"/>
                                          </p:val>
                                        </p:tav>
                                        <p:tav tm="100000">
                                          <p:val>
                                            <p:strVal val="ppt_y"/>
                                          </p:val>
                                        </p:tav>
                                      </p:tavLst>
                                    </p:anim>
                                    <p:set>
                                      <p:cBhvr>
                                        <p:cTn id="340" dur="1" fill="hold">
                                          <p:stCondLst>
                                            <p:cond delay="2999"/>
                                          </p:stCondLst>
                                        </p:cTn>
                                        <p:tgtEl>
                                          <p:spTgt spid="31"/>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32"/>
                                        </p:tgtEl>
                                        <p:attrNameLst>
                                          <p:attrName>ppt_x</p:attrName>
                                        </p:attrNameLst>
                                      </p:cBhvr>
                                      <p:tavLst>
                                        <p:tav tm="0">
                                          <p:val>
                                            <p:strVal val="ppt_x"/>
                                          </p:val>
                                        </p:tav>
                                        <p:tav tm="100000">
                                          <p:val>
                                            <p:strVal val="1+ppt_w/2"/>
                                          </p:val>
                                        </p:tav>
                                      </p:tavLst>
                                    </p:anim>
                                    <p:anim calcmode="lin" valueType="num">
                                      <p:cBhvr additive="base">
                                        <p:cTn id="343" dur="3000"/>
                                        <p:tgtEl>
                                          <p:spTgt spid="32"/>
                                        </p:tgtEl>
                                        <p:attrNameLst>
                                          <p:attrName>ppt_y</p:attrName>
                                        </p:attrNameLst>
                                      </p:cBhvr>
                                      <p:tavLst>
                                        <p:tav tm="0">
                                          <p:val>
                                            <p:strVal val="ppt_y"/>
                                          </p:val>
                                        </p:tav>
                                        <p:tav tm="100000">
                                          <p:val>
                                            <p:strVal val="ppt_y"/>
                                          </p:val>
                                        </p:tav>
                                      </p:tavLst>
                                    </p:anim>
                                    <p:set>
                                      <p:cBhvr>
                                        <p:cTn id="344" dur="1" fill="hold">
                                          <p:stCondLst>
                                            <p:cond delay="2999"/>
                                          </p:stCondLst>
                                        </p:cTn>
                                        <p:tgtEl>
                                          <p:spTgt spid="32"/>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33"/>
                                        </p:tgtEl>
                                        <p:attrNameLst>
                                          <p:attrName>ppt_x</p:attrName>
                                        </p:attrNameLst>
                                      </p:cBhvr>
                                      <p:tavLst>
                                        <p:tav tm="0">
                                          <p:val>
                                            <p:strVal val="ppt_x"/>
                                          </p:val>
                                        </p:tav>
                                        <p:tav tm="100000">
                                          <p:val>
                                            <p:strVal val="0-ppt_w/2"/>
                                          </p:val>
                                        </p:tav>
                                      </p:tavLst>
                                    </p:anim>
                                    <p:anim calcmode="lin" valueType="num">
                                      <p:cBhvr additive="base">
                                        <p:cTn id="347" dur="3000"/>
                                        <p:tgtEl>
                                          <p:spTgt spid="33"/>
                                        </p:tgtEl>
                                        <p:attrNameLst>
                                          <p:attrName>ppt_y</p:attrName>
                                        </p:attrNameLst>
                                      </p:cBhvr>
                                      <p:tavLst>
                                        <p:tav tm="0">
                                          <p:val>
                                            <p:strVal val="ppt_y"/>
                                          </p:val>
                                        </p:tav>
                                        <p:tav tm="100000">
                                          <p:val>
                                            <p:strVal val="ppt_y"/>
                                          </p:val>
                                        </p:tav>
                                      </p:tavLst>
                                    </p:anim>
                                    <p:set>
                                      <p:cBhvr>
                                        <p:cTn id="348" dur="1" fill="hold">
                                          <p:stCondLst>
                                            <p:cond delay="2999"/>
                                          </p:stCondLst>
                                        </p:cTn>
                                        <p:tgtEl>
                                          <p:spTgt spid="33"/>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34"/>
                                        </p:tgtEl>
                                        <p:attrNameLst>
                                          <p:attrName>ppt_x</p:attrName>
                                        </p:attrNameLst>
                                      </p:cBhvr>
                                      <p:tavLst>
                                        <p:tav tm="0">
                                          <p:val>
                                            <p:strVal val="ppt_x"/>
                                          </p:val>
                                        </p:tav>
                                        <p:tav tm="100000">
                                          <p:val>
                                            <p:strVal val="1+ppt_w/2"/>
                                          </p:val>
                                        </p:tav>
                                      </p:tavLst>
                                    </p:anim>
                                    <p:anim calcmode="lin" valueType="num">
                                      <p:cBhvr additive="base">
                                        <p:cTn id="351" dur="3000"/>
                                        <p:tgtEl>
                                          <p:spTgt spid="34"/>
                                        </p:tgtEl>
                                        <p:attrNameLst>
                                          <p:attrName>ppt_y</p:attrName>
                                        </p:attrNameLst>
                                      </p:cBhvr>
                                      <p:tavLst>
                                        <p:tav tm="0">
                                          <p:val>
                                            <p:strVal val="ppt_y"/>
                                          </p:val>
                                        </p:tav>
                                        <p:tav tm="100000">
                                          <p:val>
                                            <p:strVal val="ppt_y"/>
                                          </p:val>
                                        </p:tav>
                                      </p:tavLst>
                                    </p:anim>
                                    <p:set>
                                      <p:cBhvr>
                                        <p:cTn id="352" dur="1" fill="hold">
                                          <p:stCondLst>
                                            <p:cond delay="2999"/>
                                          </p:stCondLst>
                                        </p:cTn>
                                        <p:tgtEl>
                                          <p:spTgt spid="34"/>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35"/>
                                        </p:tgtEl>
                                        <p:attrNameLst>
                                          <p:attrName>ppt_x</p:attrName>
                                        </p:attrNameLst>
                                      </p:cBhvr>
                                      <p:tavLst>
                                        <p:tav tm="0">
                                          <p:val>
                                            <p:strVal val="ppt_x"/>
                                          </p:val>
                                        </p:tav>
                                        <p:tav tm="100000">
                                          <p:val>
                                            <p:strVal val="0-ppt_w/2"/>
                                          </p:val>
                                        </p:tav>
                                      </p:tavLst>
                                    </p:anim>
                                    <p:anim calcmode="lin" valueType="num">
                                      <p:cBhvr additive="base">
                                        <p:cTn id="355" dur="3000"/>
                                        <p:tgtEl>
                                          <p:spTgt spid="35"/>
                                        </p:tgtEl>
                                        <p:attrNameLst>
                                          <p:attrName>ppt_y</p:attrName>
                                        </p:attrNameLst>
                                      </p:cBhvr>
                                      <p:tavLst>
                                        <p:tav tm="0">
                                          <p:val>
                                            <p:strVal val="ppt_y"/>
                                          </p:val>
                                        </p:tav>
                                        <p:tav tm="100000">
                                          <p:val>
                                            <p:strVal val="ppt_y"/>
                                          </p:val>
                                        </p:tav>
                                      </p:tavLst>
                                    </p:anim>
                                    <p:set>
                                      <p:cBhvr>
                                        <p:cTn id="356" dur="1" fill="hold">
                                          <p:stCondLst>
                                            <p:cond delay="2999"/>
                                          </p:stCondLst>
                                        </p:cTn>
                                        <p:tgtEl>
                                          <p:spTgt spid="35"/>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36"/>
                                        </p:tgtEl>
                                        <p:attrNameLst>
                                          <p:attrName>ppt_x</p:attrName>
                                        </p:attrNameLst>
                                      </p:cBhvr>
                                      <p:tavLst>
                                        <p:tav tm="0">
                                          <p:val>
                                            <p:strVal val="ppt_x"/>
                                          </p:val>
                                        </p:tav>
                                        <p:tav tm="100000">
                                          <p:val>
                                            <p:strVal val="1+ppt_w/2"/>
                                          </p:val>
                                        </p:tav>
                                      </p:tavLst>
                                    </p:anim>
                                    <p:anim calcmode="lin" valueType="num">
                                      <p:cBhvr additive="base">
                                        <p:cTn id="359" dur="3000"/>
                                        <p:tgtEl>
                                          <p:spTgt spid="36"/>
                                        </p:tgtEl>
                                        <p:attrNameLst>
                                          <p:attrName>ppt_y</p:attrName>
                                        </p:attrNameLst>
                                      </p:cBhvr>
                                      <p:tavLst>
                                        <p:tav tm="0">
                                          <p:val>
                                            <p:strVal val="ppt_y"/>
                                          </p:val>
                                        </p:tav>
                                        <p:tav tm="100000">
                                          <p:val>
                                            <p:strVal val="ppt_y"/>
                                          </p:val>
                                        </p:tav>
                                      </p:tavLst>
                                    </p:anim>
                                    <p:set>
                                      <p:cBhvr>
                                        <p:cTn id="360" dur="1" fill="hold">
                                          <p:stCondLst>
                                            <p:cond delay="2999"/>
                                          </p:stCondLst>
                                        </p:cTn>
                                        <p:tgtEl>
                                          <p:spTgt spid="36"/>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37"/>
                                        </p:tgtEl>
                                        <p:attrNameLst>
                                          <p:attrName>ppt_x</p:attrName>
                                        </p:attrNameLst>
                                      </p:cBhvr>
                                      <p:tavLst>
                                        <p:tav tm="0">
                                          <p:val>
                                            <p:strVal val="ppt_x"/>
                                          </p:val>
                                        </p:tav>
                                        <p:tav tm="100000">
                                          <p:val>
                                            <p:strVal val="0-ppt_w/2"/>
                                          </p:val>
                                        </p:tav>
                                      </p:tavLst>
                                    </p:anim>
                                    <p:anim calcmode="lin" valueType="num">
                                      <p:cBhvr additive="base">
                                        <p:cTn id="363" dur="3000"/>
                                        <p:tgtEl>
                                          <p:spTgt spid="37"/>
                                        </p:tgtEl>
                                        <p:attrNameLst>
                                          <p:attrName>ppt_y</p:attrName>
                                        </p:attrNameLst>
                                      </p:cBhvr>
                                      <p:tavLst>
                                        <p:tav tm="0">
                                          <p:val>
                                            <p:strVal val="ppt_y"/>
                                          </p:val>
                                        </p:tav>
                                        <p:tav tm="100000">
                                          <p:val>
                                            <p:strVal val="ppt_y"/>
                                          </p:val>
                                        </p:tav>
                                      </p:tavLst>
                                    </p:anim>
                                    <p:set>
                                      <p:cBhvr>
                                        <p:cTn id="364" dur="1" fill="hold">
                                          <p:stCondLst>
                                            <p:cond delay="2999"/>
                                          </p:stCondLst>
                                        </p:cTn>
                                        <p:tgtEl>
                                          <p:spTgt spid="37"/>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38"/>
                                        </p:tgtEl>
                                        <p:attrNameLst>
                                          <p:attrName>ppt_x</p:attrName>
                                        </p:attrNameLst>
                                      </p:cBhvr>
                                      <p:tavLst>
                                        <p:tav tm="0">
                                          <p:val>
                                            <p:strVal val="ppt_x"/>
                                          </p:val>
                                        </p:tav>
                                        <p:tav tm="100000">
                                          <p:val>
                                            <p:strVal val="1+ppt_w/2"/>
                                          </p:val>
                                        </p:tav>
                                      </p:tavLst>
                                    </p:anim>
                                    <p:anim calcmode="lin" valueType="num">
                                      <p:cBhvr additive="base">
                                        <p:cTn id="367" dur="3000"/>
                                        <p:tgtEl>
                                          <p:spTgt spid="38"/>
                                        </p:tgtEl>
                                        <p:attrNameLst>
                                          <p:attrName>ppt_y</p:attrName>
                                        </p:attrNameLst>
                                      </p:cBhvr>
                                      <p:tavLst>
                                        <p:tav tm="0">
                                          <p:val>
                                            <p:strVal val="ppt_y"/>
                                          </p:val>
                                        </p:tav>
                                        <p:tav tm="100000">
                                          <p:val>
                                            <p:strVal val="ppt_y"/>
                                          </p:val>
                                        </p:tav>
                                      </p:tavLst>
                                    </p:anim>
                                    <p:set>
                                      <p:cBhvr>
                                        <p:cTn id="368" dur="1" fill="hold">
                                          <p:stCondLst>
                                            <p:cond delay="2999"/>
                                          </p:stCondLst>
                                        </p:cTn>
                                        <p:tgtEl>
                                          <p:spTgt spid="38"/>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39"/>
                                        </p:tgtEl>
                                        <p:attrNameLst>
                                          <p:attrName>ppt_x</p:attrName>
                                        </p:attrNameLst>
                                      </p:cBhvr>
                                      <p:tavLst>
                                        <p:tav tm="0">
                                          <p:val>
                                            <p:strVal val="ppt_x"/>
                                          </p:val>
                                        </p:tav>
                                        <p:tav tm="100000">
                                          <p:val>
                                            <p:strVal val="0-ppt_w/2"/>
                                          </p:val>
                                        </p:tav>
                                      </p:tavLst>
                                    </p:anim>
                                    <p:anim calcmode="lin" valueType="num">
                                      <p:cBhvr additive="base">
                                        <p:cTn id="371" dur="3000"/>
                                        <p:tgtEl>
                                          <p:spTgt spid="39"/>
                                        </p:tgtEl>
                                        <p:attrNameLst>
                                          <p:attrName>ppt_y</p:attrName>
                                        </p:attrNameLst>
                                      </p:cBhvr>
                                      <p:tavLst>
                                        <p:tav tm="0">
                                          <p:val>
                                            <p:strVal val="ppt_y"/>
                                          </p:val>
                                        </p:tav>
                                        <p:tav tm="100000">
                                          <p:val>
                                            <p:strVal val="ppt_y"/>
                                          </p:val>
                                        </p:tav>
                                      </p:tavLst>
                                    </p:anim>
                                    <p:set>
                                      <p:cBhvr>
                                        <p:cTn id="372" dur="1" fill="hold">
                                          <p:stCondLst>
                                            <p:cond delay="2999"/>
                                          </p:stCondLst>
                                        </p:cTn>
                                        <p:tgtEl>
                                          <p:spTgt spid="39"/>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40"/>
                                        </p:tgtEl>
                                        <p:attrNameLst>
                                          <p:attrName>ppt_x</p:attrName>
                                        </p:attrNameLst>
                                      </p:cBhvr>
                                      <p:tavLst>
                                        <p:tav tm="0">
                                          <p:val>
                                            <p:strVal val="ppt_x"/>
                                          </p:val>
                                        </p:tav>
                                        <p:tav tm="100000">
                                          <p:val>
                                            <p:strVal val="1+ppt_w/2"/>
                                          </p:val>
                                        </p:tav>
                                      </p:tavLst>
                                    </p:anim>
                                    <p:anim calcmode="lin" valueType="num">
                                      <p:cBhvr additive="base">
                                        <p:cTn id="375" dur="3000"/>
                                        <p:tgtEl>
                                          <p:spTgt spid="40"/>
                                        </p:tgtEl>
                                        <p:attrNameLst>
                                          <p:attrName>ppt_y</p:attrName>
                                        </p:attrNameLst>
                                      </p:cBhvr>
                                      <p:tavLst>
                                        <p:tav tm="0">
                                          <p:val>
                                            <p:strVal val="ppt_y"/>
                                          </p:val>
                                        </p:tav>
                                        <p:tav tm="100000">
                                          <p:val>
                                            <p:strVal val="ppt_y"/>
                                          </p:val>
                                        </p:tav>
                                      </p:tavLst>
                                    </p:anim>
                                    <p:set>
                                      <p:cBhvr>
                                        <p:cTn id="376" dur="1" fill="hold">
                                          <p:stCondLst>
                                            <p:cond delay="2999"/>
                                          </p:stCondLst>
                                        </p:cTn>
                                        <p:tgtEl>
                                          <p:spTgt spid="40"/>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41"/>
                                        </p:tgtEl>
                                        <p:attrNameLst>
                                          <p:attrName>ppt_x</p:attrName>
                                        </p:attrNameLst>
                                      </p:cBhvr>
                                      <p:tavLst>
                                        <p:tav tm="0">
                                          <p:val>
                                            <p:strVal val="ppt_x"/>
                                          </p:val>
                                        </p:tav>
                                        <p:tav tm="100000">
                                          <p:val>
                                            <p:strVal val="0-ppt_w/2"/>
                                          </p:val>
                                        </p:tav>
                                      </p:tavLst>
                                    </p:anim>
                                    <p:anim calcmode="lin" valueType="num">
                                      <p:cBhvr additive="base">
                                        <p:cTn id="379" dur="3000"/>
                                        <p:tgtEl>
                                          <p:spTgt spid="41"/>
                                        </p:tgtEl>
                                        <p:attrNameLst>
                                          <p:attrName>ppt_y</p:attrName>
                                        </p:attrNameLst>
                                      </p:cBhvr>
                                      <p:tavLst>
                                        <p:tav tm="0">
                                          <p:val>
                                            <p:strVal val="ppt_y"/>
                                          </p:val>
                                        </p:tav>
                                        <p:tav tm="100000">
                                          <p:val>
                                            <p:strVal val="ppt_y"/>
                                          </p:val>
                                        </p:tav>
                                      </p:tavLst>
                                    </p:anim>
                                    <p:set>
                                      <p:cBhvr>
                                        <p:cTn id="380" dur="1" fill="hold">
                                          <p:stCondLst>
                                            <p:cond delay="2999"/>
                                          </p:stCondLst>
                                        </p:cTn>
                                        <p:tgtEl>
                                          <p:spTgt spid="41"/>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42"/>
                                        </p:tgtEl>
                                        <p:attrNameLst>
                                          <p:attrName>ppt_x</p:attrName>
                                        </p:attrNameLst>
                                      </p:cBhvr>
                                      <p:tavLst>
                                        <p:tav tm="0">
                                          <p:val>
                                            <p:strVal val="ppt_x"/>
                                          </p:val>
                                        </p:tav>
                                        <p:tav tm="100000">
                                          <p:val>
                                            <p:strVal val="1+ppt_w/2"/>
                                          </p:val>
                                        </p:tav>
                                      </p:tavLst>
                                    </p:anim>
                                    <p:anim calcmode="lin" valueType="num">
                                      <p:cBhvr additive="base">
                                        <p:cTn id="383" dur="3000"/>
                                        <p:tgtEl>
                                          <p:spTgt spid="42"/>
                                        </p:tgtEl>
                                        <p:attrNameLst>
                                          <p:attrName>ppt_y</p:attrName>
                                        </p:attrNameLst>
                                      </p:cBhvr>
                                      <p:tavLst>
                                        <p:tav tm="0">
                                          <p:val>
                                            <p:strVal val="ppt_y"/>
                                          </p:val>
                                        </p:tav>
                                        <p:tav tm="100000">
                                          <p:val>
                                            <p:strVal val="ppt_y"/>
                                          </p:val>
                                        </p:tav>
                                      </p:tavLst>
                                    </p:anim>
                                    <p:set>
                                      <p:cBhvr>
                                        <p:cTn id="384" dur="1" fill="hold">
                                          <p:stCondLst>
                                            <p:cond delay="2999"/>
                                          </p:stCondLst>
                                        </p:cTn>
                                        <p:tgtEl>
                                          <p:spTgt spid="42"/>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43"/>
                                        </p:tgtEl>
                                        <p:attrNameLst>
                                          <p:attrName>ppt_x</p:attrName>
                                        </p:attrNameLst>
                                      </p:cBhvr>
                                      <p:tavLst>
                                        <p:tav tm="0">
                                          <p:val>
                                            <p:strVal val="ppt_x"/>
                                          </p:val>
                                        </p:tav>
                                        <p:tav tm="100000">
                                          <p:val>
                                            <p:strVal val="0-ppt_w/2"/>
                                          </p:val>
                                        </p:tav>
                                      </p:tavLst>
                                    </p:anim>
                                    <p:anim calcmode="lin" valueType="num">
                                      <p:cBhvr additive="base">
                                        <p:cTn id="387" dur="3000"/>
                                        <p:tgtEl>
                                          <p:spTgt spid="43"/>
                                        </p:tgtEl>
                                        <p:attrNameLst>
                                          <p:attrName>ppt_y</p:attrName>
                                        </p:attrNameLst>
                                      </p:cBhvr>
                                      <p:tavLst>
                                        <p:tav tm="0">
                                          <p:val>
                                            <p:strVal val="ppt_y"/>
                                          </p:val>
                                        </p:tav>
                                        <p:tav tm="100000">
                                          <p:val>
                                            <p:strVal val="ppt_y"/>
                                          </p:val>
                                        </p:tav>
                                      </p:tavLst>
                                    </p:anim>
                                    <p:set>
                                      <p:cBhvr>
                                        <p:cTn id="388" dur="1" fill="hold">
                                          <p:stCondLst>
                                            <p:cond delay="2999"/>
                                          </p:stCondLst>
                                        </p:cTn>
                                        <p:tgtEl>
                                          <p:spTgt spid="43"/>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44"/>
                                        </p:tgtEl>
                                        <p:attrNameLst>
                                          <p:attrName>ppt_x</p:attrName>
                                        </p:attrNameLst>
                                      </p:cBhvr>
                                      <p:tavLst>
                                        <p:tav tm="0">
                                          <p:val>
                                            <p:strVal val="ppt_x"/>
                                          </p:val>
                                        </p:tav>
                                        <p:tav tm="100000">
                                          <p:val>
                                            <p:strVal val="1+ppt_w/2"/>
                                          </p:val>
                                        </p:tav>
                                      </p:tavLst>
                                    </p:anim>
                                    <p:anim calcmode="lin" valueType="num">
                                      <p:cBhvr additive="base">
                                        <p:cTn id="391" dur="3000"/>
                                        <p:tgtEl>
                                          <p:spTgt spid="44"/>
                                        </p:tgtEl>
                                        <p:attrNameLst>
                                          <p:attrName>ppt_y</p:attrName>
                                        </p:attrNameLst>
                                      </p:cBhvr>
                                      <p:tavLst>
                                        <p:tav tm="0">
                                          <p:val>
                                            <p:strVal val="ppt_y"/>
                                          </p:val>
                                        </p:tav>
                                        <p:tav tm="100000">
                                          <p:val>
                                            <p:strVal val="ppt_y"/>
                                          </p:val>
                                        </p:tav>
                                      </p:tavLst>
                                    </p:anim>
                                    <p:set>
                                      <p:cBhvr>
                                        <p:cTn id="392" dur="1" fill="hold">
                                          <p:stCondLst>
                                            <p:cond delay="2999"/>
                                          </p:stCondLst>
                                        </p:cTn>
                                        <p:tgtEl>
                                          <p:spTgt spid="44"/>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45"/>
                                        </p:tgtEl>
                                        <p:attrNameLst>
                                          <p:attrName>ppt_x</p:attrName>
                                        </p:attrNameLst>
                                      </p:cBhvr>
                                      <p:tavLst>
                                        <p:tav tm="0">
                                          <p:val>
                                            <p:strVal val="ppt_x"/>
                                          </p:val>
                                        </p:tav>
                                        <p:tav tm="100000">
                                          <p:val>
                                            <p:strVal val="0-ppt_w/2"/>
                                          </p:val>
                                        </p:tav>
                                      </p:tavLst>
                                    </p:anim>
                                    <p:anim calcmode="lin" valueType="num">
                                      <p:cBhvr additive="base">
                                        <p:cTn id="395" dur="3000"/>
                                        <p:tgtEl>
                                          <p:spTgt spid="45"/>
                                        </p:tgtEl>
                                        <p:attrNameLst>
                                          <p:attrName>ppt_y</p:attrName>
                                        </p:attrNameLst>
                                      </p:cBhvr>
                                      <p:tavLst>
                                        <p:tav tm="0">
                                          <p:val>
                                            <p:strVal val="ppt_y"/>
                                          </p:val>
                                        </p:tav>
                                        <p:tav tm="100000">
                                          <p:val>
                                            <p:strVal val="ppt_y"/>
                                          </p:val>
                                        </p:tav>
                                      </p:tavLst>
                                    </p:anim>
                                    <p:set>
                                      <p:cBhvr>
                                        <p:cTn id="396" dur="1" fill="hold">
                                          <p:stCondLst>
                                            <p:cond delay="2999"/>
                                          </p:stCondLst>
                                        </p:cTn>
                                        <p:tgtEl>
                                          <p:spTgt spid="45"/>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46"/>
                                        </p:tgtEl>
                                        <p:attrNameLst>
                                          <p:attrName>ppt_x</p:attrName>
                                        </p:attrNameLst>
                                      </p:cBhvr>
                                      <p:tavLst>
                                        <p:tav tm="0">
                                          <p:val>
                                            <p:strVal val="ppt_x"/>
                                          </p:val>
                                        </p:tav>
                                        <p:tav tm="100000">
                                          <p:val>
                                            <p:strVal val="1+ppt_w/2"/>
                                          </p:val>
                                        </p:tav>
                                      </p:tavLst>
                                    </p:anim>
                                    <p:anim calcmode="lin" valueType="num">
                                      <p:cBhvr additive="base">
                                        <p:cTn id="399" dur="3000"/>
                                        <p:tgtEl>
                                          <p:spTgt spid="46"/>
                                        </p:tgtEl>
                                        <p:attrNameLst>
                                          <p:attrName>ppt_y</p:attrName>
                                        </p:attrNameLst>
                                      </p:cBhvr>
                                      <p:tavLst>
                                        <p:tav tm="0">
                                          <p:val>
                                            <p:strVal val="ppt_y"/>
                                          </p:val>
                                        </p:tav>
                                        <p:tav tm="100000">
                                          <p:val>
                                            <p:strVal val="ppt_y"/>
                                          </p:val>
                                        </p:tav>
                                      </p:tavLst>
                                    </p:anim>
                                    <p:set>
                                      <p:cBhvr>
                                        <p:cTn id="400" dur="1" fill="hold">
                                          <p:stCondLst>
                                            <p:cond delay="2999"/>
                                          </p:stCondLst>
                                        </p:cTn>
                                        <p:tgtEl>
                                          <p:spTgt spid="46"/>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47"/>
                                        </p:tgtEl>
                                        <p:attrNameLst>
                                          <p:attrName>ppt_x</p:attrName>
                                        </p:attrNameLst>
                                      </p:cBhvr>
                                      <p:tavLst>
                                        <p:tav tm="0">
                                          <p:val>
                                            <p:strVal val="ppt_x"/>
                                          </p:val>
                                        </p:tav>
                                        <p:tav tm="100000">
                                          <p:val>
                                            <p:strVal val="0-ppt_w/2"/>
                                          </p:val>
                                        </p:tav>
                                      </p:tavLst>
                                    </p:anim>
                                    <p:anim calcmode="lin" valueType="num">
                                      <p:cBhvr additive="base">
                                        <p:cTn id="403" dur="3000"/>
                                        <p:tgtEl>
                                          <p:spTgt spid="47"/>
                                        </p:tgtEl>
                                        <p:attrNameLst>
                                          <p:attrName>ppt_y</p:attrName>
                                        </p:attrNameLst>
                                      </p:cBhvr>
                                      <p:tavLst>
                                        <p:tav tm="0">
                                          <p:val>
                                            <p:strVal val="ppt_y"/>
                                          </p:val>
                                        </p:tav>
                                        <p:tav tm="100000">
                                          <p:val>
                                            <p:strVal val="ppt_y"/>
                                          </p:val>
                                        </p:tav>
                                      </p:tavLst>
                                    </p:anim>
                                    <p:set>
                                      <p:cBhvr>
                                        <p:cTn id="404" dur="1" fill="hold">
                                          <p:stCondLst>
                                            <p:cond delay="2999"/>
                                          </p:stCondLst>
                                        </p:cTn>
                                        <p:tgtEl>
                                          <p:spTgt spid="47"/>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48"/>
                                        </p:tgtEl>
                                        <p:attrNameLst>
                                          <p:attrName>ppt_x</p:attrName>
                                        </p:attrNameLst>
                                      </p:cBhvr>
                                      <p:tavLst>
                                        <p:tav tm="0">
                                          <p:val>
                                            <p:strVal val="ppt_x"/>
                                          </p:val>
                                        </p:tav>
                                        <p:tav tm="100000">
                                          <p:val>
                                            <p:strVal val="1+ppt_w/2"/>
                                          </p:val>
                                        </p:tav>
                                      </p:tavLst>
                                    </p:anim>
                                    <p:anim calcmode="lin" valueType="num">
                                      <p:cBhvr additive="base">
                                        <p:cTn id="407" dur="3000"/>
                                        <p:tgtEl>
                                          <p:spTgt spid="48"/>
                                        </p:tgtEl>
                                        <p:attrNameLst>
                                          <p:attrName>ppt_y</p:attrName>
                                        </p:attrNameLst>
                                      </p:cBhvr>
                                      <p:tavLst>
                                        <p:tav tm="0">
                                          <p:val>
                                            <p:strVal val="ppt_y"/>
                                          </p:val>
                                        </p:tav>
                                        <p:tav tm="100000">
                                          <p:val>
                                            <p:strVal val="ppt_y"/>
                                          </p:val>
                                        </p:tav>
                                      </p:tavLst>
                                    </p:anim>
                                    <p:set>
                                      <p:cBhvr>
                                        <p:cTn id="408" dur="1" fill="hold">
                                          <p:stCondLst>
                                            <p:cond delay="2999"/>
                                          </p:stCondLst>
                                        </p:cTn>
                                        <p:tgtEl>
                                          <p:spTgt spid="48"/>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49"/>
                                        </p:tgtEl>
                                        <p:attrNameLst>
                                          <p:attrName>ppt_x</p:attrName>
                                        </p:attrNameLst>
                                      </p:cBhvr>
                                      <p:tavLst>
                                        <p:tav tm="0">
                                          <p:val>
                                            <p:strVal val="ppt_x"/>
                                          </p:val>
                                        </p:tav>
                                        <p:tav tm="100000">
                                          <p:val>
                                            <p:strVal val="0-ppt_w/2"/>
                                          </p:val>
                                        </p:tav>
                                      </p:tavLst>
                                    </p:anim>
                                    <p:anim calcmode="lin" valueType="num">
                                      <p:cBhvr additive="base">
                                        <p:cTn id="411" dur="3000"/>
                                        <p:tgtEl>
                                          <p:spTgt spid="49"/>
                                        </p:tgtEl>
                                        <p:attrNameLst>
                                          <p:attrName>ppt_y</p:attrName>
                                        </p:attrNameLst>
                                      </p:cBhvr>
                                      <p:tavLst>
                                        <p:tav tm="0">
                                          <p:val>
                                            <p:strVal val="ppt_y"/>
                                          </p:val>
                                        </p:tav>
                                        <p:tav tm="100000">
                                          <p:val>
                                            <p:strVal val="ppt_y"/>
                                          </p:val>
                                        </p:tav>
                                      </p:tavLst>
                                    </p:anim>
                                    <p:set>
                                      <p:cBhvr>
                                        <p:cTn id="412" dur="1" fill="hold">
                                          <p:stCondLst>
                                            <p:cond delay="2999"/>
                                          </p:stCondLst>
                                        </p:cTn>
                                        <p:tgtEl>
                                          <p:spTgt spid="49"/>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50"/>
                                        </p:tgtEl>
                                        <p:attrNameLst>
                                          <p:attrName>ppt_x</p:attrName>
                                        </p:attrNameLst>
                                      </p:cBhvr>
                                      <p:tavLst>
                                        <p:tav tm="0">
                                          <p:val>
                                            <p:strVal val="ppt_x"/>
                                          </p:val>
                                        </p:tav>
                                        <p:tav tm="100000">
                                          <p:val>
                                            <p:strVal val="1+ppt_w/2"/>
                                          </p:val>
                                        </p:tav>
                                      </p:tavLst>
                                    </p:anim>
                                    <p:anim calcmode="lin" valueType="num">
                                      <p:cBhvr additive="base">
                                        <p:cTn id="415" dur="3000"/>
                                        <p:tgtEl>
                                          <p:spTgt spid="50"/>
                                        </p:tgtEl>
                                        <p:attrNameLst>
                                          <p:attrName>ppt_y</p:attrName>
                                        </p:attrNameLst>
                                      </p:cBhvr>
                                      <p:tavLst>
                                        <p:tav tm="0">
                                          <p:val>
                                            <p:strVal val="ppt_y"/>
                                          </p:val>
                                        </p:tav>
                                        <p:tav tm="100000">
                                          <p:val>
                                            <p:strVal val="ppt_y"/>
                                          </p:val>
                                        </p:tav>
                                      </p:tavLst>
                                    </p:anim>
                                    <p:set>
                                      <p:cBhvr>
                                        <p:cTn id="416" dur="1" fill="hold">
                                          <p:stCondLst>
                                            <p:cond delay="2999"/>
                                          </p:stCondLst>
                                        </p:cTn>
                                        <p:tgtEl>
                                          <p:spTgt spid="50"/>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51"/>
                                        </p:tgtEl>
                                        <p:attrNameLst>
                                          <p:attrName>ppt_x</p:attrName>
                                        </p:attrNameLst>
                                      </p:cBhvr>
                                      <p:tavLst>
                                        <p:tav tm="0">
                                          <p:val>
                                            <p:strVal val="ppt_x"/>
                                          </p:val>
                                        </p:tav>
                                        <p:tav tm="100000">
                                          <p:val>
                                            <p:strVal val="0-ppt_w/2"/>
                                          </p:val>
                                        </p:tav>
                                      </p:tavLst>
                                    </p:anim>
                                    <p:anim calcmode="lin" valueType="num">
                                      <p:cBhvr additive="base">
                                        <p:cTn id="419" dur="3000"/>
                                        <p:tgtEl>
                                          <p:spTgt spid="51"/>
                                        </p:tgtEl>
                                        <p:attrNameLst>
                                          <p:attrName>ppt_y</p:attrName>
                                        </p:attrNameLst>
                                      </p:cBhvr>
                                      <p:tavLst>
                                        <p:tav tm="0">
                                          <p:val>
                                            <p:strVal val="ppt_y"/>
                                          </p:val>
                                        </p:tav>
                                        <p:tav tm="100000">
                                          <p:val>
                                            <p:strVal val="ppt_y"/>
                                          </p:val>
                                        </p:tav>
                                      </p:tavLst>
                                    </p:anim>
                                    <p:set>
                                      <p:cBhvr>
                                        <p:cTn id="420" dur="1" fill="hold">
                                          <p:stCondLst>
                                            <p:cond delay="2999"/>
                                          </p:stCondLst>
                                        </p:cTn>
                                        <p:tgtEl>
                                          <p:spTgt spid="51"/>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52"/>
                                        </p:tgtEl>
                                        <p:attrNameLst>
                                          <p:attrName>ppt_x</p:attrName>
                                        </p:attrNameLst>
                                      </p:cBhvr>
                                      <p:tavLst>
                                        <p:tav tm="0">
                                          <p:val>
                                            <p:strVal val="ppt_x"/>
                                          </p:val>
                                        </p:tav>
                                        <p:tav tm="100000">
                                          <p:val>
                                            <p:strVal val="1+ppt_w/2"/>
                                          </p:val>
                                        </p:tav>
                                      </p:tavLst>
                                    </p:anim>
                                    <p:anim calcmode="lin" valueType="num">
                                      <p:cBhvr additive="base">
                                        <p:cTn id="423" dur="3000"/>
                                        <p:tgtEl>
                                          <p:spTgt spid="52"/>
                                        </p:tgtEl>
                                        <p:attrNameLst>
                                          <p:attrName>ppt_y</p:attrName>
                                        </p:attrNameLst>
                                      </p:cBhvr>
                                      <p:tavLst>
                                        <p:tav tm="0">
                                          <p:val>
                                            <p:strVal val="ppt_y"/>
                                          </p:val>
                                        </p:tav>
                                        <p:tav tm="100000">
                                          <p:val>
                                            <p:strVal val="ppt_y"/>
                                          </p:val>
                                        </p:tav>
                                      </p:tavLst>
                                    </p:anim>
                                    <p:set>
                                      <p:cBhvr>
                                        <p:cTn id="424" dur="1" fill="hold">
                                          <p:stCondLst>
                                            <p:cond delay="2999"/>
                                          </p:stCondLst>
                                        </p:cTn>
                                        <p:tgtEl>
                                          <p:spTgt spid="52"/>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21"/>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22"/>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23"/>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24"/>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25"/>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26"/>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27"/>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28"/>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29"/>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30"/>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31"/>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32"/>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33"/>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34"/>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35"/>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36"/>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37"/>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38"/>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39"/>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40"/>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41"/>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42"/>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43"/>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44"/>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45"/>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46"/>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47"/>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48"/>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49"/>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50"/>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51"/>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52"/>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5" name="4 Imagen" descr="176668_delfinek-woda-basen.jpg"/>
          <p:cNvPicPr>
            <a:picLocks noChangeAspect="1"/>
          </p:cNvPicPr>
          <p:nvPr/>
        </p:nvPicPr>
        <p:blipFill>
          <a:blip r:embed="rId3"/>
          <a:stretch>
            <a:fillRect/>
          </a:stretch>
        </p:blipFill>
        <p:spPr>
          <a:xfrm>
            <a:off x="0" y="0"/>
            <a:ext cx="9144000" cy="6858000"/>
          </a:xfrm>
          <a:prstGeom prst="rect">
            <a:avLst/>
          </a:prstGeom>
        </p:spPr>
      </p:pic>
      <p:sp>
        <p:nvSpPr>
          <p:cNvPr id="6" name="5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04533"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071562"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6200000">
            <a:off x="1107281"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ppt_x</p:attrName>
                                        </p:attrNameLst>
                                      </p:cBhvr>
                                      <p:tavLst>
                                        <p:tav tm="0">
                                          <p:val>
                                            <p:strVal val="#ppt_x"/>
                                          </p:val>
                                        </p:tav>
                                        <p:tav tm="100000">
                                          <p:val>
                                            <p:strVal val="#ppt_x"/>
                                          </p:val>
                                        </p:tav>
                                      </p:tavLst>
                                    </p:anim>
                                    <p:anim calcmode="lin" valueType="num">
                                      <p:cBhvr>
                                        <p:cTn id="11" dur="3000" fill="hold"/>
                                        <p:tgtEl>
                                          <p:spTgt spid="6"/>
                                        </p:tgtEl>
                                        <p:attrNameLst>
                                          <p:attrName>ppt_y</p:attrName>
                                        </p:attrNameLst>
                                      </p:cBhvr>
                                      <p:tavLst>
                                        <p:tav tm="0">
                                          <p:val>
                                            <p:strVal val="#ppt_y+#ppt_h/2"/>
                                          </p:val>
                                        </p:tav>
                                        <p:tav tm="100000">
                                          <p:val>
                                            <p:strVal val="#ppt_y"/>
                                          </p:val>
                                        </p:tav>
                                      </p:tavLst>
                                    </p:anim>
                                    <p:anim calcmode="lin" valueType="num">
                                      <p:cBhvr>
                                        <p:cTn id="12" dur="3000" fill="hold"/>
                                        <p:tgtEl>
                                          <p:spTgt spid="6"/>
                                        </p:tgtEl>
                                        <p:attrNameLst>
                                          <p:attrName>ppt_w</p:attrName>
                                        </p:attrNameLst>
                                      </p:cBhvr>
                                      <p:tavLst>
                                        <p:tav tm="0">
                                          <p:val>
                                            <p:strVal val="#ppt_w"/>
                                          </p:val>
                                        </p:tav>
                                        <p:tav tm="100000">
                                          <p:val>
                                            <p:strVal val="#ppt_w"/>
                                          </p:val>
                                        </p:tav>
                                      </p:tavLst>
                                    </p:anim>
                                    <p:anim calcmode="lin" valueType="num">
                                      <p:cBhvr>
                                        <p:cTn id="13" dur="3000" fill="hold"/>
                                        <p:tgtEl>
                                          <p:spTgt spid="6"/>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ppt_h/2"/>
                                          </p:val>
                                        </p:tav>
                                        <p:tav tm="100000">
                                          <p:val>
                                            <p:strVal val="#ppt_y"/>
                                          </p:val>
                                        </p:tav>
                                      </p:tavLst>
                                    </p:anim>
                                    <p:anim calcmode="lin" valueType="num">
                                      <p:cBhvr>
                                        <p:cTn id="18" dur="4000" fill="hold"/>
                                        <p:tgtEl>
                                          <p:spTgt spid="7"/>
                                        </p:tgtEl>
                                        <p:attrNameLst>
                                          <p:attrName>ppt_w</p:attrName>
                                        </p:attrNameLst>
                                      </p:cBhvr>
                                      <p:tavLst>
                                        <p:tav tm="0">
                                          <p:val>
                                            <p:strVal val="#ppt_w"/>
                                          </p:val>
                                        </p:tav>
                                        <p:tav tm="100000">
                                          <p:val>
                                            <p:strVal val="#ppt_w"/>
                                          </p:val>
                                        </p:tav>
                                      </p:tavLst>
                                    </p:anim>
                                    <p:anim calcmode="lin" valueType="num">
                                      <p:cBhvr>
                                        <p:cTn id="19" dur="4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ppt_x</p:attrName>
                                        </p:attrNameLst>
                                      </p:cBhvr>
                                      <p:tavLst>
                                        <p:tav tm="0">
                                          <p:val>
                                            <p:strVal val="#ppt_x"/>
                                          </p:val>
                                        </p:tav>
                                        <p:tav tm="100000">
                                          <p:val>
                                            <p:strVal val="#ppt_x"/>
                                          </p:val>
                                        </p:tav>
                                      </p:tavLst>
                                    </p:anim>
                                    <p:anim calcmode="lin" valueType="num">
                                      <p:cBhvr>
                                        <p:cTn id="23" dur="5000" fill="hold"/>
                                        <p:tgtEl>
                                          <p:spTgt spid="8"/>
                                        </p:tgtEl>
                                        <p:attrNameLst>
                                          <p:attrName>ppt_y</p:attrName>
                                        </p:attrNameLst>
                                      </p:cBhvr>
                                      <p:tavLst>
                                        <p:tav tm="0">
                                          <p:val>
                                            <p:strVal val="#ppt_y+#ppt_h/2"/>
                                          </p:val>
                                        </p:tav>
                                        <p:tav tm="100000">
                                          <p:val>
                                            <p:strVal val="#ppt_y"/>
                                          </p:val>
                                        </p:tav>
                                      </p:tavLst>
                                    </p:anim>
                                    <p:anim calcmode="lin" valueType="num">
                                      <p:cBhvr>
                                        <p:cTn id="24" dur="5000" fill="hold"/>
                                        <p:tgtEl>
                                          <p:spTgt spid="8"/>
                                        </p:tgtEl>
                                        <p:attrNameLst>
                                          <p:attrName>ppt_w</p:attrName>
                                        </p:attrNameLst>
                                      </p:cBhvr>
                                      <p:tavLst>
                                        <p:tav tm="0">
                                          <p:val>
                                            <p:strVal val="#ppt_w"/>
                                          </p:val>
                                        </p:tav>
                                        <p:tav tm="100000">
                                          <p:val>
                                            <p:strVal val="#ppt_w"/>
                                          </p:val>
                                        </p:tav>
                                      </p:tavLst>
                                    </p:anim>
                                    <p:anim calcmode="lin" valueType="num">
                                      <p:cBhvr>
                                        <p:cTn id="25" dur="5000" fill="hold"/>
                                        <p:tgtEl>
                                          <p:spTgt spid="8"/>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6000" fill="hold"/>
                                        <p:tgtEl>
                                          <p:spTgt spid="9"/>
                                        </p:tgtEl>
                                        <p:attrNameLst>
                                          <p:attrName>ppt_x</p:attrName>
                                        </p:attrNameLst>
                                      </p:cBhvr>
                                      <p:tavLst>
                                        <p:tav tm="0">
                                          <p:val>
                                            <p:strVal val="#ppt_x"/>
                                          </p:val>
                                        </p:tav>
                                        <p:tav tm="100000">
                                          <p:val>
                                            <p:strVal val="#ppt_x"/>
                                          </p:val>
                                        </p:tav>
                                      </p:tavLst>
                                    </p:anim>
                                    <p:anim calcmode="lin" valueType="num">
                                      <p:cBhvr>
                                        <p:cTn id="29" dur="6000" fill="hold"/>
                                        <p:tgtEl>
                                          <p:spTgt spid="9"/>
                                        </p:tgtEl>
                                        <p:attrNameLst>
                                          <p:attrName>ppt_y</p:attrName>
                                        </p:attrNameLst>
                                      </p:cBhvr>
                                      <p:tavLst>
                                        <p:tav tm="0">
                                          <p:val>
                                            <p:strVal val="#ppt_y+#ppt_h/2"/>
                                          </p:val>
                                        </p:tav>
                                        <p:tav tm="100000">
                                          <p:val>
                                            <p:strVal val="#ppt_y"/>
                                          </p:val>
                                        </p:tav>
                                      </p:tavLst>
                                    </p:anim>
                                    <p:anim calcmode="lin" valueType="num">
                                      <p:cBhvr>
                                        <p:cTn id="30" dur="6000" fill="hold"/>
                                        <p:tgtEl>
                                          <p:spTgt spid="9"/>
                                        </p:tgtEl>
                                        <p:attrNameLst>
                                          <p:attrName>ppt_w</p:attrName>
                                        </p:attrNameLst>
                                      </p:cBhvr>
                                      <p:tavLst>
                                        <p:tav tm="0">
                                          <p:val>
                                            <p:strVal val="#ppt_w"/>
                                          </p:val>
                                        </p:tav>
                                        <p:tav tm="100000">
                                          <p:val>
                                            <p:strVal val="#ppt_w"/>
                                          </p:val>
                                        </p:tav>
                                      </p:tavLst>
                                    </p:anim>
                                    <p:anim calcmode="lin" valueType="num">
                                      <p:cBhvr>
                                        <p:cTn id="31" dur="6000" fill="hold"/>
                                        <p:tgtEl>
                                          <p:spTgt spid="9"/>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7000" fill="hold"/>
                                        <p:tgtEl>
                                          <p:spTgt spid="10"/>
                                        </p:tgtEl>
                                        <p:attrNameLst>
                                          <p:attrName>ppt_x</p:attrName>
                                        </p:attrNameLst>
                                      </p:cBhvr>
                                      <p:tavLst>
                                        <p:tav tm="0">
                                          <p:val>
                                            <p:strVal val="#ppt_x"/>
                                          </p:val>
                                        </p:tav>
                                        <p:tav tm="100000">
                                          <p:val>
                                            <p:strVal val="#ppt_x"/>
                                          </p:val>
                                        </p:tav>
                                      </p:tavLst>
                                    </p:anim>
                                    <p:anim calcmode="lin" valueType="num">
                                      <p:cBhvr>
                                        <p:cTn id="35" dur="7000" fill="hold"/>
                                        <p:tgtEl>
                                          <p:spTgt spid="10"/>
                                        </p:tgtEl>
                                        <p:attrNameLst>
                                          <p:attrName>ppt_y</p:attrName>
                                        </p:attrNameLst>
                                      </p:cBhvr>
                                      <p:tavLst>
                                        <p:tav tm="0">
                                          <p:val>
                                            <p:strVal val="#ppt_y+#ppt_h/2"/>
                                          </p:val>
                                        </p:tav>
                                        <p:tav tm="100000">
                                          <p:val>
                                            <p:strVal val="#ppt_y"/>
                                          </p:val>
                                        </p:tav>
                                      </p:tavLst>
                                    </p:anim>
                                    <p:anim calcmode="lin" valueType="num">
                                      <p:cBhvr>
                                        <p:cTn id="36" dur="7000" fill="hold"/>
                                        <p:tgtEl>
                                          <p:spTgt spid="10"/>
                                        </p:tgtEl>
                                        <p:attrNameLst>
                                          <p:attrName>ppt_w</p:attrName>
                                        </p:attrNameLst>
                                      </p:cBhvr>
                                      <p:tavLst>
                                        <p:tav tm="0">
                                          <p:val>
                                            <p:strVal val="#ppt_w"/>
                                          </p:val>
                                        </p:tav>
                                        <p:tav tm="100000">
                                          <p:val>
                                            <p:strVal val="#ppt_w"/>
                                          </p:val>
                                        </p:tav>
                                      </p:tavLst>
                                    </p:anim>
                                    <p:anim calcmode="lin" valueType="num">
                                      <p:cBhvr>
                                        <p:cTn id="37" dur="7000" fill="hold"/>
                                        <p:tgtEl>
                                          <p:spTgt spid="10"/>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8000" fill="hold"/>
                                        <p:tgtEl>
                                          <p:spTgt spid="11"/>
                                        </p:tgtEl>
                                        <p:attrNameLst>
                                          <p:attrName>ppt_x</p:attrName>
                                        </p:attrNameLst>
                                      </p:cBhvr>
                                      <p:tavLst>
                                        <p:tav tm="0">
                                          <p:val>
                                            <p:strVal val="#ppt_x"/>
                                          </p:val>
                                        </p:tav>
                                        <p:tav tm="100000">
                                          <p:val>
                                            <p:strVal val="#ppt_x"/>
                                          </p:val>
                                        </p:tav>
                                      </p:tavLst>
                                    </p:anim>
                                    <p:anim calcmode="lin" valueType="num">
                                      <p:cBhvr>
                                        <p:cTn id="41" dur="8000" fill="hold"/>
                                        <p:tgtEl>
                                          <p:spTgt spid="11"/>
                                        </p:tgtEl>
                                        <p:attrNameLst>
                                          <p:attrName>ppt_y</p:attrName>
                                        </p:attrNameLst>
                                      </p:cBhvr>
                                      <p:tavLst>
                                        <p:tav tm="0">
                                          <p:val>
                                            <p:strVal val="#ppt_y+#ppt_h/2"/>
                                          </p:val>
                                        </p:tav>
                                        <p:tav tm="100000">
                                          <p:val>
                                            <p:strVal val="#ppt_y"/>
                                          </p:val>
                                        </p:tav>
                                      </p:tavLst>
                                    </p:anim>
                                    <p:anim calcmode="lin" valueType="num">
                                      <p:cBhvr>
                                        <p:cTn id="42" dur="8000" fill="hold"/>
                                        <p:tgtEl>
                                          <p:spTgt spid="11"/>
                                        </p:tgtEl>
                                        <p:attrNameLst>
                                          <p:attrName>ppt_w</p:attrName>
                                        </p:attrNameLst>
                                      </p:cBhvr>
                                      <p:tavLst>
                                        <p:tav tm="0">
                                          <p:val>
                                            <p:strVal val="#ppt_w"/>
                                          </p:val>
                                        </p:tav>
                                        <p:tav tm="100000">
                                          <p:val>
                                            <p:strVal val="#ppt_w"/>
                                          </p:val>
                                        </p:tav>
                                      </p:tavLst>
                                    </p:anim>
                                    <p:anim calcmode="lin" valueType="num">
                                      <p:cBhvr>
                                        <p:cTn id="43" dur="8000" fill="hold"/>
                                        <p:tgtEl>
                                          <p:spTgt spid="11"/>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9000" fill="hold"/>
                                        <p:tgtEl>
                                          <p:spTgt spid="12"/>
                                        </p:tgtEl>
                                        <p:attrNameLst>
                                          <p:attrName>ppt_x</p:attrName>
                                        </p:attrNameLst>
                                      </p:cBhvr>
                                      <p:tavLst>
                                        <p:tav tm="0">
                                          <p:val>
                                            <p:strVal val="#ppt_x"/>
                                          </p:val>
                                        </p:tav>
                                        <p:tav tm="100000">
                                          <p:val>
                                            <p:strVal val="#ppt_x"/>
                                          </p:val>
                                        </p:tav>
                                      </p:tavLst>
                                    </p:anim>
                                    <p:anim calcmode="lin" valueType="num">
                                      <p:cBhvr>
                                        <p:cTn id="47" dur="9000" fill="hold"/>
                                        <p:tgtEl>
                                          <p:spTgt spid="12"/>
                                        </p:tgtEl>
                                        <p:attrNameLst>
                                          <p:attrName>ppt_y</p:attrName>
                                        </p:attrNameLst>
                                      </p:cBhvr>
                                      <p:tavLst>
                                        <p:tav tm="0">
                                          <p:val>
                                            <p:strVal val="#ppt_y+#ppt_h/2"/>
                                          </p:val>
                                        </p:tav>
                                        <p:tav tm="100000">
                                          <p:val>
                                            <p:strVal val="#ppt_y"/>
                                          </p:val>
                                        </p:tav>
                                      </p:tavLst>
                                    </p:anim>
                                    <p:anim calcmode="lin" valueType="num">
                                      <p:cBhvr>
                                        <p:cTn id="48" dur="9000" fill="hold"/>
                                        <p:tgtEl>
                                          <p:spTgt spid="12"/>
                                        </p:tgtEl>
                                        <p:attrNameLst>
                                          <p:attrName>ppt_w</p:attrName>
                                        </p:attrNameLst>
                                      </p:cBhvr>
                                      <p:tavLst>
                                        <p:tav tm="0">
                                          <p:val>
                                            <p:strVal val="#ppt_w"/>
                                          </p:val>
                                        </p:tav>
                                        <p:tav tm="100000">
                                          <p:val>
                                            <p:strVal val="#ppt_w"/>
                                          </p:val>
                                        </p:tav>
                                      </p:tavLst>
                                    </p:anim>
                                    <p:anim calcmode="lin" valueType="num">
                                      <p:cBhvr>
                                        <p:cTn id="49" dur="9000" fill="hold"/>
                                        <p:tgtEl>
                                          <p:spTgt spid="12"/>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0" fill="hold"/>
                                        <p:tgtEl>
                                          <p:spTgt spid="13"/>
                                        </p:tgtEl>
                                        <p:attrNameLst>
                                          <p:attrName>ppt_x</p:attrName>
                                        </p:attrNameLst>
                                      </p:cBhvr>
                                      <p:tavLst>
                                        <p:tav tm="0">
                                          <p:val>
                                            <p:strVal val="#ppt_x"/>
                                          </p:val>
                                        </p:tav>
                                        <p:tav tm="100000">
                                          <p:val>
                                            <p:strVal val="#ppt_x"/>
                                          </p:val>
                                        </p:tav>
                                      </p:tavLst>
                                    </p:anim>
                                    <p:anim calcmode="lin" valueType="num">
                                      <p:cBhvr>
                                        <p:cTn id="53" dur="10000" fill="hold"/>
                                        <p:tgtEl>
                                          <p:spTgt spid="13"/>
                                        </p:tgtEl>
                                        <p:attrNameLst>
                                          <p:attrName>ppt_y</p:attrName>
                                        </p:attrNameLst>
                                      </p:cBhvr>
                                      <p:tavLst>
                                        <p:tav tm="0">
                                          <p:val>
                                            <p:strVal val="#ppt_y+#ppt_h/2"/>
                                          </p:val>
                                        </p:tav>
                                        <p:tav tm="100000">
                                          <p:val>
                                            <p:strVal val="#ppt_y"/>
                                          </p:val>
                                        </p:tav>
                                      </p:tavLst>
                                    </p:anim>
                                    <p:anim calcmode="lin" valueType="num">
                                      <p:cBhvr>
                                        <p:cTn id="54" dur="10000" fill="hold"/>
                                        <p:tgtEl>
                                          <p:spTgt spid="13"/>
                                        </p:tgtEl>
                                        <p:attrNameLst>
                                          <p:attrName>ppt_w</p:attrName>
                                        </p:attrNameLst>
                                      </p:cBhvr>
                                      <p:tavLst>
                                        <p:tav tm="0">
                                          <p:val>
                                            <p:strVal val="#ppt_w"/>
                                          </p:val>
                                        </p:tav>
                                        <p:tav tm="100000">
                                          <p:val>
                                            <p:strVal val="#ppt_w"/>
                                          </p:val>
                                        </p:tav>
                                      </p:tavLst>
                                    </p:anim>
                                    <p:anim calcmode="lin" valueType="num">
                                      <p:cBhvr>
                                        <p:cTn id="55" dur="10000" fill="hold"/>
                                        <p:tgtEl>
                                          <p:spTgt spid="13"/>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11000" fill="hold"/>
                                        <p:tgtEl>
                                          <p:spTgt spid="14"/>
                                        </p:tgtEl>
                                        <p:attrNameLst>
                                          <p:attrName>ppt_x</p:attrName>
                                        </p:attrNameLst>
                                      </p:cBhvr>
                                      <p:tavLst>
                                        <p:tav tm="0">
                                          <p:val>
                                            <p:strVal val="#ppt_x"/>
                                          </p:val>
                                        </p:tav>
                                        <p:tav tm="100000">
                                          <p:val>
                                            <p:strVal val="#ppt_x"/>
                                          </p:val>
                                        </p:tav>
                                      </p:tavLst>
                                    </p:anim>
                                    <p:anim calcmode="lin" valueType="num">
                                      <p:cBhvr>
                                        <p:cTn id="59" dur="11000" fill="hold"/>
                                        <p:tgtEl>
                                          <p:spTgt spid="14"/>
                                        </p:tgtEl>
                                        <p:attrNameLst>
                                          <p:attrName>ppt_y</p:attrName>
                                        </p:attrNameLst>
                                      </p:cBhvr>
                                      <p:tavLst>
                                        <p:tav tm="0">
                                          <p:val>
                                            <p:strVal val="#ppt_y+#ppt_h/2"/>
                                          </p:val>
                                        </p:tav>
                                        <p:tav tm="100000">
                                          <p:val>
                                            <p:strVal val="#ppt_y"/>
                                          </p:val>
                                        </p:tav>
                                      </p:tavLst>
                                    </p:anim>
                                    <p:anim calcmode="lin" valueType="num">
                                      <p:cBhvr>
                                        <p:cTn id="60" dur="11000" fill="hold"/>
                                        <p:tgtEl>
                                          <p:spTgt spid="14"/>
                                        </p:tgtEl>
                                        <p:attrNameLst>
                                          <p:attrName>ppt_w</p:attrName>
                                        </p:attrNameLst>
                                      </p:cBhvr>
                                      <p:tavLst>
                                        <p:tav tm="0">
                                          <p:val>
                                            <p:strVal val="#ppt_w"/>
                                          </p:val>
                                        </p:tav>
                                        <p:tav tm="100000">
                                          <p:val>
                                            <p:strVal val="#ppt_w"/>
                                          </p:val>
                                        </p:tav>
                                      </p:tavLst>
                                    </p:anim>
                                    <p:anim calcmode="lin" valueType="num">
                                      <p:cBhvr>
                                        <p:cTn id="61" dur="11000" fill="hold"/>
                                        <p:tgtEl>
                                          <p:spTgt spid="14"/>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12000" fill="hold"/>
                                        <p:tgtEl>
                                          <p:spTgt spid="15"/>
                                        </p:tgtEl>
                                        <p:attrNameLst>
                                          <p:attrName>ppt_x</p:attrName>
                                        </p:attrNameLst>
                                      </p:cBhvr>
                                      <p:tavLst>
                                        <p:tav tm="0">
                                          <p:val>
                                            <p:strVal val="#ppt_x"/>
                                          </p:val>
                                        </p:tav>
                                        <p:tav tm="100000">
                                          <p:val>
                                            <p:strVal val="#ppt_x"/>
                                          </p:val>
                                        </p:tav>
                                      </p:tavLst>
                                    </p:anim>
                                    <p:anim calcmode="lin" valueType="num">
                                      <p:cBhvr>
                                        <p:cTn id="65" dur="12000" fill="hold"/>
                                        <p:tgtEl>
                                          <p:spTgt spid="15"/>
                                        </p:tgtEl>
                                        <p:attrNameLst>
                                          <p:attrName>ppt_y</p:attrName>
                                        </p:attrNameLst>
                                      </p:cBhvr>
                                      <p:tavLst>
                                        <p:tav tm="0">
                                          <p:val>
                                            <p:strVal val="#ppt_y+#ppt_h/2"/>
                                          </p:val>
                                        </p:tav>
                                        <p:tav tm="100000">
                                          <p:val>
                                            <p:strVal val="#ppt_y"/>
                                          </p:val>
                                        </p:tav>
                                      </p:tavLst>
                                    </p:anim>
                                    <p:anim calcmode="lin" valueType="num">
                                      <p:cBhvr>
                                        <p:cTn id="66" dur="12000" fill="hold"/>
                                        <p:tgtEl>
                                          <p:spTgt spid="15"/>
                                        </p:tgtEl>
                                        <p:attrNameLst>
                                          <p:attrName>ppt_w</p:attrName>
                                        </p:attrNameLst>
                                      </p:cBhvr>
                                      <p:tavLst>
                                        <p:tav tm="0">
                                          <p:val>
                                            <p:strVal val="#ppt_w"/>
                                          </p:val>
                                        </p:tav>
                                        <p:tav tm="100000">
                                          <p:val>
                                            <p:strVal val="#ppt_w"/>
                                          </p:val>
                                        </p:tav>
                                      </p:tavLst>
                                    </p:anim>
                                    <p:anim calcmode="lin" valueType="num">
                                      <p:cBhvr>
                                        <p:cTn id="67" dur="12000" fill="hold"/>
                                        <p:tgtEl>
                                          <p:spTgt spid="15"/>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5000" fill="hold"/>
                                        <p:tgtEl>
                                          <p:spTgt spid="6"/>
                                        </p:tgtEl>
                                        <p:attrNameLst>
                                          <p:attrName>ppt_w</p:attrName>
                                        </p:attrNameLst>
                                      </p:cBhvr>
                                      <p:tavLst>
                                        <p:tav tm="0">
                                          <p:val>
                                            <p:strVal val="#ppt_w"/>
                                          </p:val>
                                        </p:tav>
                                        <p:tav tm="100000">
                                          <p:val>
                                            <p:strVal val="#ppt_w"/>
                                          </p:val>
                                        </p:tav>
                                      </p:tavLst>
                                    </p:anim>
                                    <p:anim calcmode="lin" valueType="num">
                                      <p:cBhvr>
                                        <p:cTn id="71" dur="5000" fill="hold"/>
                                        <p:tgtEl>
                                          <p:spTgt spid="6"/>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p:val>
                                            <p:strVal val="#ppt_w"/>
                                          </p:val>
                                        </p:tav>
                                        <p:tav tm="100000">
                                          <p:val>
                                            <p:strVal val="#ppt_w"/>
                                          </p:val>
                                        </p:tav>
                                      </p:tavLst>
                                    </p:anim>
                                    <p:anim calcmode="lin" valueType="num">
                                      <p:cBhvr>
                                        <p:cTn id="75" dur="3000" fill="hold"/>
                                        <p:tgtEl>
                                          <p:spTgt spid="7"/>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4000" fill="hold"/>
                                        <p:tgtEl>
                                          <p:spTgt spid="8"/>
                                        </p:tgtEl>
                                        <p:attrNameLst>
                                          <p:attrName>ppt_w</p:attrName>
                                        </p:attrNameLst>
                                      </p:cBhvr>
                                      <p:tavLst>
                                        <p:tav tm="0">
                                          <p:val>
                                            <p:strVal val="#ppt_w"/>
                                          </p:val>
                                        </p:tav>
                                        <p:tav tm="100000">
                                          <p:val>
                                            <p:strVal val="#ppt_w"/>
                                          </p:val>
                                        </p:tav>
                                      </p:tavLst>
                                    </p:anim>
                                    <p:anim calcmode="lin" valueType="num">
                                      <p:cBhvr>
                                        <p:cTn id="79" dur="4000" fill="hold"/>
                                        <p:tgtEl>
                                          <p:spTgt spid="8"/>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0" fill="hold"/>
                                        <p:tgtEl>
                                          <p:spTgt spid="9"/>
                                        </p:tgtEl>
                                        <p:attrNameLst>
                                          <p:attrName>ppt_w</p:attrName>
                                        </p:attrNameLst>
                                      </p:cBhvr>
                                      <p:tavLst>
                                        <p:tav tm="0">
                                          <p:val>
                                            <p:strVal val="#ppt_w"/>
                                          </p:val>
                                        </p:tav>
                                        <p:tav tm="100000">
                                          <p:val>
                                            <p:strVal val="#ppt_w"/>
                                          </p:val>
                                        </p:tav>
                                      </p:tavLst>
                                    </p:anim>
                                    <p:anim calcmode="lin" valueType="num">
                                      <p:cBhvr>
                                        <p:cTn id="83" dur="5000" fill="hold"/>
                                        <p:tgtEl>
                                          <p:spTgt spid="9"/>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6000" fill="hold"/>
                                        <p:tgtEl>
                                          <p:spTgt spid="10"/>
                                        </p:tgtEl>
                                        <p:attrNameLst>
                                          <p:attrName>ppt_w</p:attrName>
                                        </p:attrNameLst>
                                      </p:cBhvr>
                                      <p:tavLst>
                                        <p:tav tm="0">
                                          <p:val>
                                            <p:strVal val="#ppt_w"/>
                                          </p:val>
                                        </p:tav>
                                        <p:tav tm="100000">
                                          <p:val>
                                            <p:strVal val="#ppt_w"/>
                                          </p:val>
                                        </p:tav>
                                      </p:tavLst>
                                    </p:anim>
                                    <p:anim calcmode="lin" valueType="num">
                                      <p:cBhvr>
                                        <p:cTn id="87" dur="6000" fill="hold"/>
                                        <p:tgtEl>
                                          <p:spTgt spid="10"/>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7000" fill="hold"/>
                                        <p:tgtEl>
                                          <p:spTgt spid="11"/>
                                        </p:tgtEl>
                                        <p:attrNameLst>
                                          <p:attrName>ppt_w</p:attrName>
                                        </p:attrNameLst>
                                      </p:cBhvr>
                                      <p:tavLst>
                                        <p:tav tm="0">
                                          <p:val>
                                            <p:strVal val="#ppt_w"/>
                                          </p:val>
                                        </p:tav>
                                        <p:tav tm="100000">
                                          <p:val>
                                            <p:strVal val="#ppt_w"/>
                                          </p:val>
                                        </p:tav>
                                      </p:tavLst>
                                    </p:anim>
                                    <p:anim calcmode="lin" valueType="num">
                                      <p:cBhvr>
                                        <p:cTn id="91" dur="7000" fill="hold"/>
                                        <p:tgtEl>
                                          <p:spTgt spid="11"/>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8000" fill="hold"/>
                                        <p:tgtEl>
                                          <p:spTgt spid="12"/>
                                        </p:tgtEl>
                                        <p:attrNameLst>
                                          <p:attrName>ppt_w</p:attrName>
                                        </p:attrNameLst>
                                      </p:cBhvr>
                                      <p:tavLst>
                                        <p:tav tm="0">
                                          <p:val>
                                            <p:strVal val="#ppt_w"/>
                                          </p:val>
                                        </p:tav>
                                        <p:tav tm="100000">
                                          <p:val>
                                            <p:strVal val="#ppt_w"/>
                                          </p:val>
                                        </p:tav>
                                      </p:tavLst>
                                    </p:anim>
                                    <p:anim calcmode="lin" valueType="num">
                                      <p:cBhvr>
                                        <p:cTn id="95" dur="8000" fill="hold"/>
                                        <p:tgtEl>
                                          <p:spTgt spid="12"/>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9000" fill="hold"/>
                                        <p:tgtEl>
                                          <p:spTgt spid="13"/>
                                        </p:tgtEl>
                                        <p:attrNameLst>
                                          <p:attrName>ppt_w</p:attrName>
                                        </p:attrNameLst>
                                      </p:cBhvr>
                                      <p:tavLst>
                                        <p:tav tm="0">
                                          <p:val>
                                            <p:strVal val="#ppt_w"/>
                                          </p:val>
                                        </p:tav>
                                        <p:tav tm="100000">
                                          <p:val>
                                            <p:strVal val="#ppt_w"/>
                                          </p:val>
                                        </p:tav>
                                      </p:tavLst>
                                    </p:anim>
                                    <p:anim calcmode="lin" valueType="num">
                                      <p:cBhvr>
                                        <p:cTn id="99" dur="9000" fill="hold"/>
                                        <p:tgtEl>
                                          <p:spTgt spid="13"/>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10000" fill="hold"/>
                                        <p:tgtEl>
                                          <p:spTgt spid="14"/>
                                        </p:tgtEl>
                                        <p:attrNameLst>
                                          <p:attrName>ppt_w</p:attrName>
                                        </p:attrNameLst>
                                      </p:cBhvr>
                                      <p:tavLst>
                                        <p:tav tm="0">
                                          <p:val>
                                            <p:strVal val="#ppt_w"/>
                                          </p:val>
                                        </p:tav>
                                        <p:tav tm="100000">
                                          <p:val>
                                            <p:strVal val="#ppt_w"/>
                                          </p:val>
                                        </p:tav>
                                      </p:tavLst>
                                    </p:anim>
                                    <p:anim calcmode="lin" valueType="num">
                                      <p:cBhvr>
                                        <p:cTn id="103" dur="10000" fill="hold"/>
                                        <p:tgtEl>
                                          <p:spTgt spid="14"/>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11000" fill="hold"/>
                                        <p:tgtEl>
                                          <p:spTgt spid="15"/>
                                        </p:tgtEl>
                                        <p:attrNameLst>
                                          <p:attrName>ppt_w</p:attrName>
                                        </p:attrNameLst>
                                      </p:cBhvr>
                                      <p:tavLst>
                                        <p:tav tm="0">
                                          <p:val>
                                            <p:strVal val="#ppt_w"/>
                                          </p:val>
                                        </p:tav>
                                        <p:tav tm="100000">
                                          <p:val>
                                            <p:strVal val="#ppt_w"/>
                                          </p:val>
                                        </p:tav>
                                      </p:tavLst>
                                    </p:anim>
                                    <p:anim calcmode="lin" valueType="num">
                                      <p:cBhvr>
                                        <p:cTn id="107" dur="11000" fill="hold"/>
                                        <p:tgtEl>
                                          <p:spTgt spid="15"/>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6"/>
                                        </p:tgtEl>
                                        <p:attrNameLst>
                                          <p:attrName>ppt_x</p:attrName>
                                        </p:attrNameLst>
                                      </p:cBhvr>
                                      <p:tavLst>
                                        <p:tav tm="0">
                                          <p:val>
                                            <p:strVal val="ppt_x"/>
                                          </p:val>
                                        </p:tav>
                                        <p:tav tm="100000">
                                          <p:val>
                                            <p:strVal val="ppt_x"/>
                                          </p:val>
                                        </p:tav>
                                      </p:tavLst>
                                    </p:anim>
                                    <p:anim calcmode="lin" valueType="num">
                                      <p:cBhvr>
                                        <p:cTn id="111" dur="12000"/>
                                        <p:tgtEl>
                                          <p:spTgt spid="6"/>
                                        </p:tgtEl>
                                        <p:attrNameLst>
                                          <p:attrName>ppt_y</p:attrName>
                                        </p:attrNameLst>
                                      </p:cBhvr>
                                      <p:tavLst>
                                        <p:tav tm="0">
                                          <p:val>
                                            <p:strVal val="ppt_y"/>
                                          </p:val>
                                        </p:tav>
                                        <p:tav tm="100000">
                                          <p:val>
                                            <p:strVal val="ppt_y+ppt_h/2"/>
                                          </p:val>
                                        </p:tav>
                                      </p:tavLst>
                                    </p:anim>
                                    <p:anim calcmode="lin" valueType="num">
                                      <p:cBhvr>
                                        <p:cTn id="112" dur="12000"/>
                                        <p:tgtEl>
                                          <p:spTgt spid="6"/>
                                        </p:tgtEl>
                                        <p:attrNameLst>
                                          <p:attrName>ppt_w</p:attrName>
                                        </p:attrNameLst>
                                      </p:cBhvr>
                                      <p:tavLst>
                                        <p:tav tm="0">
                                          <p:val>
                                            <p:strVal val="ppt_w"/>
                                          </p:val>
                                        </p:tav>
                                        <p:tav tm="100000">
                                          <p:val>
                                            <p:strVal val="ppt_w"/>
                                          </p:val>
                                        </p:tav>
                                      </p:tavLst>
                                    </p:anim>
                                    <p:anim calcmode="lin" valueType="num">
                                      <p:cBhvr>
                                        <p:cTn id="113" dur="12000"/>
                                        <p:tgtEl>
                                          <p:spTgt spid="6"/>
                                        </p:tgtEl>
                                        <p:attrNameLst>
                                          <p:attrName>ppt_h</p:attrName>
                                        </p:attrNameLst>
                                      </p:cBhvr>
                                      <p:tavLst>
                                        <p:tav tm="0">
                                          <p:val>
                                            <p:strVal val="ppt_h"/>
                                          </p:val>
                                        </p:tav>
                                        <p:tav tm="100000">
                                          <p:val>
                                            <p:fltVal val="0"/>
                                          </p:val>
                                        </p:tav>
                                      </p:tavLst>
                                    </p:anim>
                                    <p:set>
                                      <p:cBhvr>
                                        <p:cTn id="114" dur="1" fill="hold">
                                          <p:stCondLst>
                                            <p:cond delay="11999"/>
                                          </p:stCondLst>
                                        </p:cTn>
                                        <p:tgtEl>
                                          <p:spTgt spid="6"/>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7"/>
                                        </p:tgtEl>
                                        <p:attrNameLst>
                                          <p:attrName>ppt_x</p:attrName>
                                        </p:attrNameLst>
                                      </p:cBhvr>
                                      <p:tavLst>
                                        <p:tav tm="0">
                                          <p:val>
                                            <p:strVal val="ppt_x"/>
                                          </p:val>
                                        </p:tav>
                                        <p:tav tm="100000">
                                          <p:val>
                                            <p:strVal val="ppt_x"/>
                                          </p:val>
                                        </p:tav>
                                      </p:tavLst>
                                    </p:anim>
                                    <p:anim calcmode="lin" valueType="num">
                                      <p:cBhvr>
                                        <p:cTn id="117" dur="11000"/>
                                        <p:tgtEl>
                                          <p:spTgt spid="7"/>
                                        </p:tgtEl>
                                        <p:attrNameLst>
                                          <p:attrName>ppt_y</p:attrName>
                                        </p:attrNameLst>
                                      </p:cBhvr>
                                      <p:tavLst>
                                        <p:tav tm="0">
                                          <p:val>
                                            <p:strVal val="ppt_y"/>
                                          </p:val>
                                        </p:tav>
                                        <p:tav tm="100000">
                                          <p:val>
                                            <p:strVal val="ppt_y+ppt_h/2"/>
                                          </p:val>
                                        </p:tav>
                                      </p:tavLst>
                                    </p:anim>
                                    <p:anim calcmode="lin" valueType="num">
                                      <p:cBhvr>
                                        <p:cTn id="118" dur="11000"/>
                                        <p:tgtEl>
                                          <p:spTgt spid="7"/>
                                        </p:tgtEl>
                                        <p:attrNameLst>
                                          <p:attrName>ppt_w</p:attrName>
                                        </p:attrNameLst>
                                      </p:cBhvr>
                                      <p:tavLst>
                                        <p:tav tm="0">
                                          <p:val>
                                            <p:strVal val="ppt_w"/>
                                          </p:val>
                                        </p:tav>
                                        <p:tav tm="100000">
                                          <p:val>
                                            <p:strVal val="ppt_w"/>
                                          </p:val>
                                        </p:tav>
                                      </p:tavLst>
                                    </p:anim>
                                    <p:anim calcmode="lin" valueType="num">
                                      <p:cBhvr>
                                        <p:cTn id="119" dur="11000"/>
                                        <p:tgtEl>
                                          <p:spTgt spid="7"/>
                                        </p:tgtEl>
                                        <p:attrNameLst>
                                          <p:attrName>ppt_h</p:attrName>
                                        </p:attrNameLst>
                                      </p:cBhvr>
                                      <p:tavLst>
                                        <p:tav tm="0">
                                          <p:val>
                                            <p:strVal val="ppt_h"/>
                                          </p:val>
                                        </p:tav>
                                        <p:tav tm="100000">
                                          <p:val>
                                            <p:fltVal val="0"/>
                                          </p:val>
                                        </p:tav>
                                      </p:tavLst>
                                    </p:anim>
                                    <p:set>
                                      <p:cBhvr>
                                        <p:cTn id="120" dur="1" fill="hold">
                                          <p:stCondLst>
                                            <p:cond delay="10999"/>
                                          </p:stCondLst>
                                        </p:cTn>
                                        <p:tgtEl>
                                          <p:spTgt spid="7"/>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8"/>
                                        </p:tgtEl>
                                        <p:attrNameLst>
                                          <p:attrName>ppt_x</p:attrName>
                                        </p:attrNameLst>
                                      </p:cBhvr>
                                      <p:tavLst>
                                        <p:tav tm="0">
                                          <p:val>
                                            <p:strVal val="ppt_x"/>
                                          </p:val>
                                        </p:tav>
                                        <p:tav tm="100000">
                                          <p:val>
                                            <p:strVal val="ppt_x"/>
                                          </p:val>
                                        </p:tav>
                                      </p:tavLst>
                                    </p:anim>
                                    <p:anim calcmode="lin" valueType="num">
                                      <p:cBhvr>
                                        <p:cTn id="123" dur="10000"/>
                                        <p:tgtEl>
                                          <p:spTgt spid="8"/>
                                        </p:tgtEl>
                                        <p:attrNameLst>
                                          <p:attrName>ppt_y</p:attrName>
                                        </p:attrNameLst>
                                      </p:cBhvr>
                                      <p:tavLst>
                                        <p:tav tm="0">
                                          <p:val>
                                            <p:strVal val="ppt_y"/>
                                          </p:val>
                                        </p:tav>
                                        <p:tav tm="100000">
                                          <p:val>
                                            <p:strVal val="ppt_y+ppt_h/2"/>
                                          </p:val>
                                        </p:tav>
                                      </p:tavLst>
                                    </p:anim>
                                    <p:anim calcmode="lin" valueType="num">
                                      <p:cBhvr>
                                        <p:cTn id="124" dur="10000"/>
                                        <p:tgtEl>
                                          <p:spTgt spid="8"/>
                                        </p:tgtEl>
                                        <p:attrNameLst>
                                          <p:attrName>ppt_w</p:attrName>
                                        </p:attrNameLst>
                                      </p:cBhvr>
                                      <p:tavLst>
                                        <p:tav tm="0">
                                          <p:val>
                                            <p:strVal val="ppt_w"/>
                                          </p:val>
                                        </p:tav>
                                        <p:tav tm="100000">
                                          <p:val>
                                            <p:strVal val="ppt_w"/>
                                          </p:val>
                                        </p:tav>
                                      </p:tavLst>
                                    </p:anim>
                                    <p:anim calcmode="lin" valueType="num">
                                      <p:cBhvr>
                                        <p:cTn id="125" dur="10000"/>
                                        <p:tgtEl>
                                          <p:spTgt spid="8"/>
                                        </p:tgtEl>
                                        <p:attrNameLst>
                                          <p:attrName>ppt_h</p:attrName>
                                        </p:attrNameLst>
                                      </p:cBhvr>
                                      <p:tavLst>
                                        <p:tav tm="0">
                                          <p:val>
                                            <p:strVal val="ppt_h"/>
                                          </p:val>
                                        </p:tav>
                                        <p:tav tm="100000">
                                          <p:val>
                                            <p:fltVal val="0"/>
                                          </p:val>
                                        </p:tav>
                                      </p:tavLst>
                                    </p:anim>
                                    <p:set>
                                      <p:cBhvr>
                                        <p:cTn id="126" dur="1" fill="hold">
                                          <p:stCondLst>
                                            <p:cond delay="9999"/>
                                          </p:stCondLst>
                                        </p:cTn>
                                        <p:tgtEl>
                                          <p:spTgt spid="8"/>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9"/>
                                        </p:tgtEl>
                                        <p:attrNameLst>
                                          <p:attrName>ppt_x</p:attrName>
                                        </p:attrNameLst>
                                      </p:cBhvr>
                                      <p:tavLst>
                                        <p:tav tm="0">
                                          <p:val>
                                            <p:strVal val="ppt_x"/>
                                          </p:val>
                                        </p:tav>
                                        <p:tav tm="100000">
                                          <p:val>
                                            <p:strVal val="ppt_x"/>
                                          </p:val>
                                        </p:tav>
                                      </p:tavLst>
                                    </p:anim>
                                    <p:anim calcmode="lin" valueType="num">
                                      <p:cBhvr>
                                        <p:cTn id="129" dur="9000"/>
                                        <p:tgtEl>
                                          <p:spTgt spid="9"/>
                                        </p:tgtEl>
                                        <p:attrNameLst>
                                          <p:attrName>ppt_y</p:attrName>
                                        </p:attrNameLst>
                                      </p:cBhvr>
                                      <p:tavLst>
                                        <p:tav tm="0">
                                          <p:val>
                                            <p:strVal val="ppt_y"/>
                                          </p:val>
                                        </p:tav>
                                        <p:tav tm="100000">
                                          <p:val>
                                            <p:strVal val="ppt_y+ppt_h/2"/>
                                          </p:val>
                                        </p:tav>
                                      </p:tavLst>
                                    </p:anim>
                                    <p:anim calcmode="lin" valueType="num">
                                      <p:cBhvr>
                                        <p:cTn id="130" dur="9000"/>
                                        <p:tgtEl>
                                          <p:spTgt spid="9"/>
                                        </p:tgtEl>
                                        <p:attrNameLst>
                                          <p:attrName>ppt_w</p:attrName>
                                        </p:attrNameLst>
                                      </p:cBhvr>
                                      <p:tavLst>
                                        <p:tav tm="0">
                                          <p:val>
                                            <p:strVal val="ppt_w"/>
                                          </p:val>
                                        </p:tav>
                                        <p:tav tm="100000">
                                          <p:val>
                                            <p:strVal val="ppt_w"/>
                                          </p:val>
                                        </p:tav>
                                      </p:tavLst>
                                    </p:anim>
                                    <p:anim calcmode="lin" valueType="num">
                                      <p:cBhvr>
                                        <p:cTn id="131" dur="9000"/>
                                        <p:tgtEl>
                                          <p:spTgt spid="9"/>
                                        </p:tgtEl>
                                        <p:attrNameLst>
                                          <p:attrName>ppt_h</p:attrName>
                                        </p:attrNameLst>
                                      </p:cBhvr>
                                      <p:tavLst>
                                        <p:tav tm="0">
                                          <p:val>
                                            <p:strVal val="ppt_h"/>
                                          </p:val>
                                        </p:tav>
                                        <p:tav tm="100000">
                                          <p:val>
                                            <p:fltVal val="0"/>
                                          </p:val>
                                        </p:tav>
                                      </p:tavLst>
                                    </p:anim>
                                    <p:set>
                                      <p:cBhvr>
                                        <p:cTn id="132" dur="1" fill="hold">
                                          <p:stCondLst>
                                            <p:cond delay="8999"/>
                                          </p:stCondLst>
                                        </p:cTn>
                                        <p:tgtEl>
                                          <p:spTgt spid="9"/>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10"/>
                                        </p:tgtEl>
                                        <p:attrNameLst>
                                          <p:attrName>ppt_x</p:attrName>
                                        </p:attrNameLst>
                                      </p:cBhvr>
                                      <p:tavLst>
                                        <p:tav tm="0">
                                          <p:val>
                                            <p:strVal val="ppt_x"/>
                                          </p:val>
                                        </p:tav>
                                        <p:tav tm="100000">
                                          <p:val>
                                            <p:strVal val="ppt_x"/>
                                          </p:val>
                                        </p:tav>
                                      </p:tavLst>
                                    </p:anim>
                                    <p:anim calcmode="lin" valueType="num">
                                      <p:cBhvr>
                                        <p:cTn id="135" dur="8000"/>
                                        <p:tgtEl>
                                          <p:spTgt spid="10"/>
                                        </p:tgtEl>
                                        <p:attrNameLst>
                                          <p:attrName>ppt_y</p:attrName>
                                        </p:attrNameLst>
                                      </p:cBhvr>
                                      <p:tavLst>
                                        <p:tav tm="0">
                                          <p:val>
                                            <p:strVal val="ppt_y"/>
                                          </p:val>
                                        </p:tav>
                                        <p:tav tm="100000">
                                          <p:val>
                                            <p:strVal val="ppt_y+ppt_h/2"/>
                                          </p:val>
                                        </p:tav>
                                      </p:tavLst>
                                    </p:anim>
                                    <p:anim calcmode="lin" valueType="num">
                                      <p:cBhvr>
                                        <p:cTn id="136" dur="8000"/>
                                        <p:tgtEl>
                                          <p:spTgt spid="10"/>
                                        </p:tgtEl>
                                        <p:attrNameLst>
                                          <p:attrName>ppt_w</p:attrName>
                                        </p:attrNameLst>
                                      </p:cBhvr>
                                      <p:tavLst>
                                        <p:tav tm="0">
                                          <p:val>
                                            <p:strVal val="ppt_w"/>
                                          </p:val>
                                        </p:tav>
                                        <p:tav tm="100000">
                                          <p:val>
                                            <p:strVal val="ppt_w"/>
                                          </p:val>
                                        </p:tav>
                                      </p:tavLst>
                                    </p:anim>
                                    <p:anim calcmode="lin" valueType="num">
                                      <p:cBhvr>
                                        <p:cTn id="137" dur="8000"/>
                                        <p:tgtEl>
                                          <p:spTgt spid="10"/>
                                        </p:tgtEl>
                                        <p:attrNameLst>
                                          <p:attrName>ppt_h</p:attrName>
                                        </p:attrNameLst>
                                      </p:cBhvr>
                                      <p:tavLst>
                                        <p:tav tm="0">
                                          <p:val>
                                            <p:strVal val="ppt_h"/>
                                          </p:val>
                                        </p:tav>
                                        <p:tav tm="100000">
                                          <p:val>
                                            <p:fltVal val="0"/>
                                          </p:val>
                                        </p:tav>
                                      </p:tavLst>
                                    </p:anim>
                                    <p:set>
                                      <p:cBhvr>
                                        <p:cTn id="138" dur="1" fill="hold">
                                          <p:stCondLst>
                                            <p:cond delay="7999"/>
                                          </p:stCondLst>
                                        </p:cTn>
                                        <p:tgtEl>
                                          <p:spTgt spid="10"/>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1"/>
                                        </p:tgtEl>
                                        <p:attrNameLst>
                                          <p:attrName>ppt_x</p:attrName>
                                        </p:attrNameLst>
                                      </p:cBhvr>
                                      <p:tavLst>
                                        <p:tav tm="0">
                                          <p:val>
                                            <p:strVal val="ppt_x"/>
                                          </p:val>
                                        </p:tav>
                                        <p:tav tm="100000">
                                          <p:val>
                                            <p:strVal val="ppt_x"/>
                                          </p:val>
                                        </p:tav>
                                      </p:tavLst>
                                    </p:anim>
                                    <p:anim calcmode="lin" valueType="num">
                                      <p:cBhvr>
                                        <p:cTn id="141" dur="7000"/>
                                        <p:tgtEl>
                                          <p:spTgt spid="11"/>
                                        </p:tgtEl>
                                        <p:attrNameLst>
                                          <p:attrName>ppt_y</p:attrName>
                                        </p:attrNameLst>
                                      </p:cBhvr>
                                      <p:tavLst>
                                        <p:tav tm="0">
                                          <p:val>
                                            <p:strVal val="ppt_y"/>
                                          </p:val>
                                        </p:tav>
                                        <p:tav tm="100000">
                                          <p:val>
                                            <p:strVal val="ppt_y+ppt_h/2"/>
                                          </p:val>
                                        </p:tav>
                                      </p:tavLst>
                                    </p:anim>
                                    <p:anim calcmode="lin" valueType="num">
                                      <p:cBhvr>
                                        <p:cTn id="142" dur="7000"/>
                                        <p:tgtEl>
                                          <p:spTgt spid="11"/>
                                        </p:tgtEl>
                                        <p:attrNameLst>
                                          <p:attrName>ppt_w</p:attrName>
                                        </p:attrNameLst>
                                      </p:cBhvr>
                                      <p:tavLst>
                                        <p:tav tm="0">
                                          <p:val>
                                            <p:strVal val="ppt_w"/>
                                          </p:val>
                                        </p:tav>
                                        <p:tav tm="100000">
                                          <p:val>
                                            <p:strVal val="ppt_w"/>
                                          </p:val>
                                        </p:tav>
                                      </p:tavLst>
                                    </p:anim>
                                    <p:anim calcmode="lin" valueType="num">
                                      <p:cBhvr>
                                        <p:cTn id="143" dur="7000"/>
                                        <p:tgtEl>
                                          <p:spTgt spid="11"/>
                                        </p:tgtEl>
                                        <p:attrNameLst>
                                          <p:attrName>ppt_h</p:attrName>
                                        </p:attrNameLst>
                                      </p:cBhvr>
                                      <p:tavLst>
                                        <p:tav tm="0">
                                          <p:val>
                                            <p:strVal val="ppt_h"/>
                                          </p:val>
                                        </p:tav>
                                        <p:tav tm="100000">
                                          <p:val>
                                            <p:fltVal val="0"/>
                                          </p:val>
                                        </p:tav>
                                      </p:tavLst>
                                    </p:anim>
                                    <p:set>
                                      <p:cBhvr>
                                        <p:cTn id="144" dur="1" fill="hold">
                                          <p:stCondLst>
                                            <p:cond delay="6999"/>
                                          </p:stCondLst>
                                        </p:cTn>
                                        <p:tgtEl>
                                          <p:spTgt spid="11"/>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2"/>
                                        </p:tgtEl>
                                        <p:attrNameLst>
                                          <p:attrName>ppt_x</p:attrName>
                                        </p:attrNameLst>
                                      </p:cBhvr>
                                      <p:tavLst>
                                        <p:tav tm="0">
                                          <p:val>
                                            <p:strVal val="ppt_x"/>
                                          </p:val>
                                        </p:tav>
                                        <p:tav tm="100000">
                                          <p:val>
                                            <p:strVal val="ppt_x"/>
                                          </p:val>
                                        </p:tav>
                                      </p:tavLst>
                                    </p:anim>
                                    <p:anim calcmode="lin" valueType="num">
                                      <p:cBhvr>
                                        <p:cTn id="147" dur="6000"/>
                                        <p:tgtEl>
                                          <p:spTgt spid="12"/>
                                        </p:tgtEl>
                                        <p:attrNameLst>
                                          <p:attrName>ppt_y</p:attrName>
                                        </p:attrNameLst>
                                      </p:cBhvr>
                                      <p:tavLst>
                                        <p:tav tm="0">
                                          <p:val>
                                            <p:strVal val="ppt_y"/>
                                          </p:val>
                                        </p:tav>
                                        <p:tav tm="100000">
                                          <p:val>
                                            <p:strVal val="ppt_y+ppt_h/2"/>
                                          </p:val>
                                        </p:tav>
                                      </p:tavLst>
                                    </p:anim>
                                    <p:anim calcmode="lin" valueType="num">
                                      <p:cBhvr>
                                        <p:cTn id="148" dur="6000"/>
                                        <p:tgtEl>
                                          <p:spTgt spid="12"/>
                                        </p:tgtEl>
                                        <p:attrNameLst>
                                          <p:attrName>ppt_w</p:attrName>
                                        </p:attrNameLst>
                                      </p:cBhvr>
                                      <p:tavLst>
                                        <p:tav tm="0">
                                          <p:val>
                                            <p:strVal val="ppt_w"/>
                                          </p:val>
                                        </p:tav>
                                        <p:tav tm="100000">
                                          <p:val>
                                            <p:strVal val="ppt_w"/>
                                          </p:val>
                                        </p:tav>
                                      </p:tavLst>
                                    </p:anim>
                                    <p:anim calcmode="lin" valueType="num">
                                      <p:cBhvr>
                                        <p:cTn id="149" dur="6000"/>
                                        <p:tgtEl>
                                          <p:spTgt spid="12"/>
                                        </p:tgtEl>
                                        <p:attrNameLst>
                                          <p:attrName>ppt_h</p:attrName>
                                        </p:attrNameLst>
                                      </p:cBhvr>
                                      <p:tavLst>
                                        <p:tav tm="0">
                                          <p:val>
                                            <p:strVal val="ppt_h"/>
                                          </p:val>
                                        </p:tav>
                                        <p:tav tm="100000">
                                          <p:val>
                                            <p:fltVal val="0"/>
                                          </p:val>
                                        </p:tav>
                                      </p:tavLst>
                                    </p:anim>
                                    <p:set>
                                      <p:cBhvr>
                                        <p:cTn id="150" dur="1" fill="hold">
                                          <p:stCondLst>
                                            <p:cond delay="5999"/>
                                          </p:stCondLst>
                                        </p:cTn>
                                        <p:tgtEl>
                                          <p:spTgt spid="12"/>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3"/>
                                        </p:tgtEl>
                                        <p:attrNameLst>
                                          <p:attrName>ppt_x</p:attrName>
                                        </p:attrNameLst>
                                      </p:cBhvr>
                                      <p:tavLst>
                                        <p:tav tm="0">
                                          <p:val>
                                            <p:strVal val="ppt_x"/>
                                          </p:val>
                                        </p:tav>
                                        <p:tav tm="100000">
                                          <p:val>
                                            <p:strVal val="ppt_x"/>
                                          </p:val>
                                        </p:tav>
                                      </p:tavLst>
                                    </p:anim>
                                    <p:anim calcmode="lin" valueType="num">
                                      <p:cBhvr>
                                        <p:cTn id="153" dur="5000"/>
                                        <p:tgtEl>
                                          <p:spTgt spid="13"/>
                                        </p:tgtEl>
                                        <p:attrNameLst>
                                          <p:attrName>ppt_y</p:attrName>
                                        </p:attrNameLst>
                                      </p:cBhvr>
                                      <p:tavLst>
                                        <p:tav tm="0">
                                          <p:val>
                                            <p:strVal val="ppt_y"/>
                                          </p:val>
                                        </p:tav>
                                        <p:tav tm="100000">
                                          <p:val>
                                            <p:strVal val="ppt_y+ppt_h/2"/>
                                          </p:val>
                                        </p:tav>
                                      </p:tavLst>
                                    </p:anim>
                                    <p:anim calcmode="lin" valueType="num">
                                      <p:cBhvr>
                                        <p:cTn id="154" dur="5000"/>
                                        <p:tgtEl>
                                          <p:spTgt spid="13"/>
                                        </p:tgtEl>
                                        <p:attrNameLst>
                                          <p:attrName>ppt_w</p:attrName>
                                        </p:attrNameLst>
                                      </p:cBhvr>
                                      <p:tavLst>
                                        <p:tav tm="0">
                                          <p:val>
                                            <p:strVal val="ppt_w"/>
                                          </p:val>
                                        </p:tav>
                                        <p:tav tm="100000">
                                          <p:val>
                                            <p:strVal val="ppt_w"/>
                                          </p:val>
                                        </p:tav>
                                      </p:tavLst>
                                    </p:anim>
                                    <p:anim calcmode="lin" valueType="num">
                                      <p:cBhvr>
                                        <p:cTn id="155" dur="5000"/>
                                        <p:tgtEl>
                                          <p:spTgt spid="13"/>
                                        </p:tgtEl>
                                        <p:attrNameLst>
                                          <p:attrName>ppt_h</p:attrName>
                                        </p:attrNameLst>
                                      </p:cBhvr>
                                      <p:tavLst>
                                        <p:tav tm="0">
                                          <p:val>
                                            <p:strVal val="ppt_h"/>
                                          </p:val>
                                        </p:tav>
                                        <p:tav tm="100000">
                                          <p:val>
                                            <p:fltVal val="0"/>
                                          </p:val>
                                        </p:tav>
                                      </p:tavLst>
                                    </p:anim>
                                    <p:set>
                                      <p:cBhvr>
                                        <p:cTn id="156" dur="1" fill="hold">
                                          <p:stCondLst>
                                            <p:cond delay="4999"/>
                                          </p:stCondLst>
                                        </p:cTn>
                                        <p:tgtEl>
                                          <p:spTgt spid="13"/>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4"/>
                                        </p:tgtEl>
                                        <p:attrNameLst>
                                          <p:attrName>ppt_x</p:attrName>
                                        </p:attrNameLst>
                                      </p:cBhvr>
                                      <p:tavLst>
                                        <p:tav tm="0">
                                          <p:val>
                                            <p:strVal val="ppt_x"/>
                                          </p:val>
                                        </p:tav>
                                        <p:tav tm="100000">
                                          <p:val>
                                            <p:strVal val="ppt_x"/>
                                          </p:val>
                                        </p:tav>
                                      </p:tavLst>
                                    </p:anim>
                                    <p:anim calcmode="lin" valueType="num">
                                      <p:cBhvr>
                                        <p:cTn id="159" dur="4000"/>
                                        <p:tgtEl>
                                          <p:spTgt spid="14"/>
                                        </p:tgtEl>
                                        <p:attrNameLst>
                                          <p:attrName>ppt_y</p:attrName>
                                        </p:attrNameLst>
                                      </p:cBhvr>
                                      <p:tavLst>
                                        <p:tav tm="0">
                                          <p:val>
                                            <p:strVal val="ppt_y"/>
                                          </p:val>
                                        </p:tav>
                                        <p:tav tm="100000">
                                          <p:val>
                                            <p:strVal val="ppt_y+ppt_h/2"/>
                                          </p:val>
                                        </p:tav>
                                      </p:tavLst>
                                    </p:anim>
                                    <p:anim calcmode="lin" valueType="num">
                                      <p:cBhvr>
                                        <p:cTn id="160" dur="4000"/>
                                        <p:tgtEl>
                                          <p:spTgt spid="14"/>
                                        </p:tgtEl>
                                        <p:attrNameLst>
                                          <p:attrName>ppt_w</p:attrName>
                                        </p:attrNameLst>
                                      </p:cBhvr>
                                      <p:tavLst>
                                        <p:tav tm="0">
                                          <p:val>
                                            <p:strVal val="ppt_w"/>
                                          </p:val>
                                        </p:tav>
                                        <p:tav tm="100000">
                                          <p:val>
                                            <p:strVal val="ppt_w"/>
                                          </p:val>
                                        </p:tav>
                                      </p:tavLst>
                                    </p:anim>
                                    <p:anim calcmode="lin" valueType="num">
                                      <p:cBhvr>
                                        <p:cTn id="161" dur="4000"/>
                                        <p:tgtEl>
                                          <p:spTgt spid="14"/>
                                        </p:tgtEl>
                                        <p:attrNameLst>
                                          <p:attrName>ppt_h</p:attrName>
                                        </p:attrNameLst>
                                      </p:cBhvr>
                                      <p:tavLst>
                                        <p:tav tm="0">
                                          <p:val>
                                            <p:strVal val="ppt_h"/>
                                          </p:val>
                                        </p:tav>
                                        <p:tav tm="100000">
                                          <p:val>
                                            <p:fltVal val="0"/>
                                          </p:val>
                                        </p:tav>
                                      </p:tavLst>
                                    </p:anim>
                                    <p:set>
                                      <p:cBhvr>
                                        <p:cTn id="162" dur="1" fill="hold">
                                          <p:stCondLst>
                                            <p:cond delay="3999"/>
                                          </p:stCondLst>
                                        </p:cTn>
                                        <p:tgtEl>
                                          <p:spTgt spid="14"/>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5"/>
                                        </p:tgtEl>
                                        <p:attrNameLst>
                                          <p:attrName>ppt_x</p:attrName>
                                        </p:attrNameLst>
                                      </p:cBhvr>
                                      <p:tavLst>
                                        <p:tav tm="0">
                                          <p:val>
                                            <p:strVal val="ppt_x"/>
                                          </p:val>
                                        </p:tav>
                                        <p:tav tm="100000">
                                          <p:val>
                                            <p:strVal val="ppt_x"/>
                                          </p:val>
                                        </p:tav>
                                      </p:tavLst>
                                    </p:anim>
                                    <p:anim calcmode="lin" valueType="num">
                                      <p:cBhvr>
                                        <p:cTn id="165" dur="3000"/>
                                        <p:tgtEl>
                                          <p:spTgt spid="15"/>
                                        </p:tgtEl>
                                        <p:attrNameLst>
                                          <p:attrName>ppt_y</p:attrName>
                                        </p:attrNameLst>
                                      </p:cBhvr>
                                      <p:tavLst>
                                        <p:tav tm="0">
                                          <p:val>
                                            <p:strVal val="ppt_y"/>
                                          </p:val>
                                        </p:tav>
                                        <p:tav tm="100000">
                                          <p:val>
                                            <p:strVal val="ppt_y+ppt_h/2"/>
                                          </p:val>
                                        </p:tav>
                                      </p:tavLst>
                                    </p:anim>
                                    <p:anim calcmode="lin" valueType="num">
                                      <p:cBhvr>
                                        <p:cTn id="166" dur="3000"/>
                                        <p:tgtEl>
                                          <p:spTgt spid="15"/>
                                        </p:tgtEl>
                                        <p:attrNameLst>
                                          <p:attrName>ppt_w</p:attrName>
                                        </p:attrNameLst>
                                      </p:cBhvr>
                                      <p:tavLst>
                                        <p:tav tm="0">
                                          <p:val>
                                            <p:strVal val="ppt_w"/>
                                          </p:val>
                                        </p:tav>
                                        <p:tav tm="100000">
                                          <p:val>
                                            <p:strVal val="ppt_w"/>
                                          </p:val>
                                        </p:tav>
                                      </p:tavLst>
                                    </p:anim>
                                    <p:anim calcmode="lin" valueType="num">
                                      <p:cBhvr>
                                        <p:cTn id="167" dur="3000"/>
                                        <p:tgtEl>
                                          <p:spTgt spid="15"/>
                                        </p:tgtEl>
                                        <p:attrNameLst>
                                          <p:attrName>ppt_h</p:attrName>
                                        </p:attrNameLst>
                                      </p:cBhvr>
                                      <p:tavLst>
                                        <p:tav tm="0">
                                          <p:val>
                                            <p:strVal val="ppt_h"/>
                                          </p:val>
                                        </p:tav>
                                        <p:tav tm="100000">
                                          <p:val>
                                            <p:fltVal val="0"/>
                                          </p:val>
                                        </p:tav>
                                      </p:tavLst>
                                    </p:anim>
                                    <p:set>
                                      <p:cBhvr>
                                        <p:cTn id="168" dur="1" fill="hold">
                                          <p:stCondLst>
                                            <p:cond delay="2999"/>
                                          </p:stCondLst>
                                        </p:cTn>
                                        <p:tgtEl>
                                          <p:spTgt spid="15"/>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6"/>
                                        </p:tgtEl>
                                        <p:attrNameLst>
                                          <p:attrName>ppt_w</p:attrName>
                                        </p:attrNameLst>
                                      </p:cBhvr>
                                      <p:tavLst>
                                        <p:tav tm="0">
                                          <p:val>
                                            <p:strVal val="ppt_w"/>
                                          </p:val>
                                        </p:tav>
                                        <p:tav tm="100000">
                                          <p:val>
                                            <p:strVal val="ppt_w"/>
                                          </p:val>
                                        </p:tav>
                                      </p:tavLst>
                                    </p:anim>
                                    <p:anim calcmode="lin" valueType="num">
                                      <p:cBhvr>
                                        <p:cTn id="171" dur="1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6"/>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7"/>
                                        </p:tgtEl>
                                        <p:attrNameLst>
                                          <p:attrName>ppt_w</p:attrName>
                                        </p:attrNameLst>
                                      </p:cBhvr>
                                      <p:tavLst>
                                        <p:tav tm="0">
                                          <p:val>
                                            <p:strVal val="ppt_w"/>
                                          </p:val>
                                        </p:tav>
                                        <p:tav tm="100000">
                                          <p:val>
                                            <p:strVal val="ppt_w"/>
                                          </p:val>
                                        </p:tav>
                                      </p:tavLst>
                                    </p:anim>
                                    <p:anim calcmode="lin" valueType="num">
                                      <p:cBhvr>
                                        <p:cTn id="175" dur="11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7"/>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8"/>
                                        </p:tgtEl>
                                        <p:attrNameLst>
                                          <p:attrName>ppt_w</p:attrName>
                                        </p:attrNameLst>
                                      </p:cBhvr>
                                      <p:tavLst>
                                        <p:tav tm="0">
                                          <p:val>
                                            <p:strVal val="ppt_w"/>
                                          </p:val>
                                        </p:tav>
                                        <p:tav tm="100000">
                                          <p:val>
                                            <p:strVal val="ppt_w"/>
                                          </p:val>
                                        </p:tav>
                                      </p:tavLst>
                                    </p:anim>
                                    <p:anim calcmode="lin" valueType="num">
                                      <p:cBhvr>
                                        <p:cTn id="179" dur="10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8"/>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9"/>
                                        </p:tgtEl>
                                        <p:attrNameLst>
                                          <p:attrName>ppt_w</p:attrName>
                                        </p:attrNameLst>
                                      </p:cBhvr>
                                      <p:tavLst>
                                        <p:tav tm="0">
                                          <p:val>
                                            <p:strVal val="ppt_w"/>
                                          </p:val>
                                        </p:tav>
                                        <p:tav tm="100000">
                                          <p:val>
                                            <p:strVal val="ppt_w"/>
                                          </p:val>
                                        </p:tav>
                                      </p:tavLst>
                                    </p:anim>
                                    <p:anim calcmode="lin" valueType="num">
                                      <p:cBhvr>
                                        <p:cTn id="183" dur="9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9"/>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10"/>
                                        </p:tgtEl>
                                        <p:attrNameLst>
                                          <p:attrName>ppt_w</p:attrName>
                                        </p:attrNameLst>
                                      </p:cBhvr>
                                      <p:tavLst>
                                        <p:tav tm="0">
                                          <p:val>
                                            <p:strVal val="ppt_w"/>
                                          </p:val>
                                        </p:tav>
                                        <p:tav tm="100000">
                                          <p:val>
                                            <p:strVal val="ppt_w"/>
                                          </p:val>
                                        </p:tav>
                                      </p:tavLst>
                                    </p:anim>
                                    <p:anim calcmode="lin" valueType="num">
                                      <p:cBhvr>
                                        <p:cTn id="187" dur="8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10"/>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1"/>
                                        </p:tgtEl>
                                        <p:attrNameLst>
                                          <p:attrName>ppt_w</p:attrName>
                                        </p:attrNameLst>
                                      </p:cBhvr>
                                      <p:tavLst>
                                        <p:tav tm="0">
                                          <p:val>
                                            <p:strVal val="ppt_w"/>
                                          </p:val>
                                        </p:tav>
                                        <p:tav tm="100000">
                                          <p:val>
                                            <p:strVal val="ppt_w"/>
                                          </p:val>
                                        </p:tav>
                                      </p:tavLst>
                                    </p:anim>
                                    <p:anim calcmode="lin" valueType="num">
                                      <p:cBhvr>
                                        <p:cTn id="191" dur="7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1"/>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2"/>
                                        </p:tgtEl>
                                        <p:attrNameLst>
                                          <p:attrName>ppt_w</p:attrName>
                                        </p:attrNameLst>
                                      </p:cBhvr>
                                      <p:tavLst>
                                        <p:tav tm="0">
                                          <p:val>
                                            <p:strVal val="ppt_w"/>
                                          </p:val>
                                        </p:tav>
                                        <p:tav tm="100000">
                                          <p:val>
                                            <p:strVal val="ppt_w"/>
                                          </p:val>
                                        </p:tav>
                                      </p:tavLst>
                                    </p:anim>
                                    <p:anim calcmode="lin" valueType="num">
                                      <p:cBhvr>
                                        <p:cTn id="195" dur="6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2"/>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3"/>
                                        </p:tgtEl>
                                        <p:attrNameLst>
                                          <p:attrName>ppt_w</p:attrName>
                                        </p:attrNameLst>
                                      </p:cBhvr>
                                      <p:tavLst>
                                        <p:tav tm="0">
                                          <p:val>
                                            <p:strVal val="ppt_w"/>
                                          </p:val>
                                        </p:tav>
                                        <p:tav tm="100000">
                                          <p:val>
                                            <p:strVal val="ppt_w"/>
                                          </p:val>
                                        </p:tav>
                                      </p:tavLst>
                                    </p:anim>
                                    <p:anim calcmode="lin" valueType="num">
                                      <p:cBhvr>
                                        <p:cTn id="199" dur="5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3"/>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4"/>
                                        </p:tgtEl>
                                        <p:attrNameLst>
                                          <p:attrName>ppt_w</p:attrName>
                                        </p:attrNameLst>
                                      </p:cBhvr>
                                      <p:tavLst>
                                        <p:tav tm="0">
                                          <p:val>
                                            <p:strVal val="ppt_w"/>
                                          </p:val>
                                        </p:tav>
                                        <p:tav tm="100000">
                                          <p:val>
                                            <p:strVal val="ppt_w"/>
                                          </p:val>
                                        </p:tav>
                                      </p:tavLst>
                                    </p:anim>
                                    <p:anim calcmode="lin" valueType="num">
                                      <p:cBhvr>
                                        <p:cTn id="203" dur="4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4"/>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5"/>
                                        </p:tgtEl>
                                        <p:attrNameLst>
                                          <p:attrName>ppt_w</p:attrName>
                                        </p:attrNameLst>
                                      </p:cBhvr>
                                      <p:tavLst>
                                        <p:tav tm="0">
                                          <p:val>
                                            <p:strVal val="ppt_w"/>
                                          </p:val>
                                        </p:tav>
                                        <p:tav tm="100000">
                                          <p:val>
                                            <p:strVal val="ppt_w"/>
                                          </p:val>
                                        </p:tav>
                                      </p:tavLst>
                                    </p:anim>
                                    <p:anim calcmode="lin" valueType="num">
                                      <p:cBhvr>
                                        <p:cTn id="20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5"/>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5"/>
                                        </p:tgtEl>
                                        <p:attrNameLst>
                                          <p:attrName>style.visibility</p:attrName>
                                        </p:attrNameLst>
                                      </p:cBhvr>
                                      <p:to>
                                        <p:strVal val="visible"/>
                                      </p:to>
                                    </p:set>
                                    <p:anim calcmode="lin" valueType="num">
                                      <p:cBhvr>
                                        <p:cTn id="211" dur="12000" fill="hold"/>
                                        <p:tgtEl>
                                          <p:spTgt spid="5"/>
                                        </p:tgtEl>
                                        <p:attrNameLst>
                                          <p:attrName>ppt_x</p:attrName>
                                        </p:attrNameLst>
                                      </p:cBhvr>
                                      <p:tavLst>
                                        <p:tav tm="0">
                                          <p:val>
                                            <p:strVal val="#ppt_x"/>
                                          </p:val>
                                        </p:tav>
                                        <p:tav tm="100000">
                                          <p:val>
                                            <p:strVal val="#ppt_x"/>
                                          </p:val>
                                        </p:tav>
                                      </p:tavLst>
                                    </p:anim>
                                    <p:anim calcmode="lin" valueType="num">
                                      <p:cBhvr>
                                        <p:cTn id="212" dur="12000" fill="hold"/>
                                        <p:tgtEl>
                                          <p:spTgt spid="5"/>
                                        </p:tgtEl>
                                        <p:attrNameLst>
                                          <p:attrName>ppt_y</p:attrName>
                                        </p:attrNameLst>
                                      </p:cBhvr>
                                      <p:tavLst>
                                        <p:tav tm="0">
                                          <p:val>
                                            <p:strVal val="#ppt_y-#ppt_h/2"/>
                                          </p:val>
                                        </p:tav>
                                        <p:tav tm="100000">
                                          <p:val>
                                            <p:strVal val="#ppt_y"/>
                                          </p:val>
                                        </p:tav>
                                      </p:tavLst>
                                    </p:anim>
                                    <p:anim calcmode="lin" valueType="num">
                                      <p:cBhvr>
                                        <p:cTn id="213" dur="12000" fill="hold"/>
                                        <p:tgtEl>
                                          <p:spTgt spid="5"/>
                                        </p:tgtEl>
                                        <p:attrNameLst>
                                          <p:attrName>ppt_w</p:attrName>
                                        </p:attrNameLst>
                                      </p:cBhvr>
                                      <p:tavLst>
                                        <p:tav tm="0">
                                          <p:val>
                                            <p:strVal val="#ppt_w"/>
                                          </p:val>
                                        </p:tav>
                                        <p:tav tm="100000">
                                          <p:val>
                                            <p:strVal val="#ppt_w"/>
                                          </p:val>
                                        </p:tav>
                                      </p:tavLst>
                                    </p:anim>
                                    <p:anim calcmode="lin" valueType="num">
                                      <p:cBhvr>
                                        <p:cTn id="214" dur="1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78744_dwa-delfinki.jpg"/>
          <p:cNvPicPr>
            <a:picLocks noChangeAspect="1"/>
          </p:cNvPicPr>
          <p:nvPr/>
        </p:nvPicPr>
        <p:blipFill>
          <a:blip r:embed="rId3"/>
          <a:stretch>
            <a:fillRect/>
          </a:stretch>
        </p:blipFill>
        <p:spPr>
          <a:xfrm>
            <a:off x="0" y="0"/>
            <a:ext cx="9144000" cy="6858000"/>
          </a:xfrm>
          <a:prstGeom prst="rect">
            <a:avLst/>
          </a:prstGeom>
        </p:spPr>
      </p:pic>
      <p:sp>
        <p:nvSpPr>
          <p:cNvPr id="5" name="4 Rombo"/>
          <p:cNvSpPr/>
          <p:nvPr/>
        </p:nvSpPr>
        <p:spPr>
          <a:xfrm>
            <a:off x="1785918" y="0"/>
            <a:ext cx="5572164" cy="6858000"/>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5">
                  <a:shade val="45000"/>
                  <a:satMod val="135000"/>
                </a:schemeClr>
                <a:prstClr val="white"/>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1">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179068_delfinek-woda-basen.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a:off x="2643174" y="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501122"/>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752568.jpg"/>
          <p:cNvPicPr>
            <a:picLocks noChangeAspect="1"/>
          </p:cNvPicPr>
          <p:nvPr/>
        </p:nvPicPr>
        <p:blipFill>
          <a:blip r:embed="rId3"/>
          <a:stretch>
            <a:fillRect/>
          </a:stretch>
        </p:blipFill>
        <p:spPr>
          <a:xfrm>
            <a:off x="0" y="6691"/>
            <a:ext cx="9144000" cy="6851309"/>
          </a:xfrm>
          <a:prstGeom prst="rect">
            <a:avLst/>
          </a:prstGeom>
        </p:spPr>
      </p:pic>
      <p:sp>
        <p:nvSpPr>
          <p:cNvPr id="5" name="4 Elipse"/>
          <p:cNvSpPr/>
          <p:nvPr/>
        </p:nvSpPr>
        <p:spPr>
          <a:xfrm>
            <a:off x="0" y="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ppt_x</p:attrName>
                                        </p:attrNameLst>
                                      </p:cBhvr>
                                      <p:tavLst>
                                        <p:tav tm="0">
                                          <p:val>
                                            <p:strVal val="#ppt_x"/>
                                          </p:val>
                                        </p:tav>
                                        <p:tav tm="100000">
                                          <p:val>
                                            <p:strVal val="#ppt_x"/>
                                          </p:val>
                                        </p:tav>
                                      </p:tavLst>
                                    </p:anim>
                                    <p:anim calcmode="lin" valueType="num">
                                      <p:cBhvr>
                                        <p:cTn id="228" dur="3000" fill="hold"/>
                                        <p:tgtEl>
                                          <p:spTgt spid="4"/>
                                        </p:tgtEl>
                                        <p:attrNameLst>
                                          <p:attrName>ppt_y</p:attrName>
                                        </p:attrNameLst>
                                      </p:cBhvr>
                                      <p:tavLst>
                                        <p:tav tm="0">
                                          <p:val>
                                            <p:strVal val="#ppt_y-#ppt_h/2"/>
                                          </p:val>
                                        </p:tav>
                                        <p:tav tm="100000">
                                          <p:val>
                                            <p:strVal val="#ppt_y"/>
                                          </p:val>
                                        </p:tav>
                                      </p:tavLst>
                                    </p:anim>
                                    <p:anim calcmode="lin" valueType="num">
                                      <p:cBhvr>
                                        <p:cTn id="229" dur="3000" fill="hold"/>
                                        <p:tgtEl>
                                          <p:spTgt spid="4"/>
                                        </p:tgtEl>
                                        <p:attrNameLst>
                                          <p:attrName>ppt_w</p:attrName>
                                        </p:attrNameLst>
                                      </p:cBhvr>
                                      <p:tavLst>
                                        <p:tav tm="0">
                                          <p:val>
                                            <p:strVal val="#ppt_w"/>
                                          </p:val>
                                        </p:tav>
                                        <p:tav tm="100000">
                                          <p:val>
                                            <p:strVal val="#ppt_w"/>
                                          </p:val>
                                        </p:tav>
                                      </p:tavLst>
                                    </p:anim>
                                    <p:anim calcmode="lin" valueType="num">
                                      <p:cBhvr>
                                        <p:cTn id="23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20120904194941.jpg"/>
          <p:cNvPicPr>
            <a:picLocks noChangeAspect="1"/>
          </p:cNvPicPr>
          <p:nvPr/>
        </p:nvPicPr>
        <p:blipFill>
          <a:blip r:embed="rId3"/>
          <a:stretch>
            <a:fillRect/>
          </a:stretch>
        </p:blipFill>
        <p:spPr>
          <a:xfrm>
            <a:off x="0" y="13368"/>
            <a:ext cx="9144000" cy="6844632"/>
          </a:xfrm>
          <a:prstGeom prst="rect">
            <a:avLst/>
          </a:prstGeom>
        </p:spPr>
      </p:pic>
      <p:sp>
        <p:nvSpPr>
          <p:cNvPr id="5" name="4 Triángulo isósceles"/>
          <p:cNvSpPr/>
          <p:nvPr/>
        </p:nvSpPr>
        <p:spPr>
          <a:xfrm>
            <a:off x="2500298" y="0"/>
            <a:ext cx="4143404" cy="3357586"/>
          </a:xfrm>
          <a:prstGeom prst="triangl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duotone>
                <a:prstClr val="black"/>
                <a:schemeClr val="accent5">
                  <a:tint val="45000"/>
                  <a:satMod val="400000"/>
                </a:scheme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ppt_h/2"/>
                                          </p:val>
                                        </p:tav>
                                        <p:tav tm="100000">
                                          <p:val>
                                            <p:strVal val="#ppt_y"/>
                                          </p:val>
                                        </p:tav>
                                      </p:tavLst>
                                    </p:anim>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
                                          </p:val>
                                        </p:tav>
                                        <p:tav tm="100000">
                                          <p:val>
                                            <p:strVal val="#ppt_x"/>
                                          </p:val>
                                        </p:tav>
                                      </p:tavLst>
                                    </p:anim>
                                    <p:anim calcmode="lin" valueType="num">
                                      <p:cBhvr>
                                        <p:cTn id="23" dur="3000" fill="hold"/>
                                        <p:tgtEl>
                                          <p:spTgt spid="9"/>
                                        </p:tgtEl>
                                        <p:attrNameLst>
                                          <p:attrName>ppt_y</p:attrName>
                                        </p:attrNameLst>
                                      </p:cBhvr>
                                      <p:tavLst>
                                        <p:tav tm="0">
                                          <p:val>
                                            <p:strVal val="#ppt_y+#ppt_h/2"/>
                                          </p:val>
                                        </p:tav>
                                        <p:tav tm="100000">
                                          <p:val>
                                            <p:strVal val="#ppt_y"/>
                                          </p:val>
                                        </p:tav>
                                      </p:tavLst>
                                    </p:anim>
                                    <p:anim calcmode="lin" valueType="num">
                                      <p:cBhvr>
                                        <p:cTn id="24" dur="3000" fill="hold"/>
                                        <p:tgtEl>
                                          <p:spTgt spid="9"/>
                                        </p:tgtEl>
                                        <p:attrNameLst>
                                          <p:attrName>ppt_w</p:attrName>
                                        </p:attrNameLst>
                                      </p:cBhvr>
                                      <p:tavLst>
                                        <p:tav tm="0">
                                          <p:val>
                                            <p:strVal val="#ppt_w"/>
                                          </p:val>
                                        </p:tav>
                                        <p:tav tm="100000">
                                          <p:val>
                                            <p:strVal val="#ppt_w"/>
                                          </p:val>
                                        </p:tav>
                                      </p:tavLst>
                                    </p:anim>
                                    <p:anim calcmode="lin" valueType="num">
                                      <p:cBhvr>
                                        <p:cTn id="25" dur="3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ppt_h/2"/>
                                          </p:val>
                                        </p:tav>
                                        <p:tav tm="100000">
                                          <p:val>
                                            <p:strVal val="#ppt_y"/>
                                          </p:val>
                                        </p:tav>
                                      </p:tavLst>
                                    </p:anim>
                                    <p:anim calcmode="lin" valueType="num">
                                      <p:cBhvr>
                                        <p:cTn id="30" dur="3000" fill="hold"/>
                                        <p:tgtEl>
                                          <p:spTgt spid="11"/>
                                        </p:tgtEl>
                                        <p:attrNameLst>
                                          <p:attrName>ppt_w</p:attrName>
                                        </p:attrNameLst>
                                      </p:cBhvr>
                                      <p:tavLst>
                                        <p:tav tm="0">
                                          <p:val>
                                            <p:strVal val="#ppt_w"/>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ppt_x</p:attrName>
                                        </p:attrNameLst>
                                      </p:cBhvr>
                                      <p:tavLst>
                                        <p:tav tm="0">
                                          <p:val>
                                            <p:strVal val="#ppt_x"/>
                                          </p:val>
                                        </p:tav>
                                        <p:tav tm="100000">
                                          <p:val>
                                            <p:strVal val="#ppt_x"/>
                                          </p:val>
                                        </p:tav>
                                      </p:tavLst>
                                    </p:anim>
                                    <p:anim calcmode="lin" valueType="num">
                                      <p:cBhvr>
                                        <p:cTn id="41" dur="3000" fill="hold"/>
                                        <p:tgtEl>
                                          <p:spTgt spid="8"/>
                                        </p:tgtEl>
                                        <p:attrNameLst>
                                          <p:attrName>ppt_y</p:attrName>
                                        </p:attrNameLst>
                                      </p:cBhvr>
                                      <p:tavLst>
                                        <p:tav tm="0">
                                          <p:val>
                                            <p:strVal val="#ppt_y-#ppt_h/2"/>
                                          </p:val>
                                        </p:tav>
                                        <p:tav tm="100000">
                                          <p:val>
                                            <p:strVal val="#ppt_y"/>
                                          </p:val>
                                        </p:tav>
                                      </p:tavLst>
                                    </p:anim>
                                    <p:anim calcmode="lin" valueType="num">
                                      <p:cBhvr>
                                        <p:cTn id="42" dur="3000" fill="hold"/>
                                        <p:tgtEl>
                                          <p:spTgt spid="8"/>
                                        </p:tgtEl>
                                        <p:attrNameLst>
                                          <p:attrName>ppt_w</p:attrName>
                                        </p:attrNameLst>
                                      </p:cBhvr>
                                      <p:tavLst>
                                        <p:tav tm="0">
                                          <p:val>
                                            <p:strVal val="#ppt_w"/>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ppt_x</p:attrName>
                                        </p:attrNameLst>
                                      </p:cBhvr>
                                      <p:tavLst>
                                        <p:tav tm="0">
                                          <p:val>
                                            <p:strVal val="#ppt_x"/>
                                          </p:val>
                                        </p:tav>
                                        <p:tav tm="100000">
                                          <p:val>
                                            <p:strVal val="#ppt_x"/>
                                          </p:val>
                                        </p:tav>
                                      </p:tavLst>
                                    </p:anim>
                                    <p:anim calcmode="lin" valueType="num">
                                      <p:cBhvr>
                                        <p:cTn id="47" dur="3000" fill="hold"/>
                                        <p:tgtEl>
                                          <p:spTgt spid="10"/>
                                        </p:tgtEl>
                                        <p:attrNameLst>
                                          <p:attrName>ppt_y</p:attrName>
                                        </p:attrNameLst>
                                      </p:cBhvr>
                                      <p:tavLst>
                                        <p:tav tm="0">
                                          <p:val>
                                            <p:strVal val="#ppt_y-#ppt_h/2"/>
                                          </p:val>
                                        </p:tav>
                                        <p:tav tm="100000">
                                          <p:val>
                                            <p:strVal val="#ppt_y"/>
                                          </p:val>
                                        </p:tav>
                                      </p:tavLst>
                                    </p:anim>
                                    <p:anim calcmode="lin" valueType="num">
                                      <p:cBhvr>
                                        <p:cTn id="48" dur="3000" fill="hold"/>
                                        <p:tgtEl>
                                          <p:spTgt spid="10"/>
                                        </p:tgtEl>
                                        <p:attrNameLst>
                                          <p:attrName>ppt_w</p:attrName>
                                        </p:attrNameLst>
                                      </p:cBhvr>
                                      <p:tavLst>
                                        <p:tav tm="0">
                                          <p:val>
                                            <p:strVal val="#ppt_w"/>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ppt_x</p:attrName>
                                        </p:attrNameLst>
                                      </p:cBhvr>
                                      <p:tavLst>
                                        <p:tav tm="0">
                                          <p:val>
                                            <p:strVal val="#ppt_x"/>
                                          </p:val>
                                        </p:tav>
                                        <p:tav tm="100000">
                                          <p:val>
                                            <p:strVal val="#ppt_x"/>
                                          </p:val>
                                        </p:tav>
                                      </p:tavLst>
                                    </p:anim>
                                    <p:anim calcmode="lin" valueType="num">
                                      <p:cBhvr>
                                        <p:cTn id="53" dur="3000" fill="hold"/>
                                        <p:tgtEl>
                                          <p:spTgt spid="12"/>
                                        </p:tgtEl>
                                        <p:attrNameLst>
                                          <p:attrName>ppt_y</p:attrName>
                                        </p:attrNameLst>
                                      </p:cBhvr>
                                      <p:tavLst>
                                        <p:tav tm="0">
                                          <p:val>
                                            <p:strVal val="#ppt_y-#ppt_h/2"/>
                                          </p:val>
                                        </p:tav>
                                        <p:tav tm="100000">
                                          <p:val>
                                            <p:strVal val="#ppt_y"/>
                                          </p:val>
                                        </p:tav>
                                      </p:tavLst>
                                    </p:anim>
                                    <p:anim calcmode="lin" valueType="num">
                                      <p:cBhvr>
                                        <p:cTn id="54" dur="3000" fill="hold"/>
                                        <p:tgtEl>
                                          <p:spTgt spid="12"/>
                                        </p:tgtEl>
                                        <p:attrNameLst>
                                          <p:attrName>ppt_w</p:attrName>
                                        </p:attrNameLst>
                                      </p:cBhvr>
                                      <p:tavLst>
                                        <p:tav tm="0">
                                          <p:val>
                                            <p:strVal val="#ppt_w"/>
                                          </p:val>
                                        </p:tav>
                                        <p:tav tm="100000">
                                          <p:val>
                                            <p:strVal val="#ppt_w"/>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fmla="#ppt_w*sin(2.5*pi*$)">
                                          <p:val>
                                            <p:fltVal val="0"/>
                                          </p:val>
                                        </p:tav>
                                        <p:tav tm="100000">
                                          <p:val>
                                            <p:fltVal val="1"/>
                                          </p:val>
                                        </p:tav>
                                      </p:tavLst>
                                    </p:anim>
                                    <p:anim calcmode="lin" valueType="num">
                                      <p:cBhvr>
                                        <p:cTn id="75" dur="3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
                                          </p:val>
                                        </p:tav>
                                      </p:tavLst>
                                    </p:anim>
                                    <p:anim calcmode="lin" valueType="num">
                                      <p:cBhvr>
                                        <p:cTn id="91" dur="3000"/>
                                        <p:tgtEl>
                                          <p:spTgt spid="5"/>
                                        </p:tgtEl>
                                        <p:attrNameLst>
                                          <p:attrName>ppt_y</p:attrName>
                                        </p:attrNameLst>
                                      </p:cBhvr>
                                      <p:tavLst>
                                        <p:tav tm="0">
                                          <p:val>
                                            <p:strVal val="ppt_y"/>
                                          </p:val>
                                        </p:tav>
                                        <p:tav tm="100000">
                                          <p:val>
                                            <p:strVal val="ppt_y-ppt_h/2"/>
                                          </p:val>
                                        </p:tav>
                                      </p:tavLst>
                                    </p:anim>
                                    <p:anim calcmode="lin" valueType="num">
                                      <p:cBhvr>
                                        <p:cTn id="92" dur="3000"/>
                                        <p:tgtEl>
                                          <p:spTgt spid="5"/>
                                        </p:tgtEl>
                                        <p:attrNameLst>
                                          <p:attrName>ppt_w</p:attrName>
                                        </p:attrNameLst>
                                      </p:cBhvr>
                                      <p:tavLst>
                                        <p:tav tm="0">
                                          <p:val>
                                            <p:strVal val="ppt_w"/>
                                          </p:val>
                                        </p:tav>
                                        <p:tav tm="100000">
                                          <p:val>
                                            <p:strVal val="ppt_w"/>
                                          </p:val>
                                        </p:tav>
                                      </p:tavLst>
                                    </p:anim>
                                    <p:anim calcmode="lin" valueType="num">
                                      <p:cBhvr>
                                        <p:cTn id="93" dur="3000"/>
                                        <p:tgtEl>
                                          <p:spTgt spid="5"/>
                                        </p:tgtEl>
                                        <p:attrNameLst>
                                          <p:attrName>ppt_h</p:attrName>
                                        </p:attrNameLst>
                                      </p:cBhvr>
                                      <p:tavLst>
                                        <p:tav tm="0">
                                          <p:val>
                                            <p:strVal val="ppt_h"/>
                                          </p:val>
                                        </p:tav>
                                        <p:tav tm="100000">
                                          <p:val>
                                            <p:fltVal val="0"/>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
                                          </p:val>
                                        </p:tav>
                                      </p:tavLst>
                                    </p:anim>
                                    <p:anim calcmode="lin" valueType="num">
                                      <p:cBhvr>
                                        <p:cTn id="97" dur="3000"/>
                                        <p:tgtEl>
                                          <p:spTgt spid="7"/>
                                        </p:tgtEl>
                                        <p:attrNameLst>
                                          <p:attrName>ppt_y</p:attrName>
                                        </p:attrNameLst>
                                      </p:cBhvr>
                                      <p:tavLst>
                                        <p:tav tm="0">
                                          <p:val>
                                            <p:strVal val="ppt_y"/>
                                          </p:val>
                                        </p:tav>
                                        <p:tav tm="100000">
                                          <p:val>
                                            <p:strVal val="ppt_y-ppt_h/2"/>
                                          </p:val>
                                        </p:tav>
                                      </p:tavLst>
                                    </p:anim>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
                                          </p:val>
                                        </p:tav>
                                      </p:tavLst>
                                    </p:anim>
                                    <p:anim calcmode="lin" valueType="num">
                                      <p:cBhvr>
                                        <p:cTn id="103" dur="3000"/>
                                        <p:tgtEl>
                                          <p:spTgt spid="9"/>
                                        </p:tgtEl>
                                        <p:attrNameLst>
                                          <p:attrName>ppt_y</p:attrName>
                                        </p:attrNameLst>
                                      </p:cBhvr>
                                      <p:tavLst>
                                        <p:tav tm="0">
                                          <p:val>
                                            <p:strVal val="ppt_y"/>
                                          </p:val>
                                        </p:tav>
                                        <p:tav tm="100000">
                                          <p:val>
                                            <p:strVal val="ppt_y-ppt_h/2"/>
                                          </p:val>
                                        </p:tav>
                                      </p:tavLst>
                                    </p:anim>
                                    <p:anim calcmode="lin" valueType="num">
                                      <p:cBhvr>
                                        <p:cTn id="104" dur="3000"/>
                                        <p:tgtEl>
                                          <p:spTgt spid="9"/>
                                        </p:tgtEl>
                                        <p:attrNameLst>
                                          <p:attrName>ppt_w</p:attrName>
                                        </p:attrNameLst>
                                      </p:cBhvr>
                                      <p:tavLst>
                                        <p:tav tm="0">
                                          <p:val>
                                            <p:strVal val="ppt_w"/>
                                          </p:val>
                                        </p:tav>
                                        <p:tav tm="100000">
                                          <p:val>
                                            <p:strVal val="ppt_w"/>
                                          </p:val>
                                        </p:tav>
                                      </p:tavLst>
                                    </p:anim>
                                    <p:anim calcmode="lin" valueType="num">
                                      <p:cBhvr>
                                        <p:cTn id="105" dur="3000"/>
                                        <p:tgtEl>
                                          <p:spTgt spid="9"/>
                                        </p:tgtEl>
                                        <p:attrNameLst>
                                          <p:attrName>ppt_h</p:attrName>
                                        </p:attrNameLst>
                                      </p:cBhvr>
                                      <p:tavLst>
                                        <p:tav tm="0">
                                          <p:val>
                                            <p:strVal val="ppt_h"/>
                                          </p:val>
                                        </p:tav>
                                        <p:tav tm="100000">
                                          <p:val>
                                            <p:fltVal val="0"/>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
                                          </p:val>
                                        </p:tav>
                                      </p:tavLst>
                                    </p:anim>
                                    <p:anim calcmode="lin" valueType="num">
                                      <p:cBhvr>
                                        <p:cTn id="109" dur="3000"/>
                                        <p:tgtEl>
                                          <p:spTgt spid="11"/>
                                        </p:tgtEl>
                                        <p:attrNameLst>
                                          <p:attrName>ppt_y</p:attrName>
                                        </p:attrNameLst>
                                      </p:cBhvr>
                                      <p:tavLst>
                                        <p:tav tm="0">
                                          <p:val>
                                            <p:strVal val="ppt_y"/>
                                          </p:val>
                                        </p:tav>
                                        <p:tav tm="100000">
                                          <p:val>
                                            <p:strVal val="ppt_y-ppt_h/2"/>
                                          </p:val>
                                        </p:tav>
                                      </p:tavLst>
                                    </p:anim>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
                                          </p:val>
                                        </p:tav>
                                      </p:tavLst>
                                    </p:anim>
                                    <p:anim calcmode="lin" valueType="num">
                                      <p:cBhvr>
                                        <p:cTn id="115" dur="3000"/>
                                        <p:tgtEl>
                                          <p:spTgt spid="6"/>
                                        </p:tgtEl>
                                        <p:attrNameLst>
                                          <p:attrName>ppt_y</p:attrName>
                                        </p:attrNameLst>
                                      </p:cBhvr>
                                      <p:tavLst>
                                        <p:tav tm="0">
                                          <p:val>
                                            <p:strVal val="ppt_y"/>
                                          </p:val>
                                        </p:tav>
                                        <p:tav tm="100000">
                                          <p:val>
                                            <p:strVal val="ppt_y+ppt_h/2"/>
                                          </p:val>
                                        </p:tav>
                                      </p:tavLst>
                                    </p:anim>
                                    <p:anim calcmode="lin" valueType="num">
                                      <p:cBhvr>
                                        <p:cTn id="116" dur="3000"/>
                                        <p:tgtEl>
                                          <p:spTgt spid="6"/>
                                        </p:tgtEl>
                                        <p:attrNameLst>
                                          <p:attrName>ppt_w</p:attrName>
                                        </p:attrNameLst>
                                      </p:cBhvr>
                                      <p:tavLst>
                                        <p:tav tm="0">
                                          <p:val>
                                            <p:strVal val="ppt_w"/>
                                          </p:val>
                                        </p:tav>
                                        <p:tav tm="100000">
                                          <p:val>
                                            <p:strVal val="ppt_w"/>
                                          </p:val>
                                        </p:tav>
                                      </p:tavLst>
                                    </p:anim>
                                    <p:anim calcmode="lin" valueType="num">
                                      <p:cBhvr>
                                        <p:cTn id="117" dur="3000"/>
                                        <p:tgtEl>
                                          <p:spTgt spid="6"/>
                                        </p:tgtEl>
                                        <p:attrNameLst>
                                          <p:attrName>ppt_h</p:attrName>
                                        </p:attrNameLst>
                                      </p:cBhvr>
                                      <p:tavLst>
                                        <p:tav tm="0">
                                          <p:val>
                                            <p:strVal val="ppt_h"/>
                                          </p:val>
                                        </p:tav>
                                        <p:tav tm="100000">
                                          <p:val>
                                            <p:fltVal val="0"/>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
                                          </p:val>
                                        </p:tav>
                                      </p:tavLst>
                                    </p:anim>
                                    <p:anim calcmode="lin" valueType="num">
                                      <p:cBhvr>
                                        <p:cTn id="121" dur="3000"/>
                                        <p:tgtEl>
                                          <p:spTgt spid="8"/>
                                        </p:tgtEl>
                                        <p:attrNameLst>
                                          <p:attrName>ppt_y</p:attrName>
                                        </p:attrNameLst>
                                      </p:cBhvr>
                                      <p:tavLst>
                                        <p:tav tm="0">
                                          <p:val>
                                            <p:strVal val="ppt_y"/>
                                          </p:val>
                                        </p:tav>
                                        <p:tav tm="100000">
                                          <p:val>
                                            <p:strVal val="ppt_y+ppt_h/2"/>
                                          </p:val>
                                        </p:tav>
                                      </p:tavLst>
                                    </p:anim>
                                    <p:anim calcmode="lin" valueType="num">
                                      <p:cBhvr>
                                        <p:cTn id="122" dur="3000"/>
                                        <p:tgtEl>
                                          <p:spTgt spid="8"/>
                                        </p:tgtEl>
                                        <p:attrNameLst>
                                          <p:attrName>ppt_w</p:attrName>
                                        </p:attrNameLst>
                                      </p:cBhvr>
                                      <p:tavLst>
                                        <p:tav tm="0">
                                          <p:val>
                                            <p:strVal val="ppt_w"/>
                                          </p:val>
                                        </p:tav>
                                        <p:tav tm="100000">
                                          <p:val>
                                            <p:strVal val="ppt_w"/>
                                          </p:val>
                                        </p:tav>
                                      </p:tavLst>
                                    </p:anim>
                                    <p:anim calcmode="lin" valueType="num">
                                      <p:cBhvr>
                                        <p:cTn id="123" dur="3000"/>
                                        <p:tgtEl>
                                          <p:spTgt spid="8"/>
                                        </p:tgtEl>
                                        <p:attrNameLst>
                                          <p:attrName>ppt_h</p:attrName>
                                        </p:attrNameLst>
                                      </p:cBhvr>
                                      <p:tavLst>
                                        <p:tav tm="0">
                                          <p:val>
                                            <p:strVal val="ppt_h"/>
                                          </p:val>
                                        </p:tav>
                                        <p:tav tm="100000">
                                          <p:val>
                                            <p:fltVal val="0"/>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
                                          </p:val>
                                        </p:tav>
                                      </p:tavLst>
                                    </p:anim>
                                    <p:anim calcmode="lin" valueType="num">
                                      <p:cBhvr>
                                        <p:cTn id="127" dur="3000"/>
                                        <p:tgtEl>
                                          <p:spTgt spid="10"/>
                                        </p:tgtEl>
                                        <p:attrNameLst>
                                          <p:attrName>ppt_y</p:attrName>
                                        </p:attrNameLst>
                                      </p:cBhvr>
                                      <p:tavLst>
                                        <p:tav tm="0">
                                          <p:val>
                                            <p:strVal val="ppt_y"/>
                                          </p:val>
                                        </p:tav>
                                        <p:tav tm="100000">
                                          <p:val>
                                            <p:strVal val="ppt_y+ppt_h/2"/>
                                          </p:val>
                                        </p:tav>
                                      </p:tavLst>
                                    </p:anim>
                                    <p:anim calcmode="lin" valueType="num">
                                      <p:cBhvr>
                                        <p:cTn id="128" dur="3000"/>
                                        <p:tgtEl>
                                          <p:spTgt spid="10"/>
                                        </p:tgtEl>
                                        <p:attrNameLst>
                                          <p:attrName>ppt_w</p:attrName>
                                        </p:attrNameLst>
                                      </p:cBhvr>
                                      <p:tavLst>
                                        <p:tav tm="0">
                                          <p:val>
                                            <p:strVal val="ppt_w"/>
                                          </p:val>
                                        </p:tav>
                                        <p:tav tm="100000">
                                          <p:val>
                                            <p:strVal val="ppt_w"/>
                                          </p:val>
                                        </p:tav>
                                      </p:tavLst>
                                    </p:anim>
                                    <p:anim calcmode="lin" valueType="num">
                                      <p:cBhvr>
                                        <p:cTn id="129" dur="3000"/>
                                        <p:tgtEl>
                                          <p:spTgt spid="10"/>
                                        </p:tgtEl>
                                        <p:attrNameLst>
                                          <p:attrName>ppt_h</p:attrName>
                                        </p:attrNameLst>
                                      </p:cBhvr>
                                      <p:tavLst>
                                        <p:tav tm="0">
                                          <p:val>
                                            <p:strVal val="ppt_h"/>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
                                          </p:val>
                                        </p:tav>
                                      </p:tavLst>
                                    </p:anim>
                                    <p:anim calcmode="lin" valueType="num">
                                      <p:cBhvr>
                                        <p:cTn id="133" dur="3000"/>
                                        <p:tgtEl>
                                          <p:spTgt spid="12"/>
                                        </p:tgtEl>
                                        <p:attrNameLst>
                                          <p:attrName>ppt_y</p:attrName>
                                        </p:attrNameLst>
                                      </p:cBhvr>
                                      <p:tavLst>
                                        <p:tav tm="0">
                                          <p:val>
                                            <p:strVal val="ppt_y"/>
                                          </p:val>
                                        </p:tav>
                                        <p:tav tm="100000">
                                          <p:val>
                                            <p:strVal val="ppt_y+ppt_h/2"/>
                                          </p:val>
                                        </p:tav>
                                      </p:tavLst>
                                    </p:anim>
                                    <p:anim calcmode="lin" valueType="num">
                                      <p:cBhvr>
                                        <p:cTn id="134" dur="3000"/>
                                        <p:tgtEl>
                                          <p:spTgt spid="12"/>
                                        </p:tgtEl>
                                        <p:attrNameLst>
                                          <p:attrName>ppt_w</p:attrName>
                                        </p:attrNameLst>
                                      </p:cBhvr>
                                      <p:tavLst>
                                        <p:tav tm="0">
                                          <p:val>
                                            <p:strVal val="ppt_w"/>
                                          </p:val>
                                        </p:tav>
                                        <p:tav tm="100000">
                                          <p:val>
                                            <p:strVal val="ppt_w"/>
                                          </p:val>
                                        </p:tav>
                                      </p:tavLst>
                                    </p:anim>
                                    <p:anim calcmode="lin" valueType="num">
                                      <p:cBhvr>
                                        <p:cTn id="135" dur="3000"/>
                                        <p:tgtEl>
                                          <p:spTgt spid="12"/>
                                        </p:tgtEl>
                                        <p:attrNameLst>
                                          <p:attrName>ppt_h</p:attrName>
                                        </p:attrNameLst>
                                      </p:cBhvr>
                                      <p:tavLst>
                                        <p:tav tm="0">
                                          <p:val>
                                            <p:strVal val="ppt_h"/>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5"/>
                                        </p:tgtEl>
                                        <p:attrNameLst>
                                          <p:attrName>ppt_w</p:attrName>
                                        </p:attrNameLst>
                                      </p:cBhvr>
                                      <p:tavLst>
                                        <p:tav tm="0">
                                          <p:val>
                                            <p:strVal val="ppt_w"/>
                                          </p:val>
                                        </p:tav>
                                        <p:tav tm="100000">
                                          <p:val>
                                            <p:strVal val="ppt_w"/>
                                          </p:val>
                                        </p:tav>
                                      </p:tavLst>
                                    </p:anim>
                                    <p:anim calcmode="lin" valueType="num">
                                      <p:cBhvr>
                                        <p:cTn id="1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strVal val="ppt_w"/>
                                          </p:val>
                                        </p:tav>
                                      </p:tavLst>
                                    </p:anim>
                                    <p:anim calcmode="lin" valueType="num">
                                      <p:cBhvr>
                                        <p:cTn id="1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9"/>
                                        </p:tgtEl>
                                        <p:attrNameLst>
                                          <p:attrName>ppt_w</p:attrName>
                                        </p:attrNameLst>
                                      </p:cBhvr>
                                      <p:tavLst>
                                        <p:tav tm="0">
                                          <p:val>
                                            <p:strVal val="ppt_w"/>
                                          </p:val>
                                        </p:tav>
                                        <p:tav tm="100000">
                                          <p:val>
                                            <p:strVal val="ppt_w"/>
                                          </p:val>
                                        </p:tav>
                                      </p:tavLst>
                                    </p:anim>
                                    <p:anim calcmode="lin" valueType="num">
                                      <p:cBhvr>
                                        <p:cTn id="1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1"/>
                                        </p:tgtEl>
                                        <p:attrNameLst>
                                          <p:attrName>ppt_w</p:attrName>
                                        </p:attrNameLst>
                                      </p:cBhvr>
                                      <p:tavLst>
                                        <p:tav tm="0">
                                          <p:val>
                                            <p:strVal val="ppt_w"/>
                                          </p:val>
                                        </p:tav>
                                        <p:tav tm="100000">
                                          <p:val>
                                            <p:strVal val="ppt_w"/>
                                          </p:val>
                                        </p:tav>
                                      </p:tavLst>
                                    </p:anim>
                                    <p:anim calcmode="lin" valueType="num">
                                      <p:cBhvr>
                                        <p:cTn id="1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6"/>
                                        </p:tgtEl>
                                        <p:attrNameLst>
                                          <p:attrName>ppt_w</p:attrName>
                                        </p:attrNameLst>
                                      </p:cBhvr>
                                      <p:tavLst>
                                        <p:tav tm="0">
                                          <p:val>
                                            <p:strVal val="ppt_w"/>
                                          </p:val>
                                        </p:tav>
                                        <p:tav tm="100000">
                                          <p:val>
                                            <p:strVal val="ppt_w"/>
                                          </p:val>
                                        </p:tav>
                                      </p:tavLst>
                                    </p:anim>
                                    <p:anim calcmode="lin" valueType="num">
                                      <p:cBhvr>
                                        <p:cTn id="1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8"/>
                                        </p:tgtEl>
                                        <p:attrNameLst>
                                          <p:attrName>ppt_w</p:attrName>
                                        </p:attrNameLst>
                                      </p:cBhvr>
                                      <p:tavLst>
                                        <p:tav tm="0">
                                          <p:val>
                                            <p:strVal val="ppt_w"/>
                                          </p:val>
                                        </p:tav>
                                        <p:tav tm="100000">
                                          <p:val>
                                            <p:strVal val="ppt_w"/>
                                          </p:val>
                                        </p:tav>
                                      </p:tavLst>
                                    </p:anim>
                                    <p:anim calcmode="lin" valueType="num">
                                      <p:cBhvr>
                                        <p:cTn id="1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0"/>
                                        </p:tgtEl>
                                        <p:attrNameLst>
                                          <p:attrName>ppt_w</p:attrName>
                                        </p:attrNameLst>
                                      </p:cBhvr>
                                      <p:tavLst>
                                        <p:tav tm="0">
                                          <p:val>
                                            <p:strVal val="ppt_w"/>
                                          </p:val>
                                        </p:tav>
                                        <p:tav tm="100000">
                                          <p:val>
                                            <p:strVal val="ppt_w"/>
                                          </p:val>
                                        </p:tav>
                                      </p:tavLst>
                                    </p:anim>
                                    <p:anim calcmode="lin" valueType="num">
                                      <p:cBhvr>
                                        <p:cTn id="16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2"/>
                                        </p:tgtEl>
                                        <p:attrNameLst>
                                          <p:attrName>ppt_w</p:attrName>
                                        </p:attrNameLst>
                                      </p:cBhvr>
                                      <p:tavLst>
                                        <p:tav tm="0">
                                          <p:val>
                                            <p:strVal val="ppt_w"/>
                                          </p:val>
                                        </p:tav>
                                        <p:tav tm="100000">
                                          <p:val>
                                            <p:strVal val="ppt_w"/>
                                          </p:val>
                                        </p:tav>
                                      </p:tavLst>
                                    </p:anim>
                                    <p:anim calcmode="lin" valueType="num">
                                      <p:cBhvr>
                                        <p:cTn id="1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Bankoboev.Ru_delfin_s_cvetami.jpg"/>
          <p:cNvPicPr>
            <a:picLocks noChangeAspect="1"/>
          </p:cNvPicPr>
          <p:nvPr/>
        </p:nvPicPr>
        <p:blipFill>
          <a:blip r:embed="rId3"/>
          <a:stretch>
            <a:fillRect/>
          </a:stretch>
        </p:blipFill>
        <p:spPr>
          <a:xfrm>
            <a:off x="0" y="0"/>
            <a:ext cx="9144000" cy="6844632"/>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4"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248396"/>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0778" flipH="1">
            <a:off x="4278200" y="1105652"/>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0778" flipH="1">
            <a:off x="4278200" y="1962908"/>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78275" flipH="1">
            <a:off x="4356037" y="2727720"/>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031103" flipH="1">
            <a:off x="4346113" y="3544539"/>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62762" flipH="1">
            <a:off x="4350839" y="4316733"/>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000138" flipH="1">
            <a:off x="4348312" y="5110050"/>
            <a:ext cx="2225247" cy="892120"/>
          </a:xfrm>
          <a:prstGeom prst="wave">
            <a:avLst>
              <a:gd name="adj1" fmla="val 20000"/>
              <a:gd name="adj2" fmla="val -10000"/>
            </a:avLst>
          </a:prstGeom>
          <a:blipFill dpi="0" rotWithShape="1">
            <a:blip r:embed="rId5"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32083" y="5897201"/>
            <a:ext cx="2225247" cy="827676"/>
          </a:xfrm>
          <a:prstGeom prst="wave">
            <a:avLst>
              <a:gd name="adj1" fmla="val 20000"/>
              <a:gd name="adj2" fmla="val -10000"/>
            </a:avLst>
          </a:prstGeom>
          <a:blipFill dpi="0" rotWithShape="1">
            <a:blip r:embed="rId6"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2" y="1146341"/>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395595" y="2003595"/>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395595" y="2789413"/>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9617372">
            <a:off x="2467033" y="3575231"/>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9617372">
            <a:off x="2467033" y="4361048"/>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503756">
            <a:off x="2467034" y="5146868"/>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9617372">
            <a:off x="2467033" y="5932684"/>
            <a:ext cx="2357454" cy="839302"/>
          </a:xfrm>
          <a:prstGeom prst="wave">
            <a:avLst>
              <a:gd name="adj1" fmla="val 20000"/>
              <a:gd name="adj2" fmla="val -10000"/>
            </a:avLst>
          </a:prstGeom>
          <a:blipFill dpi="0" rotWithShape="1">
            <a:blip r:embed="rId7" cstate="print">
              <a:duotone>
                <a:prstClr val="black"/>
                <a:srgbClr val="FF0000">
                  <a:tint val="45000"/>
                  <a:satMod val="400000"/>
                </a:srgbClr>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9001188"/>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20"/>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0-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3"/>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delph01.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8572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50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2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4300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2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51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3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8601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3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52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14324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42902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24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3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14353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42925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4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8654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72264"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85804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14376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42955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715272"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105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286776"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572528"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858280" y="1000108"/>
            <a:ext cx="285720" cy="4857784"/>
          </a:xfrm>
          <a:prstGeom prst="rect">
            <a:avLst/>
          </a:prstGeom>
          <a:blipFill dpi="0" rotWithShape="1">
            <a:blip r:embed="rId4">
              <a:duotone>
                <a:prstClr val="black"/>
                <a:srgbClr val="3333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plus(in)">
                                      <p:cBhvr>
                                        <p:cTn id="138" dur="3000"/>
                                        <p:tgtEl>
                                          <p:spTgt spid="5"/>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plus(in)">
                                      <p:cBhvr>
                                        <p:cTn id="141" dur="3000"/>
                                        <p:tgtEl>
                                          <p:spTgt spid="6"/>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plus(in)">
                                      <p:cBhvr>
                                        <p:cTn id="144" dur="3000"/>
                                        <p:tgtEl>
                                          <p:spTgt spid="7"/>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8"/>
                                        </p:tgtEl>
                                        <p:attrNameLst>
                                          <p:attrName>style.visibility</p:attrName>
                                        </p:attrNameLst>
                                      </p:cBhvr>
                                      <p:to>
                                        <p:strVal val="visible"/>
                                      </p:to>
                                    </p:set>
                                    <p:animEffect transition="in" filter="plus(in)">
                                      <p:cBhvr>
                                        <p:cTn id="147" dur="3000"/>
                                        <p:tgtEl>
                                          <p:spTgt spid="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9"/>
                                        </p:tgtEl>
                                        <p:attrNameLst>
                                          <p:attrName>style.visibility</p:attrName>
                                        </p:attrNameLst>
                                      </p:cBhvr>
                                      <p:to>
                                        <p:strVal val="visible"/>
                                      </p:to>
                                    </p:set>
                                    <p:animEffect transition="in" filter="plus(in)">
                                      <p:cBhvr>
                                        <p:cTn id="150" dur="3000"/>
                                        <p:tgtEl>
                                          <p:spTgt spid="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10"/>
                                        </p:tgtEl>
                                        <p:attrNameLst>
                                          <p:attrName>style.visibility</p:attrName>
                                        </p:attrNameLst>
                                      </p:cBhvr>
                                      <p:to>
                                        <p:strVal val="visible"/>
                                      </p:to>
                                    </p:set>
                                    <p:animEffect transition="in" filter="plus(in)">
                                      <p:cBhvr>
                                        <p:cTn id="153" dur="3000"/>
                                        <p:tgtEl>
                                          <p:spTgt spid="1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plus(in)">
                                      <p:cBhvr>
                                        <p:cTn id="156" dur="3000"/>
                                        <p:tgtEl>
                                          <p:spTgt spid="1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Effect transition="in" filter="plus(in)">
                                      <p:cBhvr>
                                        <p:cTn id="162" dur="3000"/>
                                        <p:tgtEl>
                                          <p:spTgt spid="1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Effect transition="in" filter="plus(in)">
                                      <p:cBhvr>
                                        <p:cTn id="165" dur="3000"/>
                                        <p:tgtEl>
                                          <p:spTgt spid="14"/>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plus(in)">
                                      <p:cBhvr>
                                        <p:cTn id="168" dur="3000"/>
                                        <p:tgtEl>
                                          <p:spTgt spid="15"/>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plus(in)">
                                      <p:cBhvr>
                                        <p:cTn id="171" dur="3000"/>
                                        <p:tgtEl>
                                          <p:spTgt spid="16"/>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7"/>
                                        </p:tgtEl>
                                        <p:attrNameLst>
                                          <p:attrName>style.visibility</p:attrName>
                                        </p:attrNameLst>
                                      </p:cBhvr>
                                      <p:to>
                                        <p:strVal val="visible"/>
                                      </p:to>
                                    </p:set>
                                    <p:animEffect transition="in" filter="plus(in)">
                                      <p:cBhvr>
                                        <p:cTn id="174" dur="3000"/>
                                        <p:tgtEl>
                                          <p:spTgt spid="17"/>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plus(in)">
                                      <p:cBhvr>
                                        <p:cTn id="177" dur="3000"/>
                                        <p:tgtEl>
                                          <p:spTgt spid="18"/>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9"/>
                                        </p:tgtEl>
                                        <p:attrNameLst>
                                          <p:attrName>style.visibility</p:attrName>
                                        </p:attrNameLst>
                                      </p:cBhvr>
                                      <p:to>
                                        <p:strVal val="visible"/>
                                      </p:to>
                                    </p:set>
                                    <p:animEffect transition="in" filter="plus(in)">
                                      <p:cBhvr>
                                        <p:cTn id="180" dur="3000"/>
                                        <p:tgtEl>
                                          <p:spTgt spid="19"/>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plus(in)">
                                      <p:cBhvr>
                                        <p:cTn id="183" dur="3000"/>
                                        <p:tgtEl>
                                          <p:spTgt spid="20"/>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22"/>
                                        </p:tgtEl>
                                        <p:attrNameLst>
                                          <p:attrName>style.visibility</p:attrName>
                                        </p:attrNameLst>
                                      </p:cBhvr>
                                      <p:to>
                                        <p:strVal val="visible"/>
                                      </p:to>
                                    </p:set>
                                    <p:animEffect transition="in" filter="plus(in)">
                                      <p:cBhvr>
                                        <p:cTn id="189" dur="3000"/>
                                        <p:tgtEl>
                                          <p:spTgt spid="22"/>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23"/>
                                        </p:tgtEl>
                                        <p:attrNameLst>
                                          <p:attrName>style.visibility</p:attrName>
                                        </p:attrNameLst>
                                      </p:cBhvr>
                                      <p:to>
                                        <p:strVal val="visible"/>
                                      </p:to>
                                    </p:set>
                                    <p:animEffect transition="in" filter="plus(in)">
                                      <p:cBhvr>
                                        <p:cTn id="192" dur="3000"/>
                                        <p:tgtEl>
                                          <p:spTgt spid="23"/>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plus(in)">
                                      <p:cBhvr>
                                        <p:cTn id="195" dur="3000"/>
                                        <p:tgtEl>
                                          <p:spTgt spid="24"/>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25"/>
                                        </p:tgtEl>
                                        <p:attrNameLst>
                                          <p:attrName>style.visibility</p:attrName>
                                        </p:attrNameLst>
                                      </p:cBhvr>
                                      <p:to>
                                        <p:strVal val="visible"/>
                                      </p:to>
                                    </p:set>
                                    <p:animEffect transition="in" filter="plus(in)">
                                      <p:cBhvr>
                                        <p:cTn id="198" dur="3000"/>
                                        <p:tgtEl>
                                          <p:spTgt spid="25"/>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plus(in)">
                                      <p:cBhvr>
                                        <p:cTn id="201" dur="3000"/>
                                        <p:tgtEl>
                                          <p:spTgt spid="26"/>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plus(in)">
                                      <p:cBhvr>
                                        <p:cTn id="204" dur="3000"/>
                                        <p:tgtEl>
                                          <p:spTgt spid="27"/>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plus(in)">
                                      <p:cBhvr>
                                        <p:cTn id="207" dur="3000"/>
                                        <p:tgtEl>
                                          <p:spTgt spid="28"/>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9"/>
                                        </p:tgtEl>
                                        <p:attrNameLst>
                                          <p:attrName>style.visibility</p:attrName>
                                        </p:attrNameLst>
                                      </p:cBhvr>
                                      <p:to>
                                        <p:strVal val="visible"/>
                                      </p:to>
                                    </p:set>
                                    <p:animEffect transition="in" filter="plus(in)">
                                      <p:cBhvr>
                                        <p:cTn id="210" dur="3000"/>
                                        <p:tgtEl>
                                          <p:spTgt spid="29"/>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Effect transition="in" filter="plus(in)">
                                      <p:cBhvr>
                                        <p:cTn id="213" dur="3000"/>
                                        <p:tgtEl>
                                          <p:spTgt spid="30"/>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31"/>
                                        </p:tgtEl>
                                        <p:attrNameLst>
                                          <p:attrName>style.visibility</p:attrName>
                                        </p:attrNameLst>
                                      </p:cBhvr>
                                      <p:to>
                                        <p:strVal val="visible"/>
                                      </p:to>
                                    </p:set>
                                    <p:animEffect transition="in" filter="plus(in)">
                                      <p:cBhvr>
                                        <p:cTn id="216" dur="3000"/>
                                        <p:tgtEl>
                                          <p:spTgt spid="31"/>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32"/>
                                        </p:tgtEl>
                                        <p:attrNameLst>
                                          <p:attrName>style.visibility</p:attrName>
                                        </p:attrNameLst>
                                      </p:cBhvr>
                                      <p:to>
                                        <p:strVal val="visible"/>
                                      </p:to>
                                    </p:set>
                                    <p:animEffect transition="in" filter="plus(in)">
                                      <p:cBhvr>
                                        <p:cTn id="219" dur="3000"/>
                                        <p:tgtEl>
                                          <p:spTgt spid="32"/>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plus(in)">
                                      <p:cBhvr>
                                        <p:cTn id="222" dur="3000"/>
                                        <p:tgtEl>
                                          <p:spTgt spid="33"/>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34"/>
                                        </p:tgtEl>
                                        <p:attrNameLst>
                                          <p:attrName>style.visibility</p:attrName>
                                        </p:attrNameLst>
                                      </p:cBhvr>
                                      <p:to>
                                        <p:strVal val="visible"/>
                                      </p:to>
                                    </p:set>
                                    <p:animEffect transition="in" filter="plus(in)">
                                      <p:cBhvr>
                                        <p:cTn id="225" dur="3000"/>
                                        <p:tgtEl>
                                          <p:spTgt spid="34"/>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plus(in)">
                                      <p:cBhvr>
                                        <p:cTn id="228" dur="3000"/>
                                        <p:tgtEl>
                                          <p:spTgt spid="35"/>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6"/>
                                        </p:tgtEl>
                                        <p:attrNameLst>
                                          <p:attrName>style.visibility</p:attrName>
                                        </p:attrNameLst>
                                      </p:cBhvr>
                                      <p:to>
                                        <p:strVal val="visible"/>
                                      </p:to>
                                    </p:set>
                                    <p:animEffect transition="in" filter="plus(in)">
                                      <p:cBhvr>
                                        <p:cTn id="231" dur="3000"/>
                                        <p:tgtEl>
                                          <p:spTgt spid="36"/>
                                        </p:tgtEl>
                                      </p:cBhvr>
                                    </p:animEffect>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0-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0-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0-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0-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1+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1+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1+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1+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1+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1+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1+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0-ppt_w/2"/>
                                          </p:val>
                                        </p:tav>
                                      </p:tavLst>
                                    </p:anim>
                                    <p:anim calcmode="lin" valueType="num">
                                      <p:cBhvr additive="base">
                                        <p:cTn id="403" dur="3000"/>
                                        <p:tgtEl>
                                          <p:spTgt spid="31"/>
                                        </p:tgtEl>
                                        <p:attrNameLst>
                                          <p:attrName>ppt_y</p:attrName>
                                        </p:attrNameLst>
                                      </p:cBhvr>
                                      <p:tavLst>
                                        <p:tav tm="0">
                                          <p:val>
                                            <p:strVal val="ppt_y"/>
                                          </p:val>
                                        </p:tav>
                                        <p:tav tm="100000">
                                          <p:val>
                                            <p:strVal val="ppt_y"/>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1+ppt_w/2"/>
                                          </p:val>
                                        </p:tav>
                                      </p:tavLst>
                                    </p:anim>
                                    <p:anim calcmode="lin" valueType="num">
                                      <p:cBhvr additive="base">
                                        <p:cTn id="407" dur="3000"/>
                                        <p:tgtEl>
                                          <p:spTgt spid="32"/>
                                        </p:tgtEl>
                                        <p:attrNameLst>
                                          <p:attrName>ppt_y</p:attrName>
                                        </p:attrNameLst>
                                      </p:cBhvr>
                                      <p:tavLst>
                                        <p:tav tm="0">
                                          <p:val>
                                            <p:strVal val="ppt_y"/>
                                          </p:val>
                                        </p:tav>
                                        <p:tav tm="100000">
                                          <p:val>
                                            <p:strVal val="ppt_y"/>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0-ppt_w/2"/>
                                          </p:val>
                                        </p:tav>
                                      </p:tavLst>
                                    </p:anim>
                                    <p:anim calcmode="lin" valueType="num">
                                      <p:cBhvr additive="base">
                                        <p:cTn id="411" dur="3000"/>
                                        <p:tgtEl>
                                          <p:spTgt spid="33"/>
                                        </p:tgtEl>
                                        <p:attrNameLst>
                                          <p:attrName>ppt_y</p:attrName>
                                        </p:attrNameLst>
                                      </p:cBhvr>
                                      <p:tavLst>
                                        <p:tav tm="0">
                                          <p:val>
                                            <p:strVal val="ppt_y"/>
                                          </p:val>
                                        </p:tav>
                                        <p:tav tm="100000">
                                          <p:val>
                                            <p:strVal val="ppt_y"/>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1+ppt_w/2"/>
                                          </p:val>
                                        </p:tav>
                                      </p:tavLst>
                                    </p:anim>
                                    <p:anim calcmode="lin" valueType="num">
                                      <p:cBhvr additive="base">
                                        <p:cTn id="415" dur="3000"/>
                                        <p:tgtEl>
                                          <p:spTgt spid="34"/>
                                        </p:tgtEl>
                                        <p:attrNameLst>
                                          <p:attrName>ppt_y</p:attrName>
                                        </p:attrNameLst>
                                      </p:cBhvr>
                                      <p:tavLst>
                                        <p:tav tm="0">
                                          <p:val>
                                            <p:strVal val="ppt_y"/>
                                          </p:val>
                                        </p:tav>
                                        <p:tav tm="100000">
                                          <p:val>
                                            <p:strVal val="ppt_y"/>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0-ppt_w/2"/>
                                          </p:val>
                                        </p:tav>
                                      </p:tavLst>
                                    </p:anim>
                                    <p:anim calcmode="lin" valueType="num">
                                      <p:cBhvr additive="base">
                                        <p:cTn id="419" dur="3000"/>
                                        <p:tgtEl>
                                          <p:spTgt spid="35"/>
                                        </p:tgtEl>
                                        <p:attrNameLst>
                                          <p:attrName>ppt_y</p:attrName>
                                        </p:attrNameLst>
                                      </p:cBhvr>
                                      <p:tavLst>
                                        <p:tav tm="0">
                                          <p:val>
                                            <p:strVal val="ppt_y"/>
                                          </p:val>
                                        </p:tav>
                                        <p:tav tm="100000">
                                          <p:val>
                                            <p:strVal val="ppt_y"/>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1+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rgbClr val="00B050">
                  <a:tint val="45000"/>
                  <a:satMod val="400000"/>
                </a:srgbClr>
              </a:duotone>
            </a:blip>
            <a:srcRect/>
            <a:tile tx="0" ty="0" sx="100000" sy="100000" flip="none" algn="tl"/>
          </a:blipFill>
        </p:spPr>
        <p:txBody>
          <a:bodyPr/>
          <a:lstStyle/>
          <a:p>
            <a:endParaRPr lang="es-ES" dirty="0"/>
          </a:p>
        </p:txBody>
      </p:sp>
      <p:pic>
        <p:nvPicPr>
          <p:cNvPr id="4" name="3 Imagen" descr="Dolphin4.jpg"/>
          <p:cNvPicPr>
            <a:picLocks noChangeAspect="1"/>
          </p:cNvPicPr>
          <p:nvPr/>
        </p:nvPicPr>
        <p:blipFill>
          <a:blip r:embed="rId3"/>
          <a:stretch>
            <a:fillRect/>
          </a:stretch>
        </p:blipFill>
        <p:spPr>
          <a:xfrm>
            <a:off x="-35719" y="0"/>
            <a:ext cx="9179719" cy="6858000"/>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blip>
            <a:tile tx="0" ty="0" sx="100000" sy="100000" flip="none" algn="tl"/>
          </a:blipFill>
        </p:spPr>
        <p:txBody>
          <a:bodyPr/>
          <a:lstStyle/>
          <a:p>
            <a:endParaRPr lang="es-ES" dirty="0"/>
          </a:p>
        </p:txBody>
      </p:sp>
      <p:pic>
        <p:nvPicPr>
          <p:cNvPr id="4" name="3 Imagen" descr="dolphin_ride_big-7.jpg"/>
          <p:cNvPicPr>
            <a:picLocks noChangeAspect="1"/>
          </p:cNvPicPr>
          <p:nvPr/>
        </p:nvPicPr>
        <p:blipFill>
          <a:blip r:embed="rId3"/>
          <a:stretch>
            <a:fillRect/>
          </a:stretch>
        </p:blipFill>
        <p:spPr>
          <a:xfrm>
            <a:off x="0" y="6691"/>
            <a:ext cx="9144000" cy="6851309"/>
          </a:xfrm>
          <a:prstGeom prst="rect">
            <a:avLst/>
          </a:prstGeom>
        </p:spPr>
      </p:pic>
      <p:sp>
        <p:nvSpPr>
          <p:cNvPr id="5" name="4 Rombo"/>
          <p:cNvSpPr/>
          <p:nvPr/>
        </p:nvSpPr>
        <p:spPr>
          <a:xfrm>
            <a:off x="1785918" y="0"/>
            <a:ext cx="5572164" cy="6858000"/>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5">
                  <a:shade val="45000"/>
                  <a:satMod val="135000"/>
                </a:schemeClr>
                <a:prstClr val="white"/>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1">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Dolphin-Encounters-Cabos-Ca-2.jpg"/>
          <p:cNvPicPr>
            <a:picLocks noChangeAspect="1"/>
          </p:cNvPicPr>
          <p:nvPr/>
        </p:nvPicPr>
        <p:blipFill>
          <a:blip r:embed="rId3"/>
          <a:stretch>
            <a:fillRect/>
          </a:stretch>
        </p:blipFill>
        <p:spPr>
          <a:xfrm>
            <a:off x="0" y="6691"/>
            <a:ext cx="9144000" cy="6851309"/>
          </a:xfrm>
          <a:prstGeom prst="rect">
            <a:avLst/>
          </a:prstGeom>
        </p:spPr>
      </p:pic>
      <p:sp>
        <p:nvSpPr>
          <p:cNvPr id="5" name="4 Anillo"/>
          <p:cNvSpPr/>
          <p:nvPr/>
        </p:nvSpPr>
        <p:spPr>
          <a:xfrm>
            <a:off x="2643174" y="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Imagen" descr="dolphin-kids-hugged.jpg"/>
          <p:cNvPicPr>
            <a:picLocks noChangeAspect="1"/>
          </p:cNvPicPr>
          <p:nvPr/>
        </p:nvPicPr>
        <p:blipFill>
          <a:blip r:embed="rId3"/>
          <a:stretch>
            <a:fillRect/>
          </a:stretch>
        </p:blipFill>
        <p:spPr>
          <a:xfrm>
            <a:off x="0" y="0"/>
            <a:ext cx="9144000" cy="6858000"/>
          </a:xfrm>
          <a:prstGeom prst="rect">
            <a:avLst/>
          </a:prstGeom>
          <a:blipFill>
            <a:blip r:embed="rId2"/>
            <a:tile tx="0" ty="0" sx="100000" sy="100000" flip="none" algn="tl"/>
          </a:blipFill>
        </p:spPr>
      </p:pic>
      <p:sp>
        <p:nvSpPr>
          <p:cNvPr id="5" name="4 Elipse"/>
          <p:cNvSpPr/>
          <p:nvPr/>
        </p:nvSpPr>
        <p:spPr>
          <a:xfrm>
            <a:off x="0" y="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428596" y="71435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28662" y="142873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357290" y="214311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857356" y="285749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285984" y="357187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714612" y="428625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143240" y="5000636"/>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643306" y="5643578"/>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8358182" y="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7858148" y="642918"/>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7429520" y="1357298"/>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7000860" y="2071702"/>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500826" y="271462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072198" y="342900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5643570" y="414338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143504" y="485776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4643438" y="5572140"/>
            <a:ext cx="785818" cy="785794"/>
          </a:xfrm>
          <a:prstGeom prst="ellipse">
            <a:avLst/>
          </a:prstGeom>
          <a:blipFill dpi="0" rotWithShape="1">
            <a:blip r:embed="rId4" cstate="print">
              <a:lum contrast="1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2"/>
                                        </p:tgtEl>
                                        <p:attrNameLst>
                                          <p:attrName>r</p:attrName>
                                        </p:attrNameLst>
                                      </p:cBhvr>
                                    </p:animRot>
                                  </p:childTnLst>
                                </p:cTn>
                              </p:par>
                            </p:childTnLst>
                          </p:cTn>
                        </p:par>
                        <p:par>
                          <p:cTn id="116" fill="hold">
                            <p:stCondLst>
                              <p:cond delay="3000"/>
                            </p:stCondLst>
                            <p:childTnLst>
                              <p:par>
                                <p:cTn id="117" presetID="2" presetClass="exit" presetSubtype="6" fill="hold" grpId="2" nodeType="afterEffect">
                                  <p:stCondLst>
                                    <p:cond delay="0"/>
                                  </p:stCondLst>
                                  <p:childTnLst>
                                    <p:anim calcmode="lin" valueType="num">
                                      <p:cBhvr additive="base">
                                        <p:cTn id="118" dur="3000"/>
                                        <p:tgtEl>
                                          <p:spTgt spid="5"/>
                                        </p:tgtEl>
                                        <p:attrNameLst>
                                          <p:attrName>ppt_x</p:attrName>
                                        </p:attrNameLst>
                                      </p:cBhvr>
                                      <p:tavLst>
                                        <p:tav tm="0">
                                          <p:val>
                                            <p:strVal val="ppt_x"/>
                                          </p:val>
                                        </p:tav>
                                        <p:tav tm="100000">
                                          <p:val>
                                            <p:strVal val="1+ppt_w/2"/>
                                          </p:val>
                                        </p:tav>
                                      </p:tavLst>
                                    </p:anim>
                                    <p:anim calcmode="lin" valueType="num">
                                      <p:cBhvr additive="base">
                                        <p:cTn id="119" dur="3000"/>
                                        <p:tgtEl>
                                          <p:spTgt spid="5"/>
                                        </p:tgtEl>
                                        <p:attrNameLst>
                                          <p:attrName>ppt_y</p:attrName>
                                        </p:attrNameLst>
                                      </p:cBhvr>
                                      <p:tavLst>
                                        <p:tav tm="0">
                                          <p:val>
                                            <p:strVal val="ppt_y"/>
                                          </p:val>
                                        </p:tav>
                                        <p:tav tm="100000">
                                          <p:val>
                                            <p:strVal val="1+ppt_h/2"/>
                                          </p:val>
                                        </p:tav>
                                      </p:tavLst>
                                    </p:anim>
                                    <p:set>
                                      <p:cBhvr>
                                        <p:cTn id="120" dur="1" fill="hold">
                                          <p:stCondLst>
                                            <p:cond delay="2999"/>
                                          </p:stCondLst>
                                        </p:cTn>
                                        <p:tgtEl>
                                          <p:spTgt spid="5"/>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7"/>
                                        </p:tgtEl>
                                        <p:attrNameLst>
                                          <p:attrName>ppt_x</p:attrName>
                                        </p:attrNameLst>
                                      </p:cBhvr>
                                      <p:tavLst>
                                        <p:tav tm="0">
                                          <p:val>
                                            <p:strVal val="ppt_x"/>
                                          </p:val>
                                        </p:tav>
                                        <p:tav tm="100000">
                                          <p:val>
                                            <p:strVal val="1+ppt_w/2"/>
                                          </p:val>
                                        </p:tav>
                                      </p:tavLst>
                                    </p:anim>
                                    <p:anim calcmode="lin" valueType="num">
                                      <p:cBhvr additive="base">
                                        <p:cTn id="127" dur="3000"/>
                                        <p:tgtEl>
                                          <p:spTgt spid="7"/>
                                        </p:tgtEl>
                                        <p:attrNameLst>
                                          <p:attrName>ppt_y</p:attrName>
                                        </p:attrNameLst>
                                      </p:cBhvr>
                                      <p:tavLst>
                                        <p:tav tm="0">
                                          <p:val>
                                            <p:strVal val="ppt_y"/>
                                          </p:val>
                                        </p:tav>
                                        <p:tav tm="100000">
                                          <p:val>
                                            <p:strVal val="1+ppt_h/2"/>
                                          </p:val>
                                        </p:tav>
                                      </p:tavLst>
                                    </p:anim>
                                    <p:set>
                                      <p:cBhvr>
                                        <p:cTn id="128" dur="1" fill="hold">
                                          <p:stCondLst>
                                            <p:cond delay="2999"/>
                                          </p:stCondLst>
                                        </p:cTn>
                                        <p:tgtEl>
                                          <p:spTgt spid="7"/>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8"/>
                                        </p:tgtEl>
                                        <p:attrNameLst>
                                          <p:attrName>ppt_x</p:attrName>
                                        </p:attrNameLst>
                                      </p:cBhvr>
                                      <p:tavLst>
                                        <p:tav tm="0">
                                          <p:val>
                                            <p:strVal val="ppt_x"/>
                                          </p:val>
                                        </p:tav>
                                        <p:tav tm="100000">
                                          <p:val>
                                            <p:strVal val="1+ppt_w/2"/>
                                          </p:val>
                                        </p:tav>
                                      </p:tavLst>
                                    </p:anim>
                                    <p:anim calcmode="lin" valueType="num">
                                      <p:cBhvr additive="base">
                                        <p:cTn id="131" dur="3000"/>
                                        <p:tgtEl>
                                          <p:spTgt spid="8"/>
                                        </p:tgtEl>
                                        <p:attrNameLst>
                                          <p:attrName>ppt_y</p:attrName>
                                        </p:attrNameLst>
                                      </p:cBhvr>
                                      <p:tavLst>
                                        <p:tav tm="0">
                                          <p:val>
                                            <p:strVal val="ppt_y"/>
                                          </p:val>
                                        </p:tav>
                                        <p:tav tm="100000">
                                          <p:val>
                                            <p:strVal val="1+ppt_h/2"/>
                                          </p:val>
                                        </p:tav>
                                      </p:tavLst>
                                    </p:anim>
                                    <p:set>
                                      <p:cBhvr>
                                        <p:cTn id="132" dur="1" fill="hold">
                                          <p:stCondLst>
                                            <p:cond delay="2999"/>
                                          </p:stCondLst>
                                        </p:cTn>
                                        <p:tgtEl>
                                          <p:spTgt spid="8"/>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1+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1+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1+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0-ppt_w/2"/>
                                          </p:val>
                                        </p:tav>
                                      </p:tavLst>
                                    </p:anim>
                                    <p:anim calcmode="lin" valueType="num">
                                      <p:cBhvr additive="base">
                                        <p:cTn id="163" dur="3000"/>
                                        <p:tgtEl>
                                          <p:spTgt spid="16"/>
                                        </p:tgtEl>
                                        <p:attrNameLst>
                                          <p:attrName>ppt_y</p:attrName>
                                        </p:attrNameLst>
                                      </p:cBhvr>
                                      <p:tavLst>
                                        <p:tav tm="0">
                                          <p:val>
                                            <p:strVal val="ppt_y"/>
                                          </p:val>
                                        </p:tav>
                                        <p:tav tm="100000">
                                          <p:val>
                                            <p:strVal val="1+ppt_h/2"/>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7"/>
                                        </p:tgtEl>
                                        <p:attrNameLst>
                                          <p:attrName>ppt_x</p:attrName>
                                        </p:attrNameLst>
                                      </p:cBhvr>
                                      <p:tavLst>
                                        <p:tav tm="0">
                                          <p:val>
                                            <p:strVal val="ppt_x"/>
                                          </p:val>
                                        </p:tav>
                                        <p:tav tm="100000">
                                          <p:val>
                                            <p:strVal val="0-ppt_w/2"/>
                                          </p:val>
                                        </p:tav>
                                      </p:tavLst>
                                    </p:anim>
                                    <p:anim calcmode="lin" valueType="num">
                                      <p:cBhvr additive="base">
                                        <p:cTn id="167" dur="3000"/>
                                        <p:tgtEl>
                                          <p:spTgt spid="17"/>
                                        </p:tgtEl>
                                        <p:attrNameLst>
                                          <p:attrName>ppt_y</p:attrName>
                                        </p:attrNameLst>
                                      </p:cBhvr>
                                      <p:tavLst>
                                        <p:tav tm="0">
                                          <p:val>
                                            <p:strVal val="ppt_y"/>
                                          </p:val>
                                        </p:tav>
                                        <p:tav tm="100000">
                                          <p:val>
                                            <p:strVal val="1+ppt_h/2"/>
                                          </p:val>
                                        </p:tav>
                                      </p:tavLst>
                                    </p:anim>
                                    <p:set>
                                      <p:cBhvr>
                                        <p:cTn id="168" dur="1" fill="hold">
                                          <p:stCondLst>
                                            <p:cond delay="2999"/>
                                          </p:stCondLst>
                                        </p:cTn>
                                        <p:tgtEl>
                                          <p:spTgt spid="17"/>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18"/>
                                        </p:tgtEl>
                                        <p:attrNameLst>
                                          <p:attrName>ppt_x</p:attrName>
                                        </p:attrNameLst>
                                      </p:cBhvr>
                                      <p:tavLst>
                                        <p:tav tm="0">
                                          <p:val>
                                            <p:strVal val="ppt_x"/>
                                          </p:val>
                                        </p:tav>
                                        <p:tav tm="100000">
                                          <p:val>
                                            <p:strVal val="0-ppt_w/2"/>
                                          </p:val>
                                        </p:tav>
                                      </p:tavLst>
                                    </p:anim>
                                    <p:anim calcmode="lin" valueType="num">
                                      <p:cBhvr additive="base">
                                        <p:cTn id="171" dur="3000"/>
                                        <p:tgtEl>
                                          <p:spTgt spid="18"/>
                                        </p:tgtEl>
                                        <p:attrNameLst>
                                          <p:attrName>ppt_y</p:attrName>
                                        </p:attrNameLst>
                                      </p:cBhvr>
                                      <p:tavLst>
                                        <p:tav tm="0">
                                          <p:val>
                                            <p:strVal val="ppt_y"/>
                                          </p:val>
                                        </p:tav>
                                        <p:tav tm="100000">
                                          <p:val>
                                            <p:strVal val="1+ppt_h/2"/>
                                          </p:val>
                                        </p:tav>
                                      </p:tavLst>
                                    </p:anim>
                                    <p:set>
                                      <p:cBhvr>
                                        <p:cTn id="172" dur="1" fill="hold">
                                          <p:stCondLst>
                                            <p:cond delay="2999"/>
                                          </p:stCondLst>
                                        </p:cTn>
                                        <p:tgtEl>
                                          <p:spTgt spid="18"/>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1+ppt_h/2"/>
                                          </p:val>
                                        </p:tav>
                                      </p:tavLst>
                                    </p:anim>
                                    <p:set>
                                      <p:cBhvr>
                                        <p:cTn id="176" dur="1" fill="hold">
                                          <p:stCondLst>
                                            <p:cond delay="2999"/>
                                          </p:stCondLst>
                                        </p:cTn>
                                        <p:tgtEl>
                                          <p:spTgt spid="19"/>
                                        </p:tgtEl>
                                        <p:attrNameLst>
                                          <p:attrName>style.visibility</p:attrName>
                                        </p:attrNameLst>
                                      </p:cBhvr>
                                      <p:to>
                                        <p:strVal val="hidden"/>
                                      </p:to>
                                    </p:set>
                                  </p:childTnLst>
                                </p:cTn>
                              </p:par>
                              <p:par>
                                <p:cTn id="177" presetID="2" presetClass="exit" presetSubtype="12" fill="hold" grpId="2" nodeType="withEffect">
                                  <p:stCondLst>
                                    <p:cond delay="0"/>
                                  </p:stCondLst>
                                  <p:childTnLst>
                                    <p:anim calcmode="lin" valueType="num">
                                      <p:cBhvr additive="base">
                                        <p:cTn id="178" dur="3000"/>
                                        <p:tgtEl>
                                          <p:spTgt spid="20"/>
                                        </p:tgtEl>
                                        <p:attrNameLst>
                                          <p:attrName>ppt_x</p:attrName>
                                        </p:attrNameLst>
                                      </p:cBhvr>
                                      <p:tavLst>
                                        <p:tav tm="0">
                                          <p:val>
                                            <p:strVal val="ppt_x"/>
                                          </p:val>
                                        </p:tav>
                                        <p:tav tm="100000">
                                          <p:val>
                                            <p:strVal val="0-ppt_w/2"/>
                                          </p:val>
                                        </p:tav>
                                      </p:tavLst>
                                    </p:anim>
                                    <p:anim calcmode="lin" valueType="num">
                                      <p:cBhvr additive="base">
                                        <p:cTn id="179" dur="3000"/>
                                        <p:tgtEl>
                                          <p:spTgt spid="20"/>
                                        </p:tgtEl>
                                        <p:attrNameLst>
                                          <p:attrName>ppt_y</p:attrName>
                                        </p:attrNameLst>
                                      </p:cBhvr>
                                      <p:tavLst>
                                        <p:tav tm="0">
                                          <p:val>
                                            <p:strVal val="ppt_y"/>
                                          </p:val>
                                        </p:tav>
                                        <p:tav tm="100000">
                                          <p:val>
                                            <p:strVal val="1+ppt_h/2"/>
                                          </p:val>
                                        </p:tav>
                                      </p:tavLst>
                                    </p:anim>
                                    <p:set>
                                      <p:cBhvr>
                                        <p:cTn id="180" dur="1" fill="hold">
                                          <p:stCondLst>
                                            <p:cond delay="2999"/>
                                          </p:stCondLst>
                                        </p:cTn>
                                        <p:tgtEl>
                                          <p:spTgt spid="20"/>
                                        </p:tgtEl>
                                        <p:attrNameLst>
                                          <p:attrName>style.visibility</p:attrName>
                                        </p:attrNameLst>
                                      </p:cBhvr>
                                      <p:to>
                                        <p:strVal val="hidden"/>
                                      </p:to>
                                    </p:set>
                                  </p:childTnLst>
                                </p:cTn>
                              </p:par>
                              <p:par>
                                <p:cTn id="181" presetID="2" presetClass="exit" presetSubtype="12"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1+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12" fill="hold" grpId="2" nodeType="withEffect">
                                  <p:stCondLst>
                                    <p:cond delay="0"/>
                                  </p:stCondLst>
                                  <p:childTnLst>
                                    <p:anim calcmode="lin" valueType="num">
                                      <p:cBhvr additive="base">
                                        <p:cTn id="186" dur="3000"/>
                                        <p:tgtEl>
                                          <p:spTgt spid="22"/>
                                        </p:tgtEl>
                                        <p:attrNameLst>
                                          <p:attrName>ppt_x</p:attrName>
                                        </p:attrNameLst>
                                      </p:cBhvr>
                                      <p:tavLst>
                                        <p:tav tm="0">
                                          <p:val>
                                            <p:strVal val="ppt_x"/>
                                          </p:val>
                                        </p:tav>
                                        <p:tav tm="100000">
                                          <p:val>
                                            <p:strVal val="0-ppt_w/2"/>
                                          </p:val>
                                        </p:tav>
                                      </p:tavLst>
                                    </p:anim>
                                    <p:anim calcmode="lin" valueType="num">
                                      <p:cBhvr additive="base">
                                        <p:cTn id="187" dur="3000"/>
                                        <p:tgtEl>
                                          <p:spTgt spid="22"/>
                                        </p:tgtEl>
                                        <p:attrNameLst>
                                          <p:attrName>ppt_y</p:attrName>
                                        </p:attrNameLst>
                                      </p:cBhvr>
                                      <p:tavLst>
                                        <p:tav tm="0">
                                          <p:val>
                                            <p:strVal val="ppt_y"/>
                                          </p:val>
                                        </p:tav>
                                        <p:tav tm="100000">
                                          <p:val>
                                            <p:strVal val="1+ppt_h/2"/>
                                          </p:val>
                                        </p:tav>
                                      </p:tavLst>
                                    </p:anim>
                                    <p:set>
                                      <p:cBhvr>
                                        <p:cTn id="188" dur="1" fill="hold">
                                          <p:stCondLst>
                                            <p:cond delay="2999"/>
                                          </p:stCondLst>
                                        </p:cTn>
                                        <p:tgtEl>
                                          <p:spTgt spid="22"/>
                                        </p:tgtEl>
                                        <p:attrNameLst>
                                          <p:attrName>style.visibility</p:attrName>
                                        </p:attrNameLst>
                                      </p:cBhvr>
                                      <p:to>
                                        <p:strVal val="hidden"/>
                                      </p:to>
                                    </p:set>
                                  </p:childTnLst>
                                </p:cTn>
                              </p:par>
                              <p:par>
                                <p:cTn id="189" presetID="8" presetClass="emph" presetSubtype="0" fill="hold" grpId="3" nodeType="withEffect">
                                  <p:stCondLst>
                                    <p:cond delay="0"/>
                                  </p:stCondLst>
                                  <p:childTnLst>
                                    <p:animRot by="-21600000">
                                      <p:cBhvr>
                                        <p:cTn id="190" dur="3000" fill="hold"/>
                                        <p:tgtEl>
                                          <p:spTgt spid="14"/>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5"/>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6"/>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7"/>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8" presetClass="emph" presetSubtype="0" fill="hold" grpId="3" nodeType="withEffect">
                                  <p:stCondLst>
                                    <p:cond delay="0"/>
                                  </p:stCondLst>
                                  <p:childTnLst>
                                    <p:animRot by="-21600000">
                                      <p:cBhvr>
                                        <p:cTn id="202" dur="3000" fill="hold"/>
                                        <p:tgtEl>
                                          <p:spTgt spid="20"/>
                                        </p:tgtEl>
                                        <p:attrNameLst>
                                          <p:attrName>r</p:attrName>
                                        </p:attrNameLst>
                                      </p:cBhvr>
                                    </p:animRot>
                                  </p:childTnLst>
                                </p:cTn>
                              </p:par>
                              <p:par>
                                <p:cTn id="203" presetID="8" presetClass="emph" presetSubtype="0" fill="hold" grpId="3" nodeType="withEffect">
                                  <p:stCondLst>
                                    <p:cond delay="0"/>
                                  </p:stCondLst>
                                  <p:childTnLst>
                                    <p:animRot by="-21600000">
                                      <p:cBhvr>
                                        <p:cTn id="204" dur="3000" fill="hold"/>
                                        <p:tgtEl>
                                          <p:spTgt spid="21"/>
                                        </p:tgtEl>
                                        <p:attrNameLst>
                                          <p:attrName>r</p:attrName>
                                        </p:attrNameLst>
                                      </p:cBhvr>
                                    </p:animRot>
                                  </p:childTnLst>
                                </p:cTn>
                              </p:par>
                              <p:par>
                                <p:cTn id="205" presetID="8" presetClass="emph" presetSubtype="0" fill="hold" grpId="3" nodeType="withEffect">
                                  <p:stCondLst>
                                    <p:cond delay="0"/>
                                  </p:stCondLst>
                                  <p:childTnLst>
                                    <p:animRot by="-21600000">
                                      <p:cBhvr>
                                        <p:cTn id="206" dur="3000" fill="hold"/>
                                        <p:tgtEl>
                                          <p:spTgt spid="22"/>
                                        </p:tgtEl>
                                        <p:attrNameLst>
                                          <p:attrName>r</p:attrName>
                                        </p:attrNameLst>
                                      </p:cBhvr>
                                    </p:animRot>
                                  </p:childTnLst>
                                </p:cTn>
                              </p:par>
                              <p:par>
                                <p:cTn id="207" presetID="8" presetClass="emph" presetSubtype="0" fill="hold" grpId="3" nodeType="withEffect">
                                  <p:stCondLst>
                                    <p:cond delay="0"/>
                                  </p:stCondLst>
                                  <p:childTnLst>
                                    <p:animRot by="21600000">
                                      <p:cBhvr>
                                        <p:cTn id="208" dur="3000" fill="hold"/>
                                        <p:tgtEl>
                                          <p:spTgt spid="5"/>
                                        </p:tgtEl>
                                        <p:attrNameLst>
                                          <p:attrName>r</p:attrName>
                                        </p:attrNameLst>
                                      </p:cBhvr>
                                    </p:animRot>
                                  </p:childTnLst>
                                </p:cTn>
                              </p:par>
                              <p:par>
                                <p:cTn id="209" presetID="8" presetClass="emph" presetSubtype="0" fill="hold" grpId="3" nodeType="withEffect">
                                  <p:stCondLst>
                                    <p:cond delay="0"/>
                                  </p:stCondLst>
                                  <p:childTnLst>
                                    <p:animRot by="21600000">
                                      <p:cBhvr>
                                        <p:cTn id="210" dur="3000" fill="hold"/>
                                        <p:tgtEl>
                                          <p:spTgt spid="6"/>
                                        </p:tgtEl>
                                        <p:attrNameLst>
                                          <p:attrName>r</p:attrName>
                                        </p:attrNameLst>
                                      </p:cBhvr>
                                    </p:animRot>
                                  </p:childTnLst>
                                </p:cTn>
                              </p:par>
                              <p:par>
                                <p:cTn id="211" presetID="8" presetClass="emph" presetSubtype="0" fill="hold" grpId="3" nodeType="withEffect">
                                  <p:stCondLst>
                                    <p:cond delay="0"/>
                                  </p:stCondLst>
                                  <p:childTnLst>
                                    <p:animRot by="21600000">
                                      <p:cBhvr>
                                        <p:cTn id="212" dur="3000" fill="hold"/>
                                        <p:tgtEl>
                                          <p:spTgt spid="7"/>
                                        </p:tgtEl>
                                        <p:attrNameLst>
                                          <p:attrName>r</p:attrName>
                                        </p:attrNameLst>
                                      </p:cBhvr>
                                    </p:animRot>
                                  </p:childTnLst>
                                </p:cTn>
                              </p:par>
                              <p:par>
                                <p:cTn id="213" presetID="8" presetClass="emph" presetSubtype="0" fill="hold" grpId="3" nodeType="withEffect">
                                  <p:stCondLst>
                                    <p:cond delay="0"/>
                                  </p:stCondLst>
                                  <p:childTnLst>
                                    <p:animRot by="21600000">
                                      <p:cBhvr>
                                        <p:cTn id="214" dur="3000" fill="hold"/>
                                        <p:tgtEl>
                                          <p:spTgt spid="8"/>
                                        </p:tgtEl>
                                        <p:attrNameLst>
                                          <p:attrName>r</p:attrName>
                                        </p:attrNameLst>
                                      </p:cBhvr>
                                    </p:animRot>
                                  </p:childTnLst>
                                </p:cTn>
                              </p:par>
                              <p:par>
                                <p:cTn id="215" presetID="8" presetClass="emph" presetSubtype="0" fill="hold" grpId="3" nodeType="withEffect">
                                  <p:stCondLst>
                                    <p:cond delay="0"/>
                                  </p:stCondLst>
                                  <p:childTnLst>
                                    <p:animRot by="21600000">
                                      <p:cBhvr>
                                        <p:cTn id="216" dur="3000" fill="hold"/>
                                        <p:tgtEl>
                                          <p:spTgt spid="9"/>
                                        </p:tgtEl>
                                        <p:attrNameLst>
                                          <p:attrName>r</p:attrName>
                                        </p:attrNameLst>
                                      </p:cBhvr>
                                    </p:animRot>
                                  </p:childTnLst>
                                </p:cTn>
                              </p:par>
                              <p:par>
                                <p:cTn id="217" presetID="8" presetClass="emph" presetSubtype="0" fill="hold" grpId="3" nodeType="withEffect">
                                  <p:stCondLst>
                                    <p:cond delay="0"/>
                                  </p:stCondLst>
                                  <p:childTnLst>
                                    <p:animRot by="21600000">
                                      <p:cBhvr>
                                        <p:cTn id="218" dur="3000" fill="hold"/>
                                        <p:tgtEl>
                                          <p:spTgt spid="10"/>
                                        </p:tgtEl>
                                        <p:attrNameLst>
                                          <p:attrName>r</p:attrName>
                                        </p:attrNameLst>
                                      </p:cBhvr>
                                    </p:animRot>
                                  </p:childTnLst>
                                </p:cTn>
                              </p:par>
                              <p:par>
                                <p:cTn id="219" presetID="8" presetClass="emph" presetSubtype="0" fill="hold" grpId="3" nodeType="withEffect">
                                  <p:stCondLst>
                                    <p:cond delay="0"/>
                                  </p:stCondLst>
                                  <p:childTnLst>
                                    <p:animRot by="21600000">
                                      <p:cBhvr>
                                        <p:cTn id="220" dur="3000" fill="hold"/>
                                        <p:tgtEl>
                                          <p:spTgt spid="11"/>
                                        </p:tgtEl>
                                        <p:attrNameLst>
                                          <p:attrName>r</p:attrName>
                                        </p:attrNameLst>
                                      </p:cBhvr>
                                    </p:animRot>
                                  </p:childTnLst>
                                </p:cTn>
                              </p:par>
                              <p:par>
                                <p:cTn id="221" presetID="8" presetClass="emph" presetSubtype="0" fill="hold" grpId="3" nodeType="withEffect">
                                  <p:stCondLst>
                                    <p:cond delay="0"/>
                                  </p:stCondLst>
                                  <p:childTnLst>
                                    <p:animRot by="21600000">
                                      <p:cBhvr>
                                        <p:cTn id="222" dur="3000" fill="hold"/>
                                        <p:tgtEl>
                                          <p:spTgt spid="12"/>
                                        </p:tgtEl>
                                        <p:attrNameLst>
                                          <p:attrName>r</p:attrName>
                                        </p:attrNameLst>
                                      </p:cBhvr>
                                    </p:animRot>
                                  </p:childTnLst>
                                </p:cTn>
                              </p:par>
                              <p:par>
                                <p:cTn id="223" presetID="8" presetClass="emph" presetSubtype="0" fill="hold" grpId="3" nodeType="withEffect">
                                  <p:stCondLst>
                                    <p:cond delay="0"/>
                                  </p:stCondLst>
                                  <p:childTnLst>
                                    <p:animRot by="21600000">
                                      <p:cBhvr>
                                        <p:cTn id="224" dur="3000" fill="hold"/>
                                        <p:tgtEl>
                                          <p:spTgt spid="13"/>
                                        </p:tgtEl>
                                        <p:attrNameLst>
                                          <p:attrName>r</p:attrName>
                                        </p:attrNameLst>
                                      </p:cBhvr>
                                    </p:animRot>
                                  </p:childTnLst>
                                </p:cTn>
                              </p:par>
                              <p:par>
                                <p:cTn id="225" presetID="17"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ppt_x</p:attrName>
                                        </p:attrNameLst>
                                      </p:cBhvr>
                                      <p:tavLst>
                                        <p:tav tm="0">
                                          <p:val>
                                            <p:strVal val="#ppt_x"/>
                                          </p:val>
                                        </p:tav>
                                        <p:tav tm="100000">
                                          <p:val>
                                            <p:strVal val="#ppt_x"/>
                                          </p:val>
                                        </p:tav>
                                      </p:tavLst>
                                    </p:anim>
                                    <p:anim calcmode="lin" valueType="num">
                                      <p:cBhvr>
                                        <p:cTn id="228" dur="3000" fill="hold"/>
                                        <p:tgtEl>
                                          <p:spTgt spid="4"/>
                                        </p:tgtEl>
                                        <p:attrNameLst>
                                          <p:attrName>ppt_y</p:attrName>
                                        </p:attrNameLst>
                                      </p:cBhvr>
                                      <p:tavLst>
                                        <p:tav tm="0">
                                          <p:val>
                                            <p:strVal val="#ppt_y-#ppt_h/2"/>
                                          </p:val>
                                        </p:tav>
                                        <p:tav tm="100000">
                                          <p:val>
                                            <p:strVal val="#ppt_y"/>
                                          </p:val>
                                        </p:tav>
                                      </p:tavLst>
                                    </p:anim>
                                    <p:anim calcmode="lin" valueType="num">
                                      <p:cBhvr>
                                        <p:cTn id="229" dur="3000" fill="hold"/>
                                        <p:tgtEl>
                                          <p:spTgt spid="4"/>
                                        </p:tgtEl>
                                        <p:attrNameLst>
                                          <p:attrName>ppt_w</p:attrName>
                                        </p:attrNameLst>
                                      </p:cBhvr>
                                      <p:tavLst>
                                        <p:tav tm="0">
                                          <p:val>
                                            <p:strVal val="#ppt_w"/>
                                          </p:val>
                                        </p:tav>
                                        <p:tav tm="100000">
                                          <p:val>
                                            <p:strVal val="#ppt_w"/>
                                          </p:val>
                                        </p:tav>
                                      </p:tavLst>
                                    </p:anim>
                                    <p:anim calcmode="lin" valueType="num">
                                      <p:cBhvr>
                                        <p:cTn id="23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blip>
            <a:tile tx="0" ty="0" sx="100000" sy="100000" flip="none" algn="tl"/>
          </a:blipFill>
        </p:spPr>
        <p:txBody>
          <a:bodyPr/>
          <a:lstStyle/>
          <a:p>
            <a:endParaRPr lang="es-ES" dirty="0"/>
          </a:p>
        </p:txBody>
      </p:sp>
      <p:pic>
        <p:nvPicPr>
          <p:cNvPr id="4" name="3 Imagen" descr="dolphin-kiss-a-girl.jpg"/>
          <p:cNvPicPr>
            <a:picLocks noChangeAspect="1"/>
          </p:cNvPicPr>
          <p:nvPr/>
        </p:nvPicPr>
        <p:blipFill>
          <a:blip r:embed="rId3"/>
          <a:stretch>
            <a:fillRect/>
          </a:stretch>
        </p:blipFill>
        <p:spPr>
          <a:xfrm>
            <a:off x="0" y="0"/>
            <a:ext cx="9144000" cy="6858000"/>
          </a:xfrm>
          <a:prstGeom prst="rect">
            <a:avLst/>
          </a:prstGeom>
        </p:spPr>
      </p:pic>
      <p:sp>
        <p:nvSpPr>
          <p:cNvPr id="5" name="4 Triángulo isósceles"/>
          <p:cNvSpPr/>
          <p:nvPr/>
        </p:nvSpPr>
        <p:spPr>
          <a:xfrm>
            <a:off x="2500298" y="0"/>
            <a:ext cx="4143404" cy="3357586"/>
          </a:xfrm>
          <a:prstGeom prst="triangl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duotone>
                <a:prstClr val="black"/>
                <a:srgbClr val="00CC00">
                  <a:tint val="45000"/>
                  <a:satMod val="400000"/>
                </a:srgbClr>
              </a:duotone>
              <a:lum bright="20000"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ppt_h/2"/>
                                          </p:val>
                                        </p:tav>
                                        <p:tav tm="100000">
                                          <p:val>
                                            <p:strVal val="#ppt_y"/>
                                          </p:val>
                                        </p:tav>
                                      </p:tavLst>
                                    </p:anim>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
                                          </p:val>
                                        </p:tav>
                                        <p:tav tm="100000">
                                          <p:val>
                                            <p:strVal val="#ppt_x"/>
                                          </p:val>
                                        </p:tav>
                                      </p:tavLst>
                                    </p:anim>
                                    <p:anim calcmode="lin" valueType="num">
                                      <p:cBhvr>
                                        <p:cTn id="23" dur="3000" fill="hold"/>
                                        <p:tgtEl>
                                          <p:spTgt spid="9"/>
                                        </p:tgtEl>
                                        <p:attrNameLst>
                                          <p:attrName>ppt_y</p:attrName>
                                        </p:attrNameLst>
                                      </p:cBhvr>
                                      <p:tavLst>
                                        <p:tav tm="0">
                                          <p:val>
                                            <p:strVal val="#ppt_y+#ppt_h/2"/>
                                          </p:val>
                                        </p:tav>
                                        <p:tav tm="100000">
                                          <p:val>
                                            <p:strVal val="#ppt_y"/>
                                          </p:val>
                                        </p:tav>
                                      </p:tavLst>
                                    </p:anim>
                                    <p:anim calcmode="lin" valueType="num">
                                      <p:cBhvr>
                                        <p:cTn id="24" dur="3000" fill="hold"/>
                                        <p:tgtEl>
                                          <p:spTgt spid="9"/>
                                        </p:tgtEl>
                                        <p:attrNameLst>
                                          <p:attrName>ppt_w</p:attrName>
                                        </p:attrNameLst>
                                      </p:cBhvr>
                                      <p:tavLst>
                                        <p:tav tm="0">
                                          <p:val>
                                            <p:strVal val="#ppt_w"/>
                                          </p:val>
                                        </p:tav>
                                        <p:tav tm="100000">
                                          <p:val>
                                            <p:strVal val="#ppt_w"/>
                                          </p:val>
                                        </p:tav>
                                      </p:tavLst>
                                    </p:anim>
                                    <p:anim calcmode="lin" valueType="num">
                                      <p:cBhvr>
                                        <p:cTn id="25" dur="3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ppt_h/2"/>
                                          </p:val>
                                        </p:tav>
                                        <p:tav tm="100000">
                                          <p:val>
                                            <p:strVal val="#ppt_y"/>
                                          </p:val>
                                        </p:tav>
                                      </p:tavLst>
                                    </p:anim>
                                    <p:anim calcmode="lin" valueType="num">
                                      <p:cBhvr>
                                        <p:cTn id="30" dur="3000" fill="hold"/>
                                        <p:tgtEl>
                                          <p:spTgt spid="11"/>
                                        </p:tgtEl>
                                        <p:attrNameLst>
                                          <p:attrName>ppt_w</p:attrName>
                                        </p:attrNameLst>
                                      </p:cBhvr>
                                      <p:tavLst>
                                        <p:tav tm="0">
                                          <p:val>
                                            <p:strVal val="#ppt_w"/>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ppt_x</p:attrName>
                                        </p:attrNameLst>
                                      </p:cBhvr>
                                      <p:tavLst>
                                        <p:tav tm="0">
                                          <p:val>
                                            <p:strVal val="#ppt_x"/>
                                          </p:val>
                                        </p:tav>
                                        <p:tav tm="100000">
                                          <p:val>
                                            <p:strVal val="#ppt_x"/>
                                          </p:val>
                                        </p:tav>
                                      </p:tavLst>
                                    </p:anim>
                                    <p:anim calcmode="lin" valueType="num">
                                      <p:cBhvr>
                                        <p:cTn id="41" dur="3000" fill="hold"/>
                                        <p:tgtEl>
                                          <p:spTgt spid="8"/>
                                        </p:tgtEl>
                                        <p:attrNameLst>
                                          <p:attrName>ppt_y</p:attrName>
                                        </p:attrNameLst>
                                      </p:cBhvr>
                                      <p:tavLst>
                                        <p:tav tm="0">
                                          <p:val>
                                            <p:strVal val="#ppt_y-#ppt_h/2"/>
                                          </p:val>
                                        </p:tav>
                                        <p:tav tm="100000">
                                          <p:val>
                                            <p:strVal val="#ppt_y"/>
                                          </p:val>
                                        </p:tav>
                                      </p:tavLst>
                                    </p:anim>
                                    <p:anim calcmode="lin" valueType="num">
                                      <p:cBhvr>
                                        <p:cTn id="42" dur="3000" fill="hold"/>
                                        <p:tgtEl>
                                          <p:spTgt spid="8"/>
                                        </p:tgtEl>
                                        <p:attrNameLst>
                                          <p:attrName>ppt_w</p:attrName>
                                        </p:attrNameLst>
                                      </p:cBhvr>
                                      <p:tavLst>
                                        <p:tav tm="0">
                                          <p:val>
                                            <p:strVal val="#ppt_w"/>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ppt_x</p:attrName>
                                        </p:attrNameLst>
                                      </p:cBhvr>
                                      <p:tavLst>
                                        <p:tav tm="0">
                                          <p:val>
                                            <p:strVal val="#ppt_x"/>
                                          </p:val>
                                        </p:tav>
                                        <p:tav tm="100000">
                                          <p:val>
                                            <p:strVal val="#ppt_x"/>
                                          </p:val>
                                        </p:tav>
                                      </p:tavLst>
                                    </p:anim>
                                    <p:anim calcmode="lin" valueType="num">
                                      <p:cBhvr>
                                        <p:cTn id="47" dur="3000" fill="hold"/>
                                        <p:tgtEl>
                                          <p:spTgt spid="10"/>
                                        </p:tgtEl>
                                        <p:attrNameLst>
                                          <p:attrName>ppt_y</p:attrName>
                                        </p:attrNameLst>
                                      </p:cBhvr>
                                      <p:tavLst>
                                        <p:tav tm="0">
                                          <p:val>
                                            <p:strVal val="#ppt_y-#ppt_h/2"/>
                                          </p:val>
                                        </p:tav>
                                        <p:tav tm="100000">
                                          <p:val>
                                            <p:strVal val="#ppt_y"/>
                                          </p:val>
                                        </p:tav>
                                      </p:tavLst>
                                    </p:anim>
                                    <p:anim calcmode="lin" valueType="num">
                                      <p:cBhvr>
                                        <p:cTn id="48" dur="3000" fill="hold"/>
                                        <p:tgtEl>
                                          <p:spTgt spid="10"/>
                                        </p:tgtEl>
                                        <p:attrNameLst>
                                          <p:attrName>ppt_w</p:attrName>
                                        </p:attrNameLst>
                                      </p:cBhvr>
                                      <p:tavLst>
                                        <p:tav tm="0">
                                          <p:val>
                                            <p:strVal val="#ppt_w"/>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ppt_x</p:attrName>
                                        </p:attrNameLst>
                                      </p:cBhvr>
                                      <p:tavLst>
                                        <p:tav tm="0">
                                          <p:val>
                                            <p:strVal val="#ppt_x"/>
                                          </p:val>
                                        </p:tav>
                                        <p:tav tm="100000">
                                          <p:val>
                                            <p:strVal val="#ppt_x"/>
                                          </p:val>
                                        </p:tav>
                                      </p:tavLst>
                                    </p:anim>
                                    <p:anim calcmode="lin" valueType="num">
                                      <p:cBhvr>
                                        <p:cTn id="53" dur="3000" fill="hold"/>
                                        <p:tgtEl>
                                          <p:spTgt spid="12"/>
                                        </p:tgtEl>
                                        <p:attrNameLst>
                                          <p:attrName>ppt_y</p:attrName>
                                        </p:attrNameLst>
                                      </p:cBhvr>
                                      <p:tavLst>
                                        <p:tav tm="0">
                                          <p:val>
                                            <p:strVal val="#ppt_y-#ppt_h/2"/>
                                          </p:val>
                                        </p:tav>
                                        <p:tav tm="100000">
                                          <p:val>
                                            <p:strVal val="#ppt_y"/>
                                          </p:val>
                                        </p:tav>
                                      </p:tavLst>
                                    </p:anim>
                                    <p:anim calcmode="lin" valueType="num">
                                      <p:cBhvr>
                                        <p:cTn id="54" dur="3000" fill="hold"/>
                                        <p:tgtEl>
                                          <p:spTgt spid="12"/>
                                        </p:tgtEl>
                                        <p:attrNameLst>
                                          <p:attrName>ppt_w</p:attrName>
                                        </p:attrNameLst>
                                      </p:cBhvr>
                                      <p:tavLst>
                                        <p:tav tm="0">
                                          <p:val>
                                            <p:strVal val="#ppt_w"/>
                                          </p:val>
                                        </p:tav>
                                        <p:tav tm="100000">
                                          <p:val>
                                            <p:strVal val="#ppt_w"/>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fmla="#ppt_w*sin(2.5*pi*$)">
                                          <p:val>
                                            <p:fltVal val="0"/>
                                          </p:val>
                                        </p:tav>
                                        <p:tav tm="100000">
                                          <p:val>
                                            <p:fltVal val="1"/>
                                          </p:val>
                                        </p:tav>
                                      </p:tavLst>
                                    </p:anim>
                                    <p:anim calcmode="lin" valueType="num">
                                      <p:cBhvr>
                                        <p:cTn id="75" dur="3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
                                          </p:val>
                                        </p:tav>
                                      </p:tavLst>
                                    </p:anim>
                                    <p:anim calcmode="lin" valueType="num">
                                      <p:cBhvr>
                                        <p:cTn id="91" dur="3000"/>
                                        <p:tgtEl>
                                          <p:spTgt spid="5"/>
                                        </p:tgtEl>
                                        <p:attrNameLst>
                                          <p:attrName>ppt_y</p:attrName>
                                        </p:attrNameLst>
                                      </p:cBhvr>
                                      <p:tavLst>
                                        <p:tav tm="0">
                                          <p:val>
                                            <p:strVal val="ppt_y"/>
                                          </p:val>
                                        </p:tav>
                                        <p:tav tm="100000">
                                          <p:val>
                                            <p:strVal val="ppt_y-ppt_h/2"/>
                                          </p:val>
                                        </p:tav>
                                      </p:tavLst>
                                    </p:anim>
                                    <p:anim calcmode="lin" valueType="num">
                                      <p:cBhvr>
                                        <p:cTn id="92" dur="3000"/>
                                        <p:tgtEl>
                                          <p:spTgt spid="5"/>
                                        </p:tgtEl>
                                        <p:attrNameLst>
                                          <p:attrName>ppt_w</p:attrName>
                                        </p:attrNameLst>
                                      </p:cBhvr>
                                      <p:tavLst>
                                        <p:tav tm="0">
                                          <p:val>
                                            <p:strVal val="ppt_w"/>
                                          </p:val>
                                        </p:tav>
                                        <p:tav tm="100000">
                                          <p:val>
                                            <p:strVal val="ppt_w"/>
                                          </p:val>
                                        </p:tav>
                                      </p:tavLst>
                                    </p:anim>
                                    <p:anim calcmode="lin" valueType="num">
                                      <p:cBhvr>
                                        <p:cTn id="93" dur="3000"/>
                                        <p:tgtEl>
                                          <p:spTgt spid="5"/>
                                        </p:tgtEl>
                                        <p:attrNameLst>
                                          <p:attrName>ppt_h</p:attrName>
                                        </p:attrNameLst>
                                      </p:cBhvr>
                                      <p:tavLst>
                                        <p:tav tm="0">
                                          <p:val>
                                            <p:strVal val="ppt_h"/>
                                          </p:val>
                                        </p:tav>
                                        <p:tav tm="100000">
                                          <p:val>
                                            <p:fltVal val="0"/>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
                                          </p:val>
                                        </p:tav>
                                      </p:tavLst>
                                    </p:anim>
                                    <p:anim calcmode="lin" valueType="num">
                                      <p:cBhvr>
                                        <p:cTn id="97" dur="3000"/>
                                        <p:tgtEl>
                                          <p:spTgt spid="7"/>
                                        </p:tgtEl>
                                        <p:attrNameLst>
                                          <p:attrName>ppt_y</p:attrName>
                                        </p:attrNameLst>
                                      </p:cBhvr>
                                      <p:tavLst>
                                        <p:tav tm="0">
                                          <p:val>
                                            <p:strVal val="ppt_y"/>
                                          </p:val>
                                        </p:tav>
                                        <p:tav tm="100000">
                                          <p:val>
                                            <p:strVal val="ppt_y-ppt_h/2"/>
                                          </p:val>
                                        </p:tav>
                                      </p:tavLst>
                                    </p:anim>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
                                          </p:val>
                                        </p:tav>
                                      </p:tavLst>
                                    </p:anim>
                                    <p:anim calcmode="lin" valueType="num">
                                      <p:cBhvr>
                                        <p:cTn id="103" dur="3000"/>
                                        <p:tgtEl>
                                          <p:spTgt spid="9"/>
                                        </p:tgtEl>
                                        <p:attrNameLst>
                                          <p:attrName>ppt_y</p:attrName>
                                        </p:attrNameLst>
                                      </p:cBhvr>
                                      <p:tavLst>
                                        <p:tav tm="0">
                                          <p:val>
                                            <p:strVal val="ppt_y"/>
                                          </p:val>
                                        </p:tav>
                                        <p:tav tm="100000">
                                          <p:val>
                                            <p:strVal val="ppt_y-ppt_h/2"/>
                                          </p:val>
                                        </p:tav>
                                      </p:tavLst>
                                    </p:anim>
                                    <p:anim calcmode="lin" valueType="num">
                                      <p:cBhvr>
                                        <p:cTn id="104" dur="3000"/>
                                        <p:tgtEl>
                                          <p:spTgt spid="9"/>
                                        </p:tgtEl>
                                        <p:attrNameLst>
                                          <p:attrName>ppt_w</p:attrName>
                                        </p:attrNameLst>
                                      </p:cBhvr>
                                      <p:tavLst>
                                        <p:tav tm="0">
                                          <p:val>
                                            <p:strVal val="ppt_w"/>
                                          </p:val>
                                        </p:tav>
                                        <p:tav tm="100000">
                                          <p:val>
                                            <p:strVal val="ppt_w"/>
                                          </p:val>
                                        </p:tav>
                                      </p:tavLst>
                                    </p:anim>
                                    <p:anim calcmode="lin" valueType="num">
                                      <p:cBhvr>
                                        <p:cTn id="105" dur="3000"/>
                                        <p:tgtEl>
                                          <p:spTgt spid="9"/>
                                        </p:tgtEl>
                                        <p:attrNameLst>
                                          <p:attrName>ppt_h</p:attrName>
                                        </p:attrNameLst>
                                      </p:cBhvr>
                                      <p:tavLst>
                                        <p:tav tm="0">
                                          <p:val>
                                            <p:strVal val="ppt_h"/>
                                          </p:val>
                                        </p:tav>
                                        <p:tav tm="100000">
                                          <p:val>
                                            <p:fltVal val="0"/>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
                                          </p:val>
                                        </p:tav>
                                      </p:tavLst>
                                    </p:anim>
                                    <p:anim calcmode="lin" valueType="num">
                                      <p:cBhvr>
                                        <p:cTn id="109" dur="3000"/>
                                        <p:tgtEl>
                                          <p:spTgt spid="11"/>
                                        </p:tgtEl>
                                        <p:attrNameLst>
                                          <p:attrName>ppt_y</p:attrName>
                                        </p:attrNameLst>
                                      </p:cBhvr>
                                      <p:tavLst>
                                        <p:tav tm="0">
                                          <p:val>
                                            <p:strVal val="ppt_y"/>
                                          </p:val>
                                        </p:tav>
                                        <p:tav tm="100000">
                                          <p:val>
                                            <p:strVal val="ppt_y-ppt_h/2"/>
                                          </p:val>
                                        </p:tav>
                                      </p:tavLst>
                                    </p:anim>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
                                          </p:val>
                                        </p:tav>
                                      </p:tavLst>
                                    </p:anim>
                                    <p:anim calcmode="lin" valueType="num">
                                      <p:cBhvr>
                                        <p:cTn id="115" dur="3000"/>
                                        <p:tgtEl>
                                          <p:spTgt spid="6"/>
                                        </p:tgtEl>
                                        <p:attrNameLst>
                                          <p:attrName>ppt_y</p:attrName>
                                        </p:attrNameLst>
                                      </p:cBhvr>
                                      <p:tavLst>
                                        <p:tav tm="0">
                                          <p:val>
                                            <p:strVal val="ppt_y"/>
                                          </p:val>
                                        </p:tav>
                                        <p:tav tm="100000">
                                          <p:val>
                                            <p:strVal val="ppt_y+ppt_h/2"/>
                                          </p:val>
                                        </p:tav>
                                      </p:tavLst>
                                    </p:anim>
                                    <p:anim calcmode="lin" valueType="num">
                                      <p:cBhvr>
                                        <p:cTn id="116" dur="3000"/>
                                        <p:tgtEl>
                                          <p:spTgt spid="6"/>
                                        </p:tgtEl>
                                        <p:attrNameLst>
                                          <p:attrName>ppt_w</p:attrName>
                                        </p:attrNameLst>
                                      </p:cBhvr>
                                      <p:tavLst>
                                        <p:tav tm="0">
                                          <p:val>
                                            <p:strVal val="ppt_w"/>
                                          </p:val>
                                        </p:tav>
                                        <p:tav tm="100000">
                                          <p:val>
                                            <p:strVal val="ppt_w"/>
                                          </p:val>
                                        </p:tav>
                                      </p:tavLst>
                                    </p:anim>
                                    <p:anim calcmode="lin" valueType="num">
                                      <p:cBhvr>
                                        <p:cTn id="117" dur="3000"/>
                                        <p:tgtEl>
                                          <p:spTgt spid="6"/>
                                        </p:tgtEl>
                                        <p:attrNameLst>
                                          <p:attrName>ppt_h</p:attrName>
                                        </p:attrNameLst>
                                      </p:cBhvr>
                                      <p:tavLst>
                                        <p:tav tm="0">
                                          <p:val>
                                            <p:strVal val="ppt_h"/>
                                          </p:val>
                                        </p:tav>
                                        <p:tav tm="100000">
                                          <p:val>
                                            <p:fltVal val="0"/>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
                                          </p:val>
                                        </p:tav>
                                      </p:tavLst>
                                    </p:anim>
                                    <p:anim calcmode="lin" valueType="num">
                                      <p:cBhvr>
                                        <p:cTn id="121" dur="3000"/>
                                        <p:tgtEl>
                                          <p:spTgt spid="8"/>
                                        </p:tgtEl>
                                        <p:attrNameLst>
                                          <p:attrName>ppt_y</p:attrName>
                                        </p:attrNameLst>
                                      </p:cBhvr>
                                      <p:tavLst>
                                        <p:tav tm="0">
                                          <p:val>
                                            <p:strVal val="ppt_y"/>
                                          </p:val>
                                        </p:tav>
                                        <p:tav tm="100000">
                                          <p:val>
                                            <p:strVal val="ppt_y+ppt_h/2"/>
                                          </p:val>
                                        </p:tav>
                                      </p:tavLst>
                                    </p:anim>
                                    <p:anim calcmode="lin" valueType="num">
                                      <p:cBhvr>
                                        <p:cTn id="122" dur="3000"/>
                                        <p:tgtEl>
                                          <p:spTgt spid="8"/>
                                        </p:tgtEl>
                                        <p:attrNameLst>
                                          <p:attrName>ppt_w</p:attrName>
                                        </p:attrNameLst>
                                      </p:cBhvr>
                                      <p:tavLst>
                                        <p:tav tm="0">
                                          <p:val>
                                            <p:strVal val="ppt_w"/>
                                          </p:val>
                                        </p:tav>
                                        <p:tav tm="100000">
                                          <p:val>
                                            <p:strVal val="ppt_w"/>
                                          </p:val>
                                        </p:tav>
                                      </p:tavLst>
                                    </p:anim>
                                    <p:anim calcmode="lin" valueType="num">
                                      <p:cBhvr>
                                        <p:cTn id="123" dur="3000"/>
                                        <p:tgtEl>
                                          <p:spTgt spid="8"/>
                                        </p:tgtEl>
                                        <p:attrNameLst>
                                          <p:attrName>ppt_h</p:attrName>
                                        </p:attrNameLst>
                                      </p:cBhvr>
                                      <p:tavLst>
                                        <p:tav tm="0">
                                          <p:val>
                                            <p:strVal val="ppt_h"/>
                                          </p:val>
                                        </p:tav>
                                        <p:tav tm="100000">
                                          <p:val>
                                            <p:fltVal val="0"/>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
                                          </p:val>
                                        </p:tav>
                                      </p:tavLst>
                                    </p:anim>
                                    <p:anim calcmode="lin" valueType="num">
                                      <p:cBhvr>
                                        <p:cTn id="127" dur="3000"/>
                                        <p:tgtEl>
                                          <p:spTgt spid="10"/>
                                        </p:tgtEl>
                                        <p:attrNameLst>
                                          <p:attrName>ppt_y</p:attrName>
                                        </p:attrNameLst>
                                      </p:cBhvr>
                                      <p:tavLst>
                                        <p:tav tm="0">
                                          <p:val>
                                            <p:strVal val="ppt_y"/>
                                          </p:val>
                                        </p:tav>
                                        <p:tav tm="100000">
                                          <p:val>
                                            <p:strVal val="ppt_y+ppt_h/2"/>
                                          </p:val>
                                        </p:tav>
                                      </p:tavLst>
                                    </p:anim>
                                    <p:anim calcmode="lin" valueType="num">
                                      <p:cBhvr>
                                        <p:cTn id="128" dur="3000"/>
                                        <p:tgtEl>
                                          <p:spTgt spid="10"/>
                                        </p:tgtEl>
                                        <p:attrNameLst>
                                          <p:attrName>ppt_w</p:attrName>
                                        </p:attrNameLst>
                                      </p:cBhvr>
                                      <p:tavLst>
                                        <p:tav tm="0">
                                          <p:val>
                                            <p:strVal val="ppt_w"/>
                                          </p:val>
                                        </p:tav>
                                        <p:tav tm="100000">
                                          <p:val>
                                            <p:strVal val="ppt_w"/>
                                          </p:val>
                                        </p:tav>
                                      </p:tavLst>
                                    </p:anim>
                                    <p:anim calcmode="lin" valueType="num">
                                      <p:cBhvr>
                                        <p:cTn id="129" dur="3000"/>
                                        <p:tgtEl>
                                          <p:spTgt spid="10"/>
                                        </p:tgtEl>
                                        <p:attrNameLst>
                                          <p:attrName>ppt_h</p:attrName>
                                        </p:attrNameLst>
                                      </p:cBhvr>
                                      <p:tavLst>
                                        <p:tav tm="0">
                                          <p:val>
                                            <p:strVal val="ppt_h"/>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
                                          </p:val>
                                        </p:tav>
                                      </p:tavLst>
                                    </p:anim>
                                    <p:anim calcmode="lin" valueType="num">
                                      <p:cBhvr>
                                        <p:cTn id="133" dur="3000"/>
                                        <p:tgtEl>
                                          <p:spTgt spid="12"/>
                                        </p:tgtEl>
                                        <p:attrNameLst>
                                          <p:attrName>ppt_y</p:attrName>
                                        </p:attrNameLst>
                                      </p:cBhvr>
                                      <p:tavLst>
                                        <p:tav tm="0">
                                          <p:val>
                                            <p:strVal val="ppt_y"/>
                                          </p:val>
                                        </p:tav>
                                        <p:tav tm="100000">
                                          <p:val>
                                            <p:strVal val="ppt_y+ppt_h/2"/>
                                          </p:val>
                                        </p:tav>
                                      </p:tavLst>
                                    </p:anim>
                                    <p:anim calcmode="lin" valueType="num">
                                      <p:cBhvr>
                                        <p:cTn id="134" dur="3000"/>
                                        <p:tgtEl>
                                          <p:spTgt spid="12"/>
                                        </p:tgtEl>
                                        <p:attrNameLst>
                                          <p:attrName>ppt_w</p:attrName>
                                        </p:attrNameLst>
                                      </p:cBhvr>
                                      <p:tavLst>
                                        <p:tav tm="0">
                                          <p:val>
                                            <p:strVal val="ppt_w"/>
                                          </p:val>
                                        </p:tav>
                                        <p:tav tm="100000">
                                          <p:val>
                                            <p:strVal val="ppt_w"/>
                                          </p:val>
                                        </p:tav>
                                      </p:tavLst>
                                    </p:anim>
                                    <p:anim calcmode="lin" valueType="num">
                                      <p:cBhvr>
                                        <p:cTn id="135" dur="3000"/>
                                        <p:tgtEl>
                                          <p:spTgt spid="12"/>
                                        </p:tgtEl>
                                        <p:attrNameLst>
                                          <p:attrName>ppt_h</p:attrName>
                                        </p:attrNameLst>
                                      </p:cBhvr>
                                      <p:tavLst>
                                        <p:tav tm="0">
                                          <p:val>
                                            <p:strVal val="ppt_h"/>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5"/>
                                        </p:tgtEl>
                                        <p:attrNameLst>
                                          <p:attrName>ppt_w</p:attrName>
                                        </p:attrNameLst>
                                      </p:cBhvr>
                                      <p:tavLst>
                                        <p:tav tm="0">
                                          <p:val>
                                            <p:strVal val="ppt_w"/>
                                          </p:val>
                                        </p:tav>
                                        <p:tav tm="100000">
                                          <p:val>
                                            <p:strVal val="ppt_w"/>
                                          </p:val>
                                        </p:tav>
                                      </p:tavLst>
                                    </p:anim>
                                    <p:anim calcmode="lin" valueType="num">
                                      <p:cBhvr>
                                        <p:cTn id="1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strVal val="ppt_w"/>
                                          </p:val>
                                        </p:tav>
                                      </p:tavLst>
                                    </p:anim>
                                    <p:anim calcmode="lin" valueType="num">
                                      <p:cBhvr>
                                        <p:cTn id="1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9"/>
                                        </p:tgtEl>
                                        <p:attrNameLst>
                                          <p:attrName>ppt_w</p:attrName>
                                        </p:attrNameLst>
                                      </p:cBhvr>
                                      <p:tavLst>
                                        <p:tav tm="0">
                                          <p:val>
                                            <p:strVal val="ppt_w"/>
                                          </p:val>
                                        </p:tav>
                                        <p:tav tm="100000">
                                          <p:val>
                                            <p:strVal val="ppt_w"/>
                                          </p:val>
                                        </p:tav>
                                      </p:tavLst>
                                    </p:anim>
                                    <p:anim calcmode="lin" valueType="num">
                                      <p:cBhvr>
                                        <p:cTn id="1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1"/>
                                        </p:tgtEl>
                                        <p:attrNameLst>
                                          <p:attrName>ppt_w</p:attrName>
                                        </p:attrNameLst>
                                      </p:cBhvr>
                                      <p:tavLst>
                                        <p:tav tm="0">
                                          <p:val>
                                            <p:strVal val="ppt_w"/>
                                          </p:val>
                                        </p:tav>
                                        <p:tav tm="100000">
                                          <p:val>
                                            <p:strVal val="ppt_w"/>
                                          </p:val>
                                        </p:tav>
                                      </p:tavLst>
                                    </p:anim>
                                    <p:anim calcmode="lin" valueType="num">
                                      <p:cBhvr>
                                        <p:cTn id="1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6"/>
                                        </p:tgtEl>
                                        <p:attrNameLst>
                                          <p:attrName>ppt_w</p:attrName>
                                        </p:attrNameLst>
                                      </p:cBhvr>
                                      <p:tavLst>
                                        <p:tav tm="0">
                                          <p:val>
                                            <p:strVal val="ppt_w"/>
                                          </p:val>
                                        </p:tav>
                                        <p:tav tm="100000">
                                          <p:val>
                                            <p:strVal val="ppt_w"/>
                                          </p:val>
                                        </p:tav>
                                      </p:tavLst>
                                    </p:anim>
                                    <p:anim calcmode="lin" valueType="num">
                                      <p:cBhvr>
                                        <p:cTn id="1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8"/>
                                        </p:tgtEl>
                                        <p:attrNameLst>
                                          <p:attrName>ppt_w</p:attrName>
                                        </p:attrNameLst>
                                      </p:cBhvr>
                                      <p:tavLst>
                                        <p:tav tm="0">
                                          <p:val>
                                            <p:strVal val="ppt_w"/>
                                          </p:val>
                                        </p:tav>
                                        <p:tav tm="100000">
                                          <p:val>
                                            <p:strVal val="ppt_w"/>
                                          </p:val>
                                        </p:tav>
                                      </p:tavLst>
                                    </p:anim>
                                    <p:anim calcmode="lin" valueType="num">
                                      <p:cBhvr>
                                        <p:cTn id="1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0"/>
                                        </p:tgtEl>
                                        <p:attrNameLst>
                                          <p:attrName>ppt_w</p:attrName>
                                        </p:attrNameLst>
                                      </p:cBhvr>
                                      <p:tavLst>
                                        <p:tav tm="0">
                                          <p:val>
                                            <p:strVal val="ppt_w"/>
                                          </p:val>
                                        </p:tav>
                                        <p:tav tm="100000">
                                          <p:val>
                                            <p:strVal val="ppt_w"/>
                                          </p:val>
                                        </p:tav>
                                      </p:tavLst>
                                    </p:anim>
                                    <p:anim calcmode="lin" valueType="num">
                                      <p:cBhvr>
                                        <p:cTn id="16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2"/>
                                        </p:tgtEl>
                                        <p:attrNameLst>
                                          <p:attrName>ppt_w</p:attrName>
                                        </p:attrNameLst>
                                      </p:cBhvr>
                                      <p:tavLst>
                                        <p:tav tm="0">
                                          <p:val>
                                            <p:strVal val="ppt_w"/>
                                          </p:val>
                                        </p:tav>
                                        <p:tav tm="100000">
                                          <p:val>
                                            <p:strVal val="ppt_w"/>
                                          </p:val>
                                        </p:tav>
                                      </p:tavLst>
                                    </p:anim>
                                    <p:anim calcmode="lin" valueType="num">
                                      <p:cBhvr>
                                        <p:cTn id="1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prstClr val="black"/>
                <a:srgbClr val="00B050">
                  <a:tint val="45000"/>
                  <a:satMod val="400000"/>
                </a:srgbClr>
              </a:duotone>
            </a:blip>
            <a:tile tx="0" ty="0" sx="100000" sy="100000" flip="none" algn="tl"/>
          </a:blipFill>
        </p:spPr>
        <p:txBody>
          <a:bodyPr/>
          <a:lstStyle/>
          <a:p>
            <a:endParaRPr lang="es-ES" dirty="0"/>
          </a:p>
        </p:txBody>
      </p:sp>
      <p:pic>
        <p:nvPicPr>
          <p:cNvPr id="4" name="3 Imagen" descr="dolphinm1.jpg"/>
          <p:cNvPicPr>
            <a:picLocks noChangeAspect="1"/>
          </p:cNvPicPr>
          <p:nvPr/>
        </p:nvPicPr>
        <p:blipFill>
          <a:blip r:embed="rId3"/>
          <a:stretch>
            <a:fillRect/>
          </a:stretch>
        </p:blipFill>
        <p:spPr>
          <a:xfrm>
            <a:off x="0" y="0"/>
            <a:ext cx="9144000" cy="6858000"/>
          </a:xfrm>
          <a:prstGeom prst="rect">
            <a:avLst/>
          </a:prstGeom>
        </p:spPr>
      </p:pic>
      <p:sp>
        <p:nvSpPr>
          <p:cNvPr id="5" name="4 Onda"/>
          <p:cNvSpPr/>
          <p:nvPr/>
        </p:nvSpPr>
        <p:spPr>
          <a:xfrm rot="19617372">
            <a:off x="2511673" y="344309"/>
            <a:ext cx="2357454" cy="827606"/>
          </a:xfrm>
          <a:prstGeom prst="wave">
            <a:avLst>
              <a:gd name="adj1" fmla="val 20000"/>
              <a:gd name="adj2" fmla="val -10000"/>
            </a:avLst>
          </a:prstGeom>
          <a:blipFill dpi="0" rotWithShape="1">
            <a:blip r:embed="rId4"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980778" flipH="1">
            <a:off x="4349638" y="248396"/>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0778" flipH="1">
            <a:off x="4278200" y="1105652"/>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0778" flipH="1">
            <a:off x="4278200" y="1962908"/>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878275" flipH="1">
            <a:off x="4356037" y="2727720"/>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031103" flipH="1">
            <a:off x="4346113" y="3544539"/>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962762" flipH="1">
            <a:off x="4350839" y="4316733"/>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000138" flipH="1">
            <a:off x="4348312" y="5110050"/>
            <a:ext cx="2225247" cy="892120"/>
          </a:xfrm>
          <a:prstGeom prst="wave">
            <a:avLst>
              <a:gd name="adj1" fmla="val 20000"/>
              <a:gd name="adj2" fmla="val -10000"/>
            </a:avLst>
          </a:prstGeom>
          <a:blipFill dpi="0" rotWithShape="1">
            <a:blip r:embed="rId5"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980778" flipH="1">
            <a:off x="4332083" y="5897201"/>
            <a:ext cx="2225247" cy="827676"/>
          </a:xfrm>
          <a:prstGeom prst="wave">
            <a:avLst>
              <a:gd name="adj1" fmla="val 20000"/>
              <a:gd name="adj2" fmla="val -10000"/>
            </a:avLst>
          </a:prstGeom>
          <a:blipFill dpi="0" rotWithShape="1">
            <a:blip r:embed="rId6"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19617372">
            <a:off x="2467032" y="1146341"/>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19617372">
            <a:off x="2395595" y="2003595"/>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19617372">
            <a:off x="2395595" y="2789413"/>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19617372">
            <a:off x="2467033" y="3575231"/>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9617372">
            <a:off x="2467033" y="4361048"/>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503756">
            <a:off x="2467034" y="5146868"/>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rot="19617372">
            <a:off x="2467033" y="5932684"/>
            <a:ext cx="2357454" cy="839302"/>
          </a:xfrm>
          <a:prstGeom prst="wave">
            <a:avLst>
              <a:gd name="adj1" fmla="val 20000"/>
              <a:gd name="adj2" fmla="val -10000"/>
            </a:avLst>
          </a:prstGeom>
          <a:blipFill dpi="0" rotWithShape="1">
            <a:blip r:embed="rId7" cstate="print">
              <a:duotone>
                <a:schemeClr val="accent3">
                  <a:shade val="45000"/>
                  <a:satMod val="135000"/>
                </a:schemeClr>
                <a:prstClr val="white"/>
              </a:duotone>
              <a:lum contrast="40000"/>
            </a:blip>
            <a:srcRect/>
            <a:stretch>
              <a:fillRect/>
            </a:stretch>
          </a:blipFill>
          <a:ln w="19050">
            <a:noFill/>
            <a:prstDash val="sysDot"/>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50" y="-571528"/>
            <a:ext cx="10429948" cy="9001188"/>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0-#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3000" fill="hold"/>
                                        <p:tgtEl>
                                          <p:spTgt spid="16"/>
                                        </p:tgtEl>
                                        <p:attrNameLst>
                                          <p:attrName>ppt_x</p:attrName>
                                        </p:attrNameLst>
                                      </p:cBhvr>
                                      <p:tavLst>
                                        <p:tav tm="0">
                                          <p:val>
                                            <p:strVal val="0-#ppt_w/2"/>
                                          </p:val>
                                        </p:tav>
                                        <p:tav tm="100000">
                                          <p:val>
                                            <p:strVal val="#ppt_x"/>
                                          </p:val>
                                        </p:tav>
                                      </p:tavLst>
                                    </p:anim>
                                    <p:anim calcmode="lin" valueType="num">
                                      <p:cBhvr additive="base">
                                        <p:cTn id="23" dur="30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3000" fill="hold"/>
                                        <p:tgtEl>
                                          <p:spTgt spid="17"/>
                                        </p:tgtEl>
                                        <p:attrNameLst>
                                          <p:attrName>ppt_x</p:attrName>
                                        </p:attrNameLst>
                                      </p:cBhvr>
                                      <p:tavLst>
                                        <p:tav tm="0">
                                          <p:val>
                                            <p:strVal val="0-#ppt_w/2"/>
                                          </p:val>
                                        </p:tav>
                                        <p:tav tm="100000">
                                          <p:val>
                                            <p:strVal val="#ppt_x"/>
                                          </p:val>
                                        </p:tav>
                                      </p:tavLst>
                                    </p:anim>
                                    <p:anim calcmode="lin" valueType="num">
                                      <p:cBhvr additive="base">
                                        <p:cTn id="27" dur="30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0-#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1+#ppt_w/2"/>
                                          </p:val>
                                        </p:tav>
                                        <p:tav tm="100000">
                                          <p:val>
                                            <p:strVal val="#ppt_x"/>
                                          </p:val>
                                        </p:tav>
                                      </p:tavLst>
                                    </p:anim>
                                    <p:anim calcmode="lin" valueType="num">
                                      <p:cBhvr additive="base">
                                        <p:cTn id="55" dur="3000" fill="hold"/>
                                        <p:tgtEl>
                                          <p:spTgt spid="9"/>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3000" fill="hold"/>
                                        <p:tgtEl>
                                          <p:spTgt spid="11"/>
                                        </p:tgtEl>
                                        <p:attrNameLst>
                                          <p:attrName>ppt_x</p:attrName>
                                        </p:attrNameLst>
                                      </p:cBhvr>
                                      <p:tavLst>
                                        <p:tav tm="0">
                                          <p:val>
                                            <p:strVal val="1+#ppt_w/2"/>
                                          </p:val>
                                        </p:tav>
                                        <p:tav tm="100000">
                                          <p:val>
                                            <p:strVal val="#ppt_x"/>
                                          </p:val>
                                        </p:tav>
                                      </p:tavLst>
                                    </p:anim>
                                    <p:anim calcmode="lin" valueType="num">
                                      <p:cBhvr additive="base">
                                        <p:cTn id="63" dur="30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additive="base">
                                        <p:cTn id="66" dur="3000" fill="hold"/>
                                        <p:tgtEl>
                                          <p:spTgt spid="12"/>
                                        </p:tgtEl>
                                        <p:attrNameLst>
                                          <p:attrName>ppt_x</p:attrName>
                                        </p:attrNameLst>
                                      </p:cBhvr>
                                      <p:tavLst>
                                        <p:tav tm="0">
                                          <p:val>
                                            <p:strVal val="1+#ppt_w/2"/>
                                          </p:val>
                                        </p:tav>
                                        <p:tav tm="100000">
                                          <p:val>
                                            <p:strVal val="#ppt_x"/>
                                          </p:val>
                                        </p:tav>
                                      </p:tavLst>
                                    </p:anim>
                                    <p:anim calcmode="lin" valueType="num">
                                      <p:cBhvr additive="base">
                                        <p:cTn id="67" dur="3000" fill="hold"/>
                                        <p:tgtEl>
                                          <p:spTgt spid="12"/>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3000" fill="hold"/>
                                        <p:tgtEl>
                                          <p:spTgt spid="13"/>
                                        </p:tgtEl>
                                        <p:attrNameLst>
                                          <p:attrName>ppt_x</p:attrName>
                                        </p:attrNameLst>
                                      </p:cBhvr>
                                      <p:tavLst>
                                        <p:tav tm="0">
                                          <p:val>
                                            <p:strVal val="1+#ppt_w/2"/>
                                          </p:val>
                                        </p:tav>
                                        <p:tav tm="100000">
                                          <p:val>
                                            <p:strVal val="#ppt_x"/>
                                          </p:val>
                                        </p:tav>
                                      </p:tavLst>
                                    </p:anim>
                                    <p:anim calcmode="lin" valueType="num">
                                      <p:cBhvr additive="base">
                                        <p:cTn id="71" dur="3000" fill="hold"/>
                                        <p:tgtEl>
                                          <p:spTgt spid="13"/>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4"/>
                                        </p:tgtEl>
                                        <p:attrNameLst>
                                          <p:attrName>ppt_x</p:attrName>
                                        </p:attrNameLst>
                                      </p:cBhvr>
                                      <p:tavLst>
                                        <p:tav tm="0">
                                          <p:val>
                                            <p:strVal val="ppt_x"/>
                                          </p:val>
                                        </p:tav>
                                        <p:tav tm="100000">
                                          <p:val>
                                            <p:strVal val="1+ppt_w/2"/>
                                          </p:val>
                                        </p:tav>
                                      </p:tavLst>
                                    </p:anim>
                                    <p:anim calcmode="lin" valueType="num">
                                      <p:cBhvr additive="base">
                                        <p:cTn id="111" dur="3000"/>
                                        <p:tgtEl>
                                          <p:spTgt spid="14"/>
                                        </p:tgtEl>
                                        <p:attrNameLst>
                                          <p:attrName>ppt_y</p:attrName>
                                        </p:attrNameLst>
                                      </p:cBhvr>
                                      <p:tavLst>
                                        <p:tav tm="0">
                                          <p:val>
                                            <p:strVal val="ppt_y"/>
                                          </p:val>
                                        </p:tav>
                                        <p:tav tm="100000">
                                          <p:val>
                                            <p:strVal val="ppt_y"/>
                                          </p:val>
                                        </p:tav>
                                      </p:tavLst>
                                    </p:anim>
                                    <p:set>
                                      <p:cBhvr>
                                        <p:cTn id="112" dur="1" fill="hold">
                                          <p:stCondLst>
                                            <p:cond delay="2999"/>
                                          </p:stCondLst>
                                        </p:cTn>
                                        <p:tgtEl>
                                          <p:spTgt spid="14"/>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1+ppt_w/2"/>
                                          </p:val>
                                        </p:tav>
                                      </p:tavLst>
                                    </p:anim>
                                    <p:anim calcmode="lin" valueType="num">
                                      <p:cBhvr additive="base">
                                        <p:cTn id="115" dur="3000"/>
                                        <p:tgtEl>
                                          <p:spTgt spid="15"/>
                                        </p:tgtEl>
                                        <p:attrNameLst>
                                          <p:attrName>ppt_y</p:attrName>
                                        </p:attrNameLst>
                                      </p:cBhvr>
                                      <p:tavLst>
                                        <p:tav tm="0">
                                          <p:val>
                                            <p:strVal val="ppt_y"/>
                                          </p:val>
                                        </p:tav>
                                        <p:tav tm="100000">
                                          <p:val>
                                            <p:strVal val="ppt_y"/>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6"/>
                                        </p:tgtEl>
                                        <p:attrNameLst>
                                          <p:attrName>ppt_x</p:attrName>
                                        </p:attrNameLst>
                                      </p:cBhvr>
                                      <p:tavLst>
                                        <p:tav tm="0">
                                          <p:val>
                                            <p:strVal val="ppt_x"/>
                                          </p:val>
                                        </p:tav>
                                        <p:tav tm="100000">
                                          <p:val>
                                            <p:strVal val="1+ppt_w/2"/>
                                          </p:val>
                                        </p:tav>
                                      </p:tavLst>
                                    </p:anim>
                                    <p:anim calcmode="lin" valueType="num">
                                      <p:cBhvr additive="base">
                                        <p:cTn id="119" dur="3000"/>
                                        <p:tgtEl>
                                          <p:spTgt spid="16"/>
                                        </p:tgtEl>
                                        <p:attrNameLst>
                                          <p:attrName>ppt_y</p:attrName>
                                        </p:attrNameLst>
                                      </p:cBhvr>
                                      <p:tavLst>
                                        <p:tav tm="0">
                                          <p:val>
                                            <p:strVal val="ppt_y"/>
                                          </p:val>
                                        </p:tav>
                                        <p:tav tm="100000">
                                          <p:val>
                                            <p:strVal val="ppt_y"/>
                                          </p:val>
                                        </p:tav>
                                      </p:tavLst>
                                    </p:anim>
                                    <p:set>
                                      <p:cBhvr>
                                        <p:cTn id="120" dur="1" fill="hold">
                                          <p:stCondLst>
                                            <p:cond delay="2999"/>
                                          </p:stCondLst>
                                        </p:cTn>
                                        <p:tgtEl>
                                          <p:spTgt spid="16"/>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1+ppt_w/2"/>
                                          </p:val>
                                        </p:tav>
                                      </p:tavLst>
                                    </p:anim>
                                    <p:anim calcmode="lin" valueType="num">
                                      <p:cBhvr additive="base">
                                        <p:cTn id="123" dur="3000"/>
                                        <p:tgtEl>
                                          <p:spTgt spid="17"/>
                                        </p:tgtEl>
                                        <p:attrNameLst>
                                          <p:attrName>ppt_y</p:attrName>
                                        </p:attrNameLst>
                                      </p:cBhvr>
                                      <p:tavLst>
                                        <p:tav tm="0">
                                          <p:val>
                                            <p:strVal val="ppt_y"/>
                                          </p:val>
                                        </p:tav>
                                        <p:tav tm="100000">
                                          <p:val>
                                            <p:strVal val="ppt_y"/>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8"/>
                                        </p:tgtEl>
                                        <p:attrNameLst>
                                          <p:attrName>ppt_x</p:attrName>
                                        </p:attrNameLst>
                                      </p:cBhvr>
                                      <p:tavLst>
                                        <p:tav tm="0">
                                          <p:val>
                                            <p:strVal val="ppt_x"/>
                                          </p:val>
                                        </p:tav>
                                        <p:tav tm="100000">
                                          <p:val>
                                            <p:strVal val="1+ppt_w/2"/>
                                          </p:val>
                                        </p:tav>
                                      </p:tavLst>
                                    </p:anim>
                                    <p:anim calcmode="lin" valueType="num">
                                      <p:cBhvr additive="base">
                                        <p:cTn id="127" dur="3000"/>
                                        <p:tgtEl>
                                          <p:spTgt spid="18"/>
                                        </p:tgtEl>
                                        <p:attrNameLst>
                                          <p:attrName>ppt_y</p:attrName>
                                        </p:attrNameLst>
                                      </p:cBhvr>
                                      <p:tavLst>
                                        <p:tav tm="0">
                                          <p:val>
                                            <p:strVal val="ppt_y"/>
                                          </p:val>
                                        </p:tav>
                                        <p:tav tm="100000">
                                          <p:val>
                                            <p:strVal val="ppt_y"/>
                                          </p:val>
                                        </p:tav>
                                      </p:tavLst>
                                    </p:anim>
                                    <p:set>
                                      <p:cBhvr>
                                        <p:cTn id="128" dur="1" fill="hold">
                                          <p:stCondLst>
                                            <p:cond delay="2999"/>
                                          </p:stCondLst>
                                        </p:cTn>
                                        <p:tgtEl>
                                          <p:spTgt spid="1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8" presetClass="emph" presetSubtype="0" fill="hold" grpId="3" nodeType="withEffect">
                                  <p:stCondLst>
                                    <p:cond delay="0"/>
                                  </p:stCondLst>
                                  <p:childTnLst>
                                    <p:animRot by="21600000">
                                      <p:cBhvr>
                                        <p:cTn id="138" dur="3000" fill="hold"/>
                                        <p:tgtEl>
                                          <p:spTgt spid="5"/>
                                        </p:tgtEl>
                                        <p:attrNameLst>
                                          <p:attrName>r</p:attrName>
                                        </p:attrNameLst>
                                      </p:cBhvr>
                                    </p:animRot>
                                  </p:childTnLst>
                                </p:cTn>
                              </p:par>
                              <p:par>
                                <p:cTn id="139" presetID="8" presetClass="emph" presetSubtype="0" fill="hold" grpId="3"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3" nodeType="withEffect">
                                  <p:stCondLst>
                                    <p:cond delay="0"/>
                                  </p:stCondLst>
                                  <p:childTnLst>
                                    <p:animRot by="21600000">
                                      <p:cBhvr>
                                        <p:cTn id="142" dur="3000" fill="hold"/>
                                        <p:tgtEl>
                                          <p:spTgt spid="15"/>
                                        </p:tgtEl>
                                        <p:attrNameLst>
                                          <p:attrName>r</p:attrName>
                                        </p:attrNameLst>
                                      </p:cBhvr>
                                    </p:animRot>
                                  </p:childTnLst>
                                </p:cTn>
                              </p:par>
                              <p:par>
                                <p:cTn id="143" presetID="8" presetClass="emph" presetSubtype="0" fill="hold" grpId="3" nodeType="withEffect">
                                  <p:stCondLst>
                                    <p:cond delay="0"/>
                                  </p:stCondLst>
                                  <p:childTnLst>
                                    <p:animRot by="21600000">
                                      <p:cBhvr>
                                        <p:cTn id="144" dur="3000" fill="hold"/>
                                        <p:tgtEl>
                                          <p:spTgt spid="16"/>
                                        </p:tgtEl>
                                        <p:attrNameLst>
                                          <p:attrName>r</p:attrName>
                                        </p:attrNameLst>
                                      </p:cBhvr>
                                    </p:animRot>
                                  </p:childTnLst>
                                </p:cTn>
                              </p:par>
                              <p:par>
                                <p:cTn id="145" presetID="8" presetClass="emph" presetSubtype="0" fill="hold" grpId="3" nodeType="withEffect">
                                  <p:stCondLst>
                                    <p:cond delay="0"/>
                                  </p:stCondLst>
                                  <p:childTnLst>
                                    <p:animRot by="21600000">
                                      <p:cBhvr>
                                        <p:cTn id="146" dur="3000" fill="hold"/>
                                        <p:tgtEl>
                                          <p:spTgt spid="17"/>
                                        </p:tgtEl>
                                        <p:attrNameLst>
                                          <p:attrName>r</p:attrName>
                                        </p:attrNameLst>
                                      </p:cBhvr>
                                    </p:animRot>
                                  </p:childTnLst>
                                </p:cTn>
                              </p:par>
                              <p:par>
                                <p:cTn id="147" presetID="8" presetClass="emph" presetSubtype="0" fill="hold" grpId="3" nodeType="withEffect">
                                  <p:stCondLst>
                                    <p:cond delay="0"/>
                                  </p:stCondLst>
                                  <p:childTnLst>
                                    <p:animRot by="21600000">
                                      <p:cBhvr>
                                        <p:cTn id="148" dur="3000" fill="hold"/>
                                        <p:tgtEl>
                                          <p:spTgt spid="18"/>
                                        </p:tgtEl>
                                        <p:attrNameLst>
                                          <p:attrName>r</p:attrName>
                                        </p:attrNameLst>
                                      </p:cBhvr>
                                    </p:animRot>
                                  </p:childTnLst>
                                </p:cTn>
                              </p:par>
                              <p:par>
                                <p:cTn id="149" presetID="8" presetClass="emph" presetSubtype="0" fill="hold" grpId="3" nodeType="withEffect">
                                  <p:stCondLst>
                                    <p:cond delay="0"/>
                                  </p:stCondLst>
                                  <p:childTnLst>
                                    <p:animRot by="21600000">
                                      <p:cBhvr>
                                        <p:cTn id="150" dur="3000" fill="hold"/>
                                        <p:tgtEl>
                                          <p:spTgt spid="19"/>
                                        </p:tgtEl>
                                        <p:attrNameLst>
                                          <p:attrName>r</p:attrName>
                                        </p:attrNameLst>
                                      </p:cBhvr>
                                    </p:animRot>
                                  </p:childTnLst>
                                </p:cTn>
                              </p:par>
                              <p:par>
                                <p:cTn id="151" presetID="8" presetClass="emph" presetSubtype="0" fill="hold" grpId="3" nodeType="withEffect">
                                  <p:stCondLst>
                                    <p:cond delay="0"/>
                                  </p:stCondLst>
                                  <p:childTnLst>
                                    <p:animRot by="21600000">
                                      <p:cBhvr>
                                        <p:cTn id="152" dur="3000" fill="hold"/>
                                        <p:tgtEl>
                                          <p:spTgt spid="20"/>
                                        </p:tgtEl>
                                        <p:attrNameLst>
                                          <p:attrName>r</p:attrName>
                                        </p:attrNameLst>
                                      </p:cBhvr>
                                    </p:animRot>
                                  </p:childTnLst>
                                </p:cTn>
                              </p:par>
                              <p:par>
                                <p:cTn id="153" presetID="2" presetClass="exit" presetSubtype="8"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7"/>
                                        </p:tgtEl>
                                        <p:attrNameLst>
                                          <p:attrName>ppt_x</p:attrName>
                                        </p:attrNameLst>
                                      </p:cBhvr>
                                      <p:tavLst>
                                        <p:tav tm="0">
                                          <p:val>
                                            <p:strVal val="ppt_x"/>
                                          </p:val>
                                        </p:tav>
                                        <p:tav tm="100000">
                                          <p:val>
                                            <p:strVal val="0-ppt_w/2"/>
                                          </p:val>
                                        </p:tav>
                                      </p:tavLst>
                                    </p:anim>
                                    <p:anim calcmode="lin" valueType="num">
                                      <p:cBhvr additive="base">
                                        <p:cTn id="159" dur="3000"/>
                                        <p:tgtEl>
                                          <p:spTgt spid="7"/>
                                        </p:tgtEl>
                                        <p:attrNameLst>
                                          <p:attrName>ppt_y</p:attrName>
                                        </p:attrNameLst>
                                      </p:cBhvr>
                                      <p:tavLst>
                                        <p:tav tm="0">
                                          <p:val>
                                            <p:strVal val="ppt_y"/>
                                          </p:val>
                                        </p:tav>
                                        <p:tav tm="100000">
                                          <p:val>
                                            <p:strVal val="ppt_y"/>
                                          </p:val>
                                        </p:tav>
                                      </p:tavLst>
                                    </p:anim>
                                    <p:set>
                                      <p:cBhvr>
                                        <p:cTn id="160" dur="1" fill="hold">
                                          <p:stCondLst>
                                            <p:cond delay="2999"/>
                                          </p:stCondLst>
                                        </p:cTn>
                                        <p:tgtEl>
                                          <p:spTgt spid="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8"/>
                                        </p:tgtEl>
                                        <p:attrNameLst>
                                          <p:attrName>ppt_x</p:attrName>
                                        </p:attrNameLst>
                                      </p:cBhvr>
                                      <p:tavLst>
                                        <p:tav tm="0">
                                          <p:val>
                                            <p:strVal val="ppt_x"/>
                                          </p:val>
                                        </p:tav>
                                        <p:tav tm="100000">
                                          <p:val>
                                            <p:strVal val="0-ppt_w/2"/>
                                          </p:val>
                                        </p:tav>
                                      </p:tavLst>
                                    </p:anim>
                                    <p:anim calcmode="lin" valueType="num">
                                      <p:cBhvr additive="base">
                                        <p:cTn id="163" dur="3000"/>
                                        <p:tgtEl>
                                          <p:spTgt spid="8"/>
                                        </p:tgtEl>
                                        <p:attrNameLst>
                                          <p:attrName>ppt_y</p:attrName>
                                        </p:attrNameLst>
                                      </p:cBhvr>
                                      <p:tavLst>
                                        <p:tav tm="0">
                                          <p:val>
                                            <p:strVal val="ppt_y"/>
                                          </p:val>
                                        </p:tav>
                                        <p:tav tm="100000">
                                          <p:val>
                                            <p:strVal val="ppt_y"/>
                                          </p:val>
                                        </p:tav>
                                      </p:tavLst>
                                    </p:anim>
                                    <p:set>
                                      <p:cBhvr>
                                        <p:cTn id="164" dur="1" fill="hold">
                                          <p:stCondLst>
                                            <p:cond delay="2999"/>
                                          </p:stCondLst>
                                        </p:cTn>
                                        <p:tgtEl>
                                          <p:spTgt spid="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9"/>
                                        </p:tgtEl>
                                        <p:attrNameLst>
                                          <p:attrName>ppt_x</p:attrName>
                                        </p:attrNameLst>
                                      </p:cBhvr>
                                      <p:tavLst>
                                        <p:tav tm="0">
                                          <p:val>
                                            <p:strVal val="ppt_x"/>
                                          </p:val>
                                        </p:tav>
                                        <p:tav tm="100000">
                                          <p:val>
                                            <p:strVal val="0-ppt_w/2"/>
                                          </p:val>
                                        </p:tav>
                                      </p:tavLst>
                                    </p:anim>
                                    <p:anim calcmode="lin" valueType="num">
                                      <p:cBhvr additive="base">
                                        <p:cTn id="167" dur="3000"/>
                                        <p:tgtEl>
                                          <p:spTgt spid="9"/>
                                        </p:tgtEl>
                                        <p:attrNameLst>
                                          <p:attrName>ppt_y</p:attrName>
                                        </p:attrNameLst>
                                      </p:cBhvr>
                                      <p:tavLst>
                                        <p:tav tm="0">
                                          <p:val>
                                            <p:strVal val="ppt_y"/>
                                          </p:val>
                                        </p:tav>
                                        <p:tav tm="100000">
                                          <p:val>
                                            <p:strVal val="ppt_y"/>
                                          </p:val>
                                        </p:tav>
                                      </p:tavLst>
                                    </p:anim>
                                    <p:set>
                                      <p:cBhvr>
                                        <p:cTn id="168" dur="1" fill="hold">
                                          <p:stCondLst>
                                            <p:cond delay="2999"/>
                                          </p:stCondLst>
                                        </p:cTn>
                                        <p:tgtEl>
                                          <p:spTgt spid="9"/>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ppt_y"/>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8"/>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9"/>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0"/>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1"/>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2"/>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3"/>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hi.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8572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50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2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14300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42872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51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3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28601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7173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52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14324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42902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71474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28624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3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85775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14353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42925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504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600076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28654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572264"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85804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7143768"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42955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715272"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800105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286776"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57256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858280" y="1000108"/>
            <a:ext cx="285720" cy="4857784"/>
          </a:xfrm>
          <a:prstGeom prst="rect">
            <a:avLst/>
          </a:prstGeom>
          <a:blipFill dpi="0" rotWithShape="1">
            <a:blip r:embed="rId4">
              <a:duotone>
                <a:schemeClr val="accent5">
                  <a:shade val="45000"/>
                  <a:satMod val="135000"/>
                </a:schemeClr>
                <a:prstClr val="white"/>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1+#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1+#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1+#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1+#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0-#ppt_w/2"/>
                                          </p:val>
                                        </p:tav>
                                        <p:tav tm="100000">
                                          <p:val>
                                            <p:strVal val="#ppt_x"/>
                                          </p:val>
                                        </p:tav>
                                      </p:tavLst>
                                    </p:anim>
                                    <p:anim calcmode="lin" valueType="num">
                                      <p:cBhvr additive="base">
                                        <p:cTn id="123" dur="3000" fill="hold"/>
                                        <p:tgtEl>
                                          <p:spTgt spid="33"/>
                                        </p:tgtEl>
                                        <p:attrNameLst>
                                          <p:attrName>ppt_y</p:attrName>
                                        </p:attrNameLst>
                                      </p:cBhvr>
                                      <p:tavLst>
                                        <p:tav tm="0">
                                          <p:val>
                                            <p:strVal val="#ppt_y"/>
                                          </p:val>
                                        </p:tav>
                                        <p:tav tm="100000">
                                          <p:val>
                                            <p:strVal val="#ppt_y"/>
                                          </p:val>
                                        </p:tav>
                                      </p:tavLst>
                                    </p:anim>
                                  </p:childTnLst>
                                </p:cTn>
                              </p:par>
                              <p:par>
                                <p:cTn id="124" presetID="2" presetClass="entr" presetSubtype="2"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 calcmode="lin" valueType="num">
                                      <p:cBhvr additive="base">
                                        <p:cTn id="126" dur="3000" fill="hold"/>
                                        <p:tgtEl>
                                          <p:spTgt spid="34"/>
                                        </p:tgtEl>
                                        <p:attrNameLst>
                                          <p:attrName>ppt_x</p:attrName>
                                        </p:attrNameLst>
                                      </p:cBhvr>
                                      <p:tavLst>
                                        <p:tav tm="0">
                                          <p:val>
                                            <p:strVal val="1+#ppt_w/2"/>
                                          </p:val>
                                        </p:tav>
                                        <p:tav tm="100000">
                                          <p:val>
                                            <p:strVal val="#ppt_x"/>
                                          </p:val>
                                        </p:tav>
                                      </p:tavLst>
                                    </p:anim>
                                    <p:anim calcmode="lin" valueType="num">
                                      <p:cBhvr additive="base">
                                        <p:cTn id="127" dur="3000" fill="hold"/>
                                        <p:tgtEl>
                                          <p:spTgt spid="34"/>
                                        </p:tgtEl>
                                        <p:attrNameLst>
                                          <p:attrName>ppt_y</p:attrName>
                                        </p:attrNameLst>
                                      </p:cBhvr>
                                      <p:tavLst>
                                        <p:tav tm="0">
                                          <p:val>
                                            <p:strVal val="#ppt_y"/>
                                          </p:val>
                                        </p:tav>
                                        <p:tav tm="100000">
                                          <p:val>
                                            <p:strVal val="#ppt_y"/>
                                          </p:val>
                                        </p:tav>
                                      </p:tavLst>
                                    </p:anim>
                                  </p:childTnLst>
                                </p:cTn>
                              </p:par>
                              <p:par>
                                <p:cTn id="128" presetID="2" presetClass="entr" presetSubtype="8" fill="hold" grpId="0" nodeType="withEffect">
                                  <p:stCondLst>
                                    <p:cond delay="0"/>
                                  </p:stCondLst>
                                  <p:childTnLst>
                                    <p:set>
                                      <p:cBhvr>
                                        <p:cTn id="129" dur="1" fill="hold">
                                          <p:stCondLst>
                                            <p:cond delay="0"/>
                                          </p:stCondLst>
                                        </p:cTn>
                                        <p:tgtEl>
                                          <p:spTgt spid="35"/>
                                        </p:tgtEl>
                                        <p:attrNameLst>
                                          <p:attrName>style.visibility</p:attrName>
                                        </p:attrNameLst>
                                      </p:cBhvr>
                                      <p:to>
                                        <p:strVal val="visible"/>
                                      </p:to>
                                    </p:set>
                                    <p:anim calcmode="lin" valueType="num">
                                      <p:cBhvr additive="base">
                                        <p:cTn id="130" dur="3000" fill="hold"/>
                                        <p:tgtEl>
                                          <p:spTgt spid="35"/>
                                        </p:tgtEl>
                                        <p:attrNameLst>
                                          <p:attrName>ppt_x</p:attrName>
                                        </p:attrNameLst>
                                      </p:cBhvr>
                                      <p:tavLst>
                                        <p:tav tm="0">
                                          <p:val>
                                            <p:strVal val="0-#ppt_w/2"/>
                                          </p:val>
                                        </p:tav>
                                        <p:tav tm="100000">
                                          <p:val>
                                            <p:strVal val="#ppt_x"/>
                                          </p:val>
                                        </p:tav>
                                      </p:tavLst>
                                    </p:anim>
                                    <p:anim calcmode="lin" valueType="num">
                                      <p:cBhvr additive="base">
                                        <p:cTn id="131" dur="3000" fill="hold"/>
                                        <p:tgtEl>
                                          <p:spTgt spid="35"/>
                                        </p:tgtEl>
                                        <p:attrNameLst>
                                          <p:attrName>ppt_y</p:attrName>
                                        </p:attrNameLst>
                                      </p:cBhvr>
                                      <p:tavLst>
                                        <p:tav tm="0">
                                          <p:val>
                                            <p:strVal val="#ppt_y"/>
                                          </p:val>
                                        </p:tav>
                                        <p:tav tm="100000">
                                          <p:val>
                                            <p:strVal val="#ppt_y"/>
                                          </p:val>
                                        </p:tav>
                                      </p:tavLst>
                                    </p:anim>
                                  </p:childTnLst>
                                </p:cTn>
                              </p:par>
                              <p:par>
                                <p:cTn id="132" presetID="2" presetClass="entr" presetSubtype="2" fill="hold" grpId="0" nodeType="withEffect">
                                  <p:stCondLst>
                                    <p:cond delay="0"/>
                                  </p:stCondLst>
                                  <p:childTnLst>
                                    <p:set>
                                      <p:cBhvr>
                                        <p:cTn id="133" dur="1" fill="hold">
                                          <p:stCondLst>
                                            <p:cond delay="0"/>
                                          </p:stCondLst>
                                        </p:cTn>
                                        <p:tgtEl>
                                          <p:spTgt spid="36"/>
                                        </p:tgtEl>
                                        <p:attrNameLst>
                                          <p:attrName>style.visibility</p:attrName>
                                        </p:attrNameLst>
                                      </p:cBhvr>
                                      <p:to>
                                        <p:strVal val="visible"/>
                                      </p:to>
                                    </p:set>
                                    <p:anim calcmode="lin" valueType="num">
                                      <p:cBhvr additive="base">
                                        <p:cTn id="134" dur="3000" fill="hold"/>
                                        <p:tgtEl>
                                          <p:spTgt spid="36"/>
                                        </p:tgtEl>
                                        <p:attrNameLst>
                                          <p:attrName>ppt_x</p:attrName>
                                        </p:attrNameLst>
                                      </p:cBhvr>
                                      <p:tavLst>
                                        <p:tav tm="0">
                                          <p:val>
                                            <p:strVal val="1+#ppt_w/2"/>
                                          </p:val>
                                        </p:tav>
                                        <p:tav tm="100000">
                                          <p:val>
                                            <p:strVal val="#ppt_x"/>
                                          </p:val>
                                        </p:tav>
                                      </p:tavLst>
                                    </p:anim>
                                    <p:anim calcmode="lin" valueType="num">
                                      <p:cBhvr additive="base">
                                        <p:cTn id="135" dur="3000" fill="hold"/>
                                        <p:tgtEl>
                                          <p:spTgt spid="36"/>
                                        </p:tgtEl>
                                        <p:attrNameLst>
                                          <p:attrName>ppt_y</p:attrName>
                                        </p:attrNameLst>
                                      </p:cBhvr>
                                      <p:tavLst>
                                        <p:tav tm="0">
                                          <p:val>
                                            <p:strVal val="#ppt_y"/>
                                          </p:val>
                                        </p:tav>
                                        <p:tav tm="100000">
                                          <p:val>
                                            <p:strVal val="#ppt_y"/>
                                          </p:val>
                                        </p:tav>
                                      </p:tavLst>
                                    </p:anim>
                                  </p:childTnLst>
                                </p:cTn>
                              </p:par>
                              <p:par>
                                <p:cTn id="136" presetID="13" presetClass="entr" presetSubtype="16" fill="hold" grpId="1" nodeType="withEffect">
                                  <p:stCondLst>
                                    <p:cond delay="0"/>
                                  </p:stCondLst>
                                  <p:childTnLst>
                                    <p:set>
                                      <p:cBhvr>
                                        <p:cTn id="137" dur="1" fill="hold">
                                          <p:stCondLst>
                                            <p:cond delay="0"/>
                                          </p:stCondLst>
                                        </p:cTn>
                                        <p:tgtEl>
                                          <p:spTgt spid="5"/>
                                        </p:tgtEl>
                                        <p:attrNameLst>
                                          <p:attrName>style.visibility</p:attrName>
                                        </p:attrNameLst>
                                      </p:cBhvr>
                                      <p:to>
                                        <p:strVal val="visible"/>
                                      </p:to>
                                    </p:set>
                                    <p:animEffect transition="in" filter="plus(in)">
                                      <p:cBhvr>
                                        <p:cTn id="138" dur="3000"/>
                                        <p:tgtEl>
                                          <p:spTgt spid="5"/>
                                        </p:tgtEl>
                                      </p:cBhvr>
                                    </p:animEffect>
                                  </p:childTnLst>
                                </p:cTn>
                              </p:par>
                              <p:par>
                                <p:cTn id="139" presetID="13" presetClass="entr" presetSubtype="16" fill="hold" grpId="1" nodeType="withEffect">
                                  <p:stCondLst>
                                    <p:cond delay="0"/>
                                  </p:stCondLst>
                                  <p:childTnLst>
                                    <p:set>
                                      <p:cBhvr>
                                        <p:cTn id="140" dur="1" fill="hold">
                                          <p:stCondLst>
                                            <p:cond delay="0"/>
                                          </p:stCondLst>
                                        </p:cTn>
                                        <p:tgtEl>
                                          <p:spTgt spid="6"/>
                                        </p:tgtEl>
                                        <p:attrNameLst>
                                          <p:attrName>style.visibility</p:attrName>
                                        </p:attrNameLst>
                                      </p:cBhvr>
                                      <p:to>
                                        <p:strVal val="visible"/>
                                      </p:to>
                                    </p:set>
                                    <p:animEffect transition="in" filter="plus(in)">
                                      <p:cBhvr>
                                        <p:cTn id="141" dur="3000"/>
                                        <p:tgtEl>
                                          <p:spTgt spid="6"/>
                                        </p:tgtEl>
                                      </p:cBhvr>
                                    </p:animEffect>
                                  </p:childTnLst>
                                </p:cTn>
                              </p:par>
                              <p:par>
                                <p:cTn id="142" presetID="13" presetClass="entr" presetSubtype="16" fill="hold" grpId="1" nodeType="with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plus(in)">
                                      <p:cBhvr>
                                        <p:cTn id="144" dur="3000"/>
                                        <p:tgtEl>
                                          <p:spTgt spid="7"/>
                                        </p:tgtEl>
                                      </p:cBhvr>
                                    </p:animEffect>
                                  </p:childTnLst>
                                </p:cTn>
                              </p:par>
                              <p:par>
                                <p:cTn id="145" presetID="13" presetClass="entr" presetSubtype="16" fill="hold" grpId="1" nodeType="withEffect">
                                  <p:stCondLst>
                                    <p:cond delay="0"/>
                                  </p:stCondLst>
                                  <p:childTnLst>
                                    <p:set>
                                      <p:cBhvr>
                                        <p:cTn id="146" dur="1" fill="hold">
                                          <p:stCondLst>
                                            <p:cond delay="0"/>
                                          </p:stCondLst>
                                        </p:cTn>
                                        <p:tgtEl>
                                          <p:spTgt spid="8"/>
                                        </p:tgtEl>
                                        <p:attrNameLst>
                                          <p:attrName>style.visibility</p:attrName>
                                        </p:attrNameLst>
                                      </p:cBhvr>
                                      <p:to>
                                        <p:strVal val="visible"/>
                                      </p:to>
                                    </p:set>
                                    <p:animEffect transition="in" filter="plus(in)">
                                      <p:cBhvr>
                                        <p:cTn id="147" dur="3000"/>
                                        <p:tgtEl>
                                          <p:spTgt spid="8"/>
                                        </p:tgtEl>
                                      </p:cBhvr>
                                    </p:animEffect>
                                  </p:childTnLst>
                                </p:cTn>
                              </p:par>
                              <p:par>
                                <p:cTn id="148" presetID="13" presetClass="entr" presetSubtype="16" fill="hold" grpId="1" nodeType="withEffect">
                                  <p:stCondLst>
                                    <p:cond delay="0"/>
                                  </p:stCondLst>
                                  <p:childTnLst>
                                    <p:set>
                                      <p:cBhvr>
                                        <p:cTn id="149" dur="1" fill="hold">
                                          <p:stCondLst>
                                            <p:cond delay="0"/>
                                          </p:stCondLst>
                                        </p:cTn>
                                        <p:tgtEl>
                                          <p:spTgt spid="9"/>
                                        </p:tgtEl>
                                        <p:attrNameLst>
                                          <p:attrName>style.visibility</p:attrName>
                                        </p:attrNameLst>
                                      </p:cBhvr>
                                      <p:to>
                                        <p:strVal val="visible"/>
                                      </p:to>
                                    </p:set>
                                    <p:animEffect transition="in" filter="plus(in)">
                                      <p:cBhvr>
                                        <p:cTn id="150" dur="3000"/>
                                        <p:tgtEl>
                                          <p:spTgt spid="9"/>
                                        </p:tgtEl>
                                      </p:cBhvr>
                                    </p:animEffect>
                                  </p:childTnLst>
                                </p:cTn>
                              </p:par>
                              <p:par>
                                <p:cTn id="151" presetID="13" presetClass="entr" presetSubtype="16" fill="hold" grpId="1" nodeType="withEffect">
                                  <p:stCondLst>
                                    <p:cond delay="0"/>
                                  </p:stCondLst>
                                  <p:childTnLst>
                                    <p:set>
                                      <p:cBhvr>
                                        <p:cTn id="152" dur="1" fill="hold">
                                          <p:stCondLst>
                                            <p:cond delay="0"/>
                                          </p:stCondLst>
                                        </p:cTn>
                                        <p:tgtEl>
                                          <p:spTgt spid="10"/>
                                        </p:tgtEl>
                                        <p:attrNameLst>
                                          <p:attrName>style.visibility</p:attrName>
                                        </p:attrNameLst>
                                      </p:cBhvr>
                                      <p:to>
                                        <p:strVal val="visible"/>
                                      </p:to>
                                    </p:set>
                                    <p:animEffect transition="in" filter="plus(in)">
                                      <p:cBhvr>
                                        <p:cTn id="153" dur="3000"/>
                                        <p:tgtEl>
                                          <p:spTgt spid="10"/>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11"/>
                                        </p:tgtEl>
                                        <p:attrNameLst>
                                          <p:attrName>style.visibility</p:attrName>
                                        </p:attrNameLst>
                                      </p:cBhvr>
                                      <p:to>
                                        <p:strVal val="visible"/>
                                      </p:to>
                                    </p:set>
                                    <p:animEffect transition="in" filter="plus(in)">
                                      <p:cBhvr>
                                        <p:cTn id="156" dur="3000"/>
                                        <p:tgtEl>
                                          <p:spTgt spid="11"/>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13"/>
                                        </p:tgtEl>
                                        <p:attrNameLst>
                                          <p:attrName>style.visibility</p:attrName>
                                        </p:attrNameLst>
                                      </p:cBhvr>
                                      <p:to>
                                        <p:strVal val="visible"/>
                                      </p:to>
                                    </p:set>
                                    <p:animEffect transition="in" filter="plus(in)">
                                      <p:cBhvr>
                                        <p:cTn id="162" dur="3000"/>
                                        <p:tgtEl>
                                          <p:spTgt spid="13"/>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14"/>
                                        </p:tgtEl>
                                        <p:attrNameLst>
                                          <p:attrName>style.visibility</p:attrName>
                                        </p:attrNameLst>
                                      </p:cBhvr>
                                      <p:to>
                                        <p:strVal val="visible"/>
                                      </p:to>
                                    </p:set>
                                    <p:animEffect transition="in" filter="plus(in)">
                                      <p:cBhvr>
                                        <p:cTn id="165" dur="3000"/>
                                        <p:tgtEl>
                                          <p:spTgt spid="14"/>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15"/>
                                        </p:tgtEl>
                                        <p:attrNameLst>
                                          <p:attrName>style.visibility</p:attrName>
                                        </p:attrNameLst>
                                      </p:cBhvr>
                                      <p:to>
                                        <p:strVal val="visible"/>
                                      </p:to>
                                    </p:set>
                                    <p:animEffect transition="in" filter="plus(in)">
                                      <p:cBhvr>
                                        <p:cTn id="168" dur="3000"/>
                                        <p:tgtEl>
                                          <p:spTgt spid="15"/>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16"/>
                                        </p:tgtEl>
                                        <p:attrNameLst>
                                          <p:attrName>style.visibility</p:attrName>
                                        </p:attrNameLst>
                                      </p:cBhvr>
                                      <p:to>
                                        <p:strVal val="visible"/>
                                      </p:to>
                                    </p:set>
                                    <p:animEffect transition="in" filter="plus(in)">
                                      <p:cBhvr>
                                        <p:cTn id="171" dur="3000"/>
                                        <p:tgtEl>
                                          <p:spTgt spid="16"/>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7"/>
                                        </p:tgtEl>
                                        <p:attrNameLst>
                                          <p:attrName>style.visibility</p:attrName>
                                        </p:attrNameLst>
                                      </p:cBhvr>
                                      <p:to>
                                        <p:strVal val="visible"/>
                                      </p:to>
                                    </p:set>
                                    <p:animEffect transition="in" filter="plus(in)">
                                      <p:cBhvr>
                                        <p:cTn id="174" dur="3000"/>
                                        <p:tgtEl>
                                          <p:spTgt spid="17"/>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8"/>
                                        </p:tgtEl>
                                        <p:attrNameLst>
                                          <p:attrName>style.visibility</p:attrName>
                                        </p:attrNameLst>
                                      </p:cBhvr>
                                      <p:to>
                                        <p:strVal val="visible"/>
                                      </p:to>
                                    </p:set>
                                    <p:animEffect transition="in" filter="plus(in)">
                                      <p:cBhvr>
                                        <p:cTn id="177" dur="3000"/>
                                        <p:tgtEl>
                                          <p:spTgt spid="18"/>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9"/>
                                        </p:tgtEl>
                                        <p:attrNameLst>
                                          <p:attrName>style.visibility</p:attrName>
                                        </p:attrNameLst>
                                      </p:cBhvr>
                                      <p:to>
                                        <p:strVal val="visible"/>
                                      </p:to>
                                    </p:set>
                                    <p:animEffect transition="in" filter="plus(in)">
                                      <p:cBhvr>
                                        <p:cTn id="180" dur="3000"/>
                                        <p:tgtEl>
                                          <p:spTgt spid="19"/>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plus(in)">
                                      <p:cBhvr>
                                        <p:cTn id="183" dur="3000"/>
                                        <p:tgtEl>
                                          <p:spTgt spid="20"/>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22"/>
                                        </p:tgtEl>
                                        <p:attrNameLst>
                                          <p:attrName>style.visibility</p:attrName>
                                        </p:attrNameLst>
                                      </p:cBhvr>
                                      <p:to>
                                        <p:strVal val="visible"/>
                                      </p:to>
                                    </p:set>
                                    <p:animEffect transition="in" filter="plus(in)">
                                      <p:cBhvr>
                                        <p:cTn id="189" dur="3000"/>
                                        <p:tgtEl>
                                          <p:spTgt spid="22"/>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23"/>
                                        </p:tgtEl>
                                        <p:attrNameLst>
                                          <p:attrName>style.visibility</p:attrName>
                                        </p:attrNameLst>
                                      </p:cBhvr>
                                      <p:to>
                                        <p:strVal val="visible"/>
                                      </p:to>
                                    </p:set>
                                    <p:animEffect transition="in" filter="plus(in)">
                                      <p:cBhvr>
                                        <p:cTn id="192" dur="3000"/>
                                        <p:tgtEl>
                                          <p:spTgt spid="23"/>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plus(in)">
                                      <p:cBhvr>
                                        <p:cTn id="195" dur="3000"/>
                                        <p:tgtEl>
                                          <p:spTgt spid="24"/>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25"/>
                                        </p:tgtEl>
                                        <p:attrNameLst>
                                          <p:attrName>style.visibility</p:attrName>
                                        </p:attrNameLst>
                                      </p:cBhvr>
                                      <p:to>
                                        <p:strVal val="visible"/>
                                      </p:to>
                                    </p:set>
                                    <p:animEffect transition="in" filter="plus(in)">
                                      <p:cBhvr>
                                        <p:cTn id="198" dur="3000"/>
                                        <p:tgtEl>
                                          <p:spTgt spid="25"/>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26"/>
                                        </p:tgtEl>
                                        <p:attrNameLst>
                                          <p:attrName>style.visibility</p:attrName>
                                        </p:attrNameLst>
                                      </p:cBhvr>
                                      <p:to>
                                        <p:strVal val="visible"/>
                                      </p:to>
                                    </p:set>
                                    <p:animEffect transition="in" filter="plus(in)">
                                      <p:cBhvr>
                                        <p:cTn id="201" dur="3000"/>
                                        <p:tgtEl>
                                          <p:spTgt spid="26"/>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7"/>
                                        </p:tgtEl>
                                        <p:attrNameLst>
                                          <p:attrName>style.visibility</p:attrName>
                                        </p:attrNameLst>
                                      </p:cBhvr>
                                      <p:to>
                                        <p:strVal val="visible"/>
                                      </p:to>
                                    </p:set>
                                    <p:animEffect transition="in" filter="plus(in)">
                                      <p:cBhvr>
                                        <p:cTn id="204" dur="3000"/>
                                        <p:tgtEl>
                                          <p:spTgt spid="27"/>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8"/>
                                        </p:tgtEl>
                                        <p:attrNameLst>
                                          <p:attrName>style.visibility</p:attrName>
                                        </p:attrNameLst>
                                      </p:cBhvr>
                                      <p:to>
                                        <p:strVal val="visible"/>
                                      </p:to>
                                    </p:set>
                                    <p:animEffect transition="in" filter="plus(in)">
                                      <p:cBhvr>
                                        <p:cTn id="207" dur="3000"/>
                                        <p:tgtEl>
                                          <p:spTgt spid="28"/>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9"/>
                                        </p:tgtEl>
                                        <p:attrNameLst>
                                          <p:attrName>style.visibility</p:attrName>
                                        </p:attrNameLst>
                                      </p:cBhvr>
                                      <p:to>
                                        <p:strVal val="visible"/>
                                      </p:to>
                                    </p:set>
                                    <p:animEffect transition="in" filter="plus(in)">
                                      <p:cBhvr>
                                        <p:cTn id="210" dur="3000"/>
                                        <p:tgtEl>
                                          <p:spTgt spid="29"/>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30"/>
                                        </p:tgtEl>
                                        <p:attrNameLst>
                                          <p:attrName>style.visibility</p:attrName>
                                        </p:attrNameLst>
                                      </p:cBhvr>
                                      <p:to>
                                        <p:strVal val="visible"/>
                                      </p:to>
                                    </p:set>
                                    <p:animEffect transition="in" filter="plus(in)">
                                      <p:cBhvr>
                                        <p:cTn id="213" dur="3000"/>
                                        <p:tgtEl>
                                          <p:spTgt spid="30"/>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31"/>
                                        </p:tgtEl>
                                        <p:attrNameLst>
                                          <p:attrName>style.visibility</p:attrName>
                                        </p:attrNameLst>
                                      </p:cBhvr>
                                      <p:to>
                                        <p:strVal val="visible"/>
                                      </p:to>
                                    </p:set>
                                    <p:animEffect transition="in" filter="plus(in)">
                                      <p:cBhvr>
                                        <p:cTn id="216" dur="3000"/>
                                        <p:tgtEl>
                                          <p:spTgt spid="31"/>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32"/>
                                        </p:tgtEl>
                                        <p:attrNameLst>
                                          <p:attrName>style.visibility</p:attrName>
                                        </p:attrNameLst>
                                      </p:cBhvr>
                                      <p:to>
                                        <p:strVal val="visible"/>
                                      </p:to>
                                    </p:set>
                                    <p:animEffect transition="in" filter="plus(in)">
                                      <p:cBhvr>
                                        <p:cTn id="219" dur="3000"/>
                                        <p:tgtEl>
                                          <p:spTgt spid="32"/>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Effect transition="in" filter="plus(in)">
                                      <p:cBhvr>
                                        <p:cTn id="222" dur="3000"/>
                                        <p:tgtEl>
                                          <p:spTgt spid="33"/>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34"/>
                                        </p:tgtEl>
                                        <p:attrNameLst>
                                          <p:attrName>style.visibility</p:attrName>
                                        </p:attrNameLst>
                                      </p:cBhvr>
                                      <p:to>
                                        <p:strVal val="visible"/>
                                      </p:to>
                                    </p:set>
                                    <p:animEffect transition="in" filter="plus(in)">
                                      <p:cBhvr>
                                        <p:cTn id="225" dur="3000"/>
                                        <p:tgtEl>
                                          <p:spTgt spid="34"/>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35"/>
                                        </p:tgtEl>
                                        <p:attrNameLst>
                                          <p:attrName>style.visibility</p:attrName>
                                        </p:attrNameLst>
                                      </p:cBhvr>
                                      <p:to>
                                        <p:strVal val="visible"/>
                                      </p:to>
                                    </p:set>
                                    <p:animEffect transition="in" filter="plus(in)">
                                      <p:cBhvr>
                                        <p:cTn id="228" dur="3000"/>
                                        <p:tgtEl>
                                          <p:spTgt spid="35"/>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36"/>
                                        </p:tgtEl>
                                        <p:attrNameLst>
                                          <p:attrName>style.visibility</p:attrName>
                                        </p:attrNameLst>
                                      </p:cBhvr>
                                      <p:to>
                                        <p:strVal val="visible"/>
                                      </p:to>
                                    </p:set>
                                    <p:animEffect transition="in" filter="plus(in)">
                                      <p:cBhvr>
                                        <p:cTn id="231" dur="3000"/>
                                        <p:tgtEl>
                                          <p:spTgt spid="36"/>
                                        </p:tgtEl>
                                      </p:cBhvr>
                                    </p:animEffect>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8"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0-ppt_w/2"/>
                                          </p:val>
                                        </p:tav>
                                      </p:tavLst>
                                    </p:anim>
                                    <p:anim calcmode="lin" valueType="num">
                                      <p:cBhvr additive="base">
                                        <p:cTn id="299" dur="3000"/>
                                        <p:tgtEl>
                                          <p:spTgt spid="5"/>
                                        </p:tgtEl>
                                        <p:attrNameLst>
                                          <p:attrName>ppt_y</p:attrName>
                                        </p:attrNameLst>
                                      </p:cBhvr>
                                      <p:tavLst>
                                        <p:tav tm="0">
                                          <p:val>
                                            <p:strVal val="ppt_y"/>
                                          </p:val>
                                        </p:tav>
                                        <p:tav tm="100000">
                                          <p:val>
                                            <p:strVal val="ppt_y"/>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2"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1+ppt_w/2"/>
                                          </p:val>
                                        </p:tav>
                                      </p:tavLst>
                                    </p:anim>
                                    <p:anim calcmode="lin" valueType="num">
                                      <p:cBhvr additive="base">
                                        <p:cTn id="303" dur="3000"/>
                                        <p:tgtEl>
                                          <p:spTgt spid="6"/>
                                        </p:tgtEl>
                                        <p:attrNameLst>
                                          <p:attrName>ppt_y</p:attrName>
                                        </p:attrNameLst>
                                      </p:cBhvr>
                                      <p:tavLst>
                                        <p:tav tm="0">
                                          <p:val>
                                            <p:strVal val="ppt_y"/>
                                          </p:val>
                                        </p:tav>
                                        <p:tav tm="100000">
                                          <p:val>
                                            <p:strVal val="ppt_y"/>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8"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0-ppt_w/2"/>
                                          </p:val>
                                        </p:tav>
                                      </p:tavLst>
                                    </p:anim>
                                    <p:anim calcmode="lin" valueType="num">
                                      <p:cBhvr additive="base">
                                        <p:cTn id="307" dur="3000"/>
                                        <p:tgtEl>
                                          <p:spTgt spid="7"/>
                                        </p:tgtEl>
                                        <p:attrNameLst>
                                          <p:attrName>ppt_y</p:attrName>
                                        </p:attrNameLst>
                                      </p:cBhvr>
                                      <p:tavLst>
                                        <p:tav tm="0">
                                          <p:val>
                                            <p:strVal val="ppt_y"/>
                                          </p:val>
                                        </p:tav>
                                        <p:tav tm="100000">
                                          <p:val>
                                            <p:strVal val="ppt_y"/>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2"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1+ppt_w/2"/>
                                          </p:val>
                                        </p:tav>
                                      </p:tavLst>
                                    </p:anim>
                                    <p:anim calcmode="lin" valueType="num">
                                      <p:cBhvr additive="base">
                                        <p:cTn id="311" dur="3000"/>
                                        <p:tgtEl>
                                          <p:spTgt spid="8"/>
                                        </p:tgtEl>
                                        <p:attrNameLst>
                                          <p:attrName>ppt_y</p:attrName>
                                        </p:attrNameLst>
                                      </p:cBhvr>
                                      <p:tavLst>
                                        <p:tav tm="0">
                                          <p:val>
                                            <p:strVal val="ppt_y"/>
                                          </p:val>
                                        </p:tav>
                                        <p:tav tm="100000">
                                          <p:val>
                                            <p:strVal val="ppt_y"/>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8"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0-ppt_w/2"/>
                                          </p:val>
                                        </p:tav>
                                      </p:tavLst>
                                    </p:anim>
                                    <p:anim calcmode="lin" valueType="num">
                                      <p:cBhvr additive="base">
                                        <p:cTn id="315" dur="3000"/>
                                        <p:tgtEl>
                                          <p:spTgt spid="9"/>
                                        </p:tgtEl>
                                        <p:attrNameLst>
                                          <p:attrName>ppt_y</p:attrName>
                                        </p:attrNameLst>
                                      </p:cBhvr>
                                      <p:tavLst>
                                        <p:tav tm="0">
                                          <p:val>
                                            <p:strVal val="ppt_y"/>
                                          </p:val>
                                        </p:tav>
                                        <p:tav tm="100000">
                                          <p:val>
                                            <p:strVal val="ppt_y"/>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2"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1+ppt_w/2"/>
                                          </p:val>
                                        </p:tav>
                                      </p:tavLst>
                                    </p:anim>
                                    <p:anim calcmode="lin" valueType="num">
                                      <p:cBhvr additive="base">
                                        <p:cTn id="319" dur="3000"/>
                                        <p:tgtEl>
                                          <p:spTgt spid="10"/>
                                        </p:tgtEl>
                                        <p:attrNameLst>
                                          <p:attrName>ppt_y</p:attrName>
                                        </p:attrNameLst>
                                      </p:cBhvr>
                                      <p:tavLst>
                                        <p:tav tm="0">
                                          <p:val>
                                            <p:strVal val="ppt_y"/>
                                          </p:val>
                                        </p:tav>
                                        <p:tav tm="100000">
                                          <p:val>
                                            <p:strVal val="ppt_y"/>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8"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0-ppt_w/2"/>
                                          </p:val>
                                        </p:tav>
                                      </p:tavLst>
                                    </p:anim>
                                    <p:anim calcmode="lin" valueType="num">
                                      <p:cBhvr additive="base">
                                        <p:cTn id="323" dur="3000"/>
                                        <p:tgtEl>
                                          <p:spTgt spid="11"/>
                                        </p:tgtEl>
                                        <p:attrNameLst>
                                          <p:attrName>ppt_y</p:attrName>
                                        </p:attrNameLst>
                                      </p:cBhvr>
                                      <p:tavLst>
                                        <p:tav tm="0">
                                          <p:val>
                                            <p:strVal val="ppt_y"/>
                                          </p:val>
                                        </p:tav>
                                        <p:tav tm="100000">
                                          <p:val>
                                            <p:strVal val="ppt_y"/>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2"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1+ppt_w/2"/>
                                          </p:val>
                                        </p:tav>
                                      </p:tavLst>
                                    </p:anim>
                                    <p:anim calcmode="lin" valueType="num">
                                      <p:cBhvr additive="base">
                                        <p:cTn id="327" dur="3000"/>
                                        <p:tgtEl>
                                          <p:spTgt spid="12"/>
                                        </p:tgtEl>
                                        <p:attrNameLst>
                                          <p:attrName>ppt_y</p:attrName>
                                        </p:attrNameLst>
                                      </p:cBhvr>
                                      <p:tavLst>
                                        <p:tav tm="0">
                                          <p:val>
                                            <p:strVal val="ppt_y"/>
                                          </p:val>
                                        </p:tav>
                                        <p:tav tm="100000">
                                          <p:val>
                                            <p:strVal val="ppt_y"/>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8"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0-ppt_w/2"/>
                                          </p:val>
                                        </p:tav>
                                      </p:tavLst>
                                    </p:anim>
                                    <p:anim calcmode="lin" valueType="num">
                                      <p:cBhvr additive="base">
                                        <p:cTn id="331" dur="3000"/>
                                        <p:tgtEl>
                                          <p:spTgt spid="13"/>
                                        </p:tgtEl>
                                        <p:attrNameLst>
                                          <p:attrName>ppt_y</p:attrName>
                                        </p:attrNameLst>
                                      </p:cBhvr>
                                      <p:tavLst>
                                        <p:tav tm="0">
                                          <p:val>
                                            <p:strVal val="ppt_y"/>
                                          </p:val>
                                        </p:tav>
                                        <p:tav tm="100000">
                                          <p:val>
                                            <p:strVal val="ppt_y"/>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2"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1+ppt_w/2"/>
                                          </p:val>
                                        </p:tav>
                                      </p:tavLst>
                                    </p:anim>
                                    <p:anim calcmode="lin" valueType="num">
                                      <p:cBhvr additive="base">
                                        <p:cTn id="335" dur="3000"/>
                                        <p:tgtEl>
                                          <p:spTgt spid="14"/>
                                        </p:tgtEl>
                                        <p:attrNameLst>
                                          <p:attrName>ppt_y</p:attrName>
                                        </p:attrNameLst>
                                      </p:cBhvr>
                                      <p:tavLst>
                                        <p:tav tm="0">
                                          <p:val>
                                            <p:strVal val="ppt_y"/>
                                          </p:val>
                                        </p:tav>
                                        <p:tav tm="100000">
                                          <p:val>
                                            <p:strVal val="ppt_y"/>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8"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0-ppt_w/2"/>
                                          </p:val>
                                        </p:tav>
                                      </p:tavLst>
                                    </p:anim>
                                    <p:anim calcmode="lin" valueType="num">
                                      <p:cBhvr additive="base">
                                        <p:cTn id="339" dur="3000"/>
                                        <p:tgtEl>
                                          <p:spTgt spid="15"/>
                                        </p:tgtEl>
                                        <p:attrNameLst>
                                          <p:attrName>ppt_y</p:attrName>
                                        </p:attrNameLst>
                                      </p:cBhvr>
                                      <p:tavLst>
                                        <p:tav tm="0">
                                          <p:val>
                                            <p:strVal val="ppt_y"/>
                                          </p:val>
                                        </p:tav>
                                        <p:tav tm="100000">
                                          <p:val>
                                            <p:strVal val="ppt_y"/>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2"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1+ppt_w/2"/>
                                          </p:val>
                                        </p:tav>
                                      </p:tavLst>
                                    </p:anim>
                                    <p:anim calcmode="lin" valueType="num">
                                      <p:cBhvr additive="base">
                                        <p:cTn id="343" dur="3000"/>
                                        <p:tgtEl>
                                          <p:spTgt spid="16"/>
                                        </p:tgtEl>
                                        <p:attrNameLst>
                                          <p:attrName>ppt_y</p:attrName>
                                        </p:attrNameLst>
                                      </p:cBhvr>
                                      <p:tavLst>
                                        <p:tav tm="0">
                                          <p:val>
                                            <p:strVal val="ppt_y"/>
                                          </p:val>
                                        </p:tav>
                                        <p:tav tm="100000">
                                          <p:val>
                                            <p:strVal val="ppt_y"/>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8"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0-ppt_w/2"/>
                                          </p:val>
                                        </p:tav>
                                      </p:tavLst>
                                    </p:anim>
                                    <p:anim calcmode="lin" valueType="num">
                                      <p:cBhvr additive="base">
                                        <p:cTn id="347" dur="3000"/>
                                        <p:tgtEl>
                                          <p:spTgt spid="17"/>
                                        </p:tgtEl>
                                        <p:attrNameLst>
                                          <p:attrName>ppt_y</p:attrName>
                                        </p:attrNameLst>
                                      </p:cBhvr>
                                      <p:tavLst>
                                        <p:tav tm="0">
                                          <p:val>
                                            <p:strVal val="ppt_y"/>
                                          </p:val>
                                        </p:tav>
                                        <p:tav tm="100000">
                                          <p:val>
                                            <p:strVal val="ppt_y"/>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2"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1+ppt_w/2"/>
                                          </p:val>
                                        </p:tav>
                                      </p:tavLst>
                                    </p:anim>
                                    <p:anim calcmode="lin" valueType="num">
                                      <p:cBhvr additive="base">
                                        <p:cTn id="351" dur="3000"/>
                                        <p:tgtEl>
                                          <p:spTgt spid="18"/>
                                        </p:tgtEl>
                                        <p:attrNameLst>
                                          <p:attrName>ppt_y</p:attrName>
                                        </p:attrNameLst>
                                      </p:cBhvr>
                                      <p:tavLst>
                                        <p:tav tm="0">
                                          <p:val>
                                            <p:strVal val="ppt_y"/>
                                          </p:val>
                                        </p:tav>
                                        <p:tav tm="100000">
                                          <p:val>
                                            <p:strVal val="ppt_y"/>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8"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0-ppt_w/2"/>
                                          </p:val>
                                        </p:tav>
                                      </p:tavLst>
                                    </p:anim>
                                    <p:anim calcmode="lin" valueType="num">
                                      <p:cBhvr additive="base">
                                        <p:cTn id="355" dur="3000"/>
                                        <p:tgtEl>
                                          <p:spTgt spid="19"/>
                                        </p:tgtEl>
                                        <p:attrNameLst>
                                          <p:attrName>ppt_y</p:attrName>
                                        </p:attrNameLst>
                                      </p:cBhvr>
                                      <p:tavLst>
                                        <p:tav tm="0">
                                          <p:val>
                                            <p:strVal val="ppt_y"/>
                                          </p:val>
                                        </p:tav>
                                        <p:tav tm="100000">
                                          <p:val>
                                            <p:strVal val="ppt_y"/>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2"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1+ppt_w/2"/>
                                          </p:val>
                                        </p:tav>
                                      </p:tavLst>
                                    </p:anim>
                                    <p:anim calcmode="lin" valueType="num">
                                      <p:cBhvr additive="base">
                                        <p:cTn id="359" dur="3000"/>
                                        <p:tgtEl>
                                          <p:spTgt spid="20"/>
                                        </p:tgtEl>
                                        <p:attrNameLst>
                                          <p:attrName>ppt_y</p:attrName>
                                        </p:attrNameLst>
                                      </p:cBhvr>
                                      <p:tavLst>
                                        <p:tav tm="0">
                                          <p:val>
                                            <p:strVal val="ppt_y"/>
                                          </p:val>
                                        </p:tav>
                                        <p:tav tm="100000">
                                          <p:val>
                                            <p:strVal val="ppt_y"/>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8"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0-ppt_w/2"/>
                                          </p:val>
                                        </p:tav>
                                      </p:tavLst>
                                    </p:anim>
                                    <p:anim calcmode="lin" valueType="num">
                                      <p:cBhvr additive="base">
                                        <p:cTn id="363" dur="3000"/>
                                        <p:tgtEl>
                                          <p:spTgt spid="21"/>
                                        </p:tgtEl>
                                        <p:attrNameLst>
                                          <p:attrName>ppt_y</p:attrName>
                                        </p:attrNameLst>
                                      </p:cBhvr>
                                      <p:tavLst>
                                        <p:tav tm="0">
                                          <p:val>
                                            <p:strVal val="ppt_y"/>
                                          </p:val>
                                        </p:tav>
                                        <p:tav tm="100000">
                                          <p:val>
                                            <p:strVal val="ppt_y"/>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2"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1+ppt_w/2"/>
                                          </p:val>
                                        </p:tav>
                                      </p:tavLst>
                                    </p:anim>
                                    <p:anim calcmode="lin" valueType="num">
                                      <p:cBhvr additive="base">
                                        <p:cTn id="367" dur="3000"/>
                                        <p:tgtEl>
                                          <p:spTgt spid="22"/>
                                        </p:tgtEl>
                                        <p:attrNameLst>
                                          <p:attrName>ppt_y</p:attrName>
                                        </p:attrNameLst>
                                      </p:cBhvr>
                                      <p:tavLst>
                                        <p:tav tm="0">
                                          <p:val>
                                            <p:strVal val="ppt_y"/>
                                          </p:val>
                                        </p:tav>
                                        <p:tav tm="100000">
                                          <p:val>
                                            <p:strVal val="ppt_y"/>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8"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0-ppt_w/2"/>
                                          </p:val>
                                        </p:tav>
                                      </p:tavLst>
                                    </p:anim>
                                    <p:anim calcmode="lin" valueType="num">
                                      <p:cBhvr additive="base">
                                        <p:cTn id="371" dur="3000"/>
                                        <p:tgtEl>
                                          <p:spTgt spid="23"/>
                                        </p:tgtEl>
                                        <p:attrNameLst>
                                          <p:attrName>ppt_y</p:attrName>
                                        </p:attrNameLst>
                                      </p:cBhvr>
                                      <p:tavLst>
                                        <p:tav tm="0">
                                          <p:val>
                                            <p:strVal val="ppt_y"/>
                                          </p:val>
                                        </p:tav>
                                        <p:tav tm="100000">
                                          <p:val>
                                            <p:strVal val="ppt_y"/>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2"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1+ppt_w/2"/>
                                          </p:val>
                                        </p:tav>
                                      </p:tavLst>
                                    </p:anim>
                                    <p:anim calcmode="lin" valueType="num">
                                      <p:cBhvr additive="base">
                                        <p:cTn id="375" dur="3000"/>
                                        <p:tgtEl>
                                          <p:spTgt spid="24"/>
                                        </p:tgtEl>
                                        <p:attrNameLst>
                                          <p:attrName>ppt_y</p:attrName>
                                        </p:attrNameLst>
                                      </p:cBhvr>
                                      <p:tavLst>
                                        <p:tav tm="0">
                                          <p:val>
                                            <p:strVal val="ppt_y"/>
                                          </p:val>
                                        </p:tav>
                                        <p:tav tm="100000">
                                          <p:val>
                                            <p:strVal val="ppt_y"/>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8"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0-ppt_w/2"/>
                                          </p:val>
                                        </p:tav>
                                      </p:tavLst>
                                    </p:anim>
                                    <p:anim calcmode="lin" valueType="num">
                                      <p:cBhvr additive="base">
                                        <p:cTn id="379" dur="3000"/>
                                        <p:tgtEl>
                                          <p:spTgt spid="25"/>
                                        </p:tgtEl>
                                        <p:attrNameLst>
                                          <p:attrName>ppt_y</p:attrName>
                                        </p:attrNameLst>
                                      </p:cBhvr>
                                      <p:tavLst>
                                        <p:tav tm="0">
                                          <p:val>
                                            <p:strVal val="ppt_y"/>
                                          </p:val>
                                        </p:tav>
                                        <p:tav tm="100000">
                                          <p:val>
                                            <p:strVal val="ppt_y"/>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2"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1+ppt_w/2"/>
                                          </p:val>
                                        </p:tav>
                                      </p:tavLst>
                                    </p:anim>
                                    <p:anim calcmode="lin" valueType="num">
                                      <p:cBhvr additive="base">
                                        <p:cTn id="383" dur="3000"/>
                                        <p:tgtEl>
                                          <p:spTgt spid="26"/>
                                        </p:tgtEl>
                                        <p:attrNameLst>
                                          <p:attrName>ppt_y</p:attrName>
                                        </p:attrNameLst>
                                      </p:cBhvr>
                                      <p:tavLst>
                                        <p:tav tm="0">
                                          <p:val>
                                            <p:strVal val="ppt_y"/>
                                          </p:val>
                                        </p:tav>
                                        <p:tav tm="100000">
                                          <p:val>
                                            <p:strVal val="ppt_y"/>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8"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0-ppt_w/2"/>
                                          </p:val>
                                        </p:tav>
                                      </p:tavLst>
                                    </p:anim>
                                    <p:anim calcmode="lin" valueType="num">
                                      <p:cBhvr additive="base">
                                        <p:cTn id="387" dur="3000"/>
                                        <p:tgtEl>
                                          <p:spTgt spid="27"/>
                                        </p:tgtEl>
                                        <p:attrNameLst>
                                          <p:attrName>ppt_y</p:attrName>
                                        </p:attrNameLst>
                                      </p:cBhvr>
                                      <p:tavLst>
                                        <p:tav tm="0">
                                          <p:val>
                                            <p:strVal val="ppt_y"/>
                                          </p:val>
                                        </p:tav>
                                        <p:tav tm="100000">
                                          <p:val>
                                            <p:strVal val="ppt_y"/>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2"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1+ppt_w/2"/>
                                          </p:val>
                                        </p:tav>
                                      </p:tavLst>
                                    </p:anim>
                                    <p:anim calcmode="lin" valueType="num">
                                      <p:cBhvr additive="base">
                                        <p:cTn id="391" dur="3000"/>
                                        <p:tgtEl>
                                          <p:spTgt spid="28"/>
                                        </p:tgtEl>
                                        <p:attrNameLst>
                                          <p:attrName>ppt_y</p:attrName>
                                        </p:attrNameLst>
                                      </p:cBhvr>
                                      <p:tavLst>
                                        <p:tav tm="0">
                                          <p:val>
                                            <p:strVal val="ppt_y"/>
                                          </p:val>
                                        </p:tav>
                                        <p:tav tm="100000">
                                          <p:val>
                                            <p:strVal val="ppt_y"/>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8"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0-ppt_w/2"/>
                                          </p:val>
                                        </p:tav>
                                      </p:tavLst>
                                    </p:anim>
                                    <p:anim calcmode="lin" valueType="num">
                                      <p:cBhvr additive="base">
                                        <p:cTn id="395" dur="3000"/>
                                        <p:tgtEl>
                                          <p:spTgt spid="29"/>
                                        </p:tgtEl>
                                        <p:attrNameLst>
                                          <p:attrName>ppt_y</p:attrName>
                                        </p:attrNameLst>
                                      </p:cBhvr>
                                      <p:tavLst>
                                        <p:tav tm="0">
                                          <p:val>
                                            <p:strVal val="ppt_y"/>
                                          </p:val>
                                        </p:tav>
                                        <p:tav tm="100000">
                                          <p:val>
                                            <p:strVal val="ppt_y"/>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2"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1+ppt_w/2"/>
                                          </p:val>
                                        </p:tav>
                                      </p:tavLst>
                                    </p:anim>
                                    <p:anim calcmode="lin" valueType="num">
                                      <p:cBhvr additive="base">
                                        <p:cTn id="399" dur="3000"/>
                                        <p:tgtEl>
                                          <p:spTgt spid="30"/>
                                        </p:tgtEl>
                                        <p:attrNameLst>
                                          <p:attrName>ppt_y</p:attrName>
                                        </p:attrNameLst>
                                      </p:cBhvr>
                                      <p:tavLst>
                                        <p:tav tm="0">
                                          <p:val>
                                            <p:strVal val="ppt_y"/>
                                          </p:val>
                                        </p:tav>
                                        <p:tav tm="100000">
                                          <p:val>
                                            <p:strVal val="ppt_y"/>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8"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0-ppt_w/2"/>
                                          </p:val>
                                        </p:tav>
                                      </p:tavLst>
                                    </p:anim>
                                    <p:anim calcmode="lin" valueType="num">
                                      <p:cBhvr additive="base">
                                        <p:cTn id="403" dur="3000"/>
                                        <p:tgtEl>
                                          <p:spTgt spid="31"/>
                                        </p:tgtEl>
                                        <p:attrNameLst>
                                          <p:attrName>ppt_y</p:attrName>
                                        </p:attrNameLst>
                                      </p:cBhvr>
                                      <p:tavLst>
                                        <p:tav tm="0">
                                          <p:val>
                                            <p:strVal val="ppt_y"/>
                                          </p:val>
                                        </p:tav>
                                        <p:tav tm="100000">
                                          <p:val>
                                            <p:strVal val="ppt_y"/>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2"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1+ppt_w/2"/>
                                          </p:val>
                                        </p:tav>
                                      </p:tavLst>
                                    </p:anim>
                                    <p:anim calcmode="lin" valueType="num">
                                      <p:cBhvr additive="base">
                                        <p:cTn id="407" dur="3000"/>
                                        <p:tgtEl>
                                          <p:spTgt spid="32"/>
                                        </p:tgtEl>
                                        <p:attrNameLst>
                                          <p:attrName>ppt_y</p:attrName>
                                        </p:attrNameLst>
                                      </p:cBhvr>
                                      <p:tavLst>
                                        <p:tav tm="0">
                                          <p:val>
                                            <p:strVal val="ppt_y"/>
                                          </p:val>
                                        </p:tav>
                                        <p:tav tm="100000">
                                          <p:val>
                                            <p:strVal val="ppt_y"/>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8"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0-ppt_w/2"/>
                                          </p:val>
                                        </p:tav>
                                      </p:tavLst>
                                    </p:anim>
                                    <p:anim calcmode="lin" valueType="num">
                                      <p:cBhvr additive="base">
                                        <p:cTn id="411" dur="3000"/>
                                        <p:tgtEl>
                                          <p:spTgt spid="33"/>
                                        </p:tgtEl>
                                        <p:attrNameLst>
                                          <p:attrName>ppt_y</p:attrName>
                                        </p:attrNameLst>
                                      </p:cBhvr>
                                      <p:tavLst>
                                        <p:tav tm="0">
                                          <p:val>
                                            <p:strVal val="ppt_y"/>
                                          </p:val>
                                        </p:tav>
                                        <p:tav tm="100000">
                                          <p:val>
                                            <p:strVal val="ppt_y"/>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2"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1+ppt_w/2"/>
                                          </p:val>
                                        </p:tav>
                                      </p:tavLst>
                                    </p:anim>
                                    <p:anim calcmode="lin" valueType="num">
                                      <p:cBhvr additive="base">
                                        <p:cTn id="415" dur="3000"/>
                                        <p:tgtEl>
                                          <p:spTgt spid="34"/>
                                        </p:tgtEl>
                                        <p:attrNameLst>
                                          <p:attrName>ppt_y</p:attrName>
                                        </p:attrNameLst>
                                      </p:cBhvr>
                                      <p:tavLst>
                                        <p:tav tm="0">
                                          <p:val>
                                            <p:strVal val="ppt_y"/>
                                          </p:val>
                                        </p:tav>
                                        <p:tav tm="100000">
                                          <p:val>
                                            <p:strVal val="ppt_y"/>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8"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0-ppt_w/2"/>
                                          </p:val>
                                        </p:tav>
                                      </p:tavLst>
                                    </p:anim>
                                    <p:anim calcmode="lin" valueType="num">
                                      <p:cBhvr additive="base">
                                        <p:cTn id="419" dur="3000"/>
                                        <p:tgtEl>
                                          <p:spTgt spid="35"/>
                                        </p:tgtEl>
                                        <p:attrNameLst>
                                          <p:attrName>ppt_y</p:attrName>
                                        </p:attrNameLst>
                                      </p:cBhvr>
                                      <p:tavLst>
                                        <p:tav tm="0">
                                          <p:val>
                                            <p:strVal val="ppt_y"/>
                                          </p:val>
                                        </p:tav>
                                        <p:tav tm="100000">
                                          <p:val>
                                            <p:strVal val="ppt_y"/>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2"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1+ppt_w/2"/>
                                          </p:val>
                                        </p:tav>
                                      </p:tavLst>
                                    </p:anim>
                                    <p:anim calcmode="lin" valueType="num">
                                      <p:cBhvr additive="base">
                                        <p:cTn id="423" dur="3000"/>
                                        <p:tgtEl>
                                          <p:spTgt spid="36"/>
                                        </p:tgtEl>
                                        <p:attrNameLst>
                                          <p:attrName>ppt_y</p:attrName>
                                        </p:attrNameLst>
                                      </p:cBhvr>
                                      <p:tavLst>
                                        <p:tav tm="0">
                                          <p:val>
                                            <p:strVal val="ppt_y"/>
                                          </p:val>
                                        </p:tav>
                                        <p:tav tm="100000">
                                          <p:val>
                                            <p:strVal val="ppt_y"/>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37"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Vertic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duotone>
                <a:schemeClr val="accent5">
                  <a:shade val="45000"/>
                  <a:satMod val="135000"/>
                </a:schemeClr>
                <a:prstClr val="white"/>
              </a:duotone>
              <a:lum bright="-20000" contrast="20000"/>
            </a:blip>
            <a:tile tx="0" ty="0" sx="100000" sy="100000" flip="none" algn="tl"/>
          </a:blipFill>
        </p:spPr>
        <p:txBody>
          <a:bodyPr/>
          <a:lstStyle/>
          <a:p>
            <a:endParaRPr lang="es-ES" dirty="0"/>
          </a:p>
        </p:txBody>
      </p:sp>
      <p:pic>
        <p:nvPicPr>
          <p:cNvPr id="4" name="3 Imagen" descr="k..jpg"/>
          <p:cNvPicPr>
            <a:picLocks noChangeAspect="1"/>
          </p:cNvPicPr>
          <p:nvPr/>
        </p:nvPicPr>
        <p:blipFill>
          <a:blip r:embed="rId3"/>
          <a:stretch>
            <a:fillRect/>
          </a:stretch>
        </p:blipFill>
        <p:spPr>
          <a:xfrm>
            <a:off x="0" y="0"/>
            <a:ext cx="9144000" cy="6858000"/>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prstClr val="black"/>
                <a:schemeClr val="accent5">
                  <a:tint val="45000"/>
                  <a:satMod val="400000"/>
                </a:scheme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img-1878125868.jpg"/>
          <p:cNvPicPr>
            <a:picLocks noChangeAspect="1"/>
          </p:cNvPicPr>
          <p:nvPr/>
        </p:nvPicPr>
        <p:blipFill>
          <a:blip r:embed="rId3"/>
          <a:stretch>
            <a:fillRect/>
          </a:stretch>
        </p:blipFill>
        <p:spPr>
          <a:xfrm>
            <a:off x="0" y="0"/>
            <a:ext cx="9144000" cy="6858000"/>
          </a:xfrm>
          <a:prstGeom prst="rect">
            <a:avLst/>
          </a:prstGeom>
        </p:spPr>
      </p:pic>
      <p:sp>
        <p:nvSpPr>
          <p:cNvPr id="5" name="4 Rombo"/>
          <p:cNvSpPr/>
          <p:nvPr/>
        </p:nvSpPr>
        <p:spPr>
          <a:xfrm>
            <a:off x="1785918" y="0"/>
            <a:ext cx="5572164" cy="6858000"/>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66"/>
            <a:ext cx="5072098" cy="6143668"/>
          </a:xfrm>
          <a:prstGeom prst="diamond">
            <a:avLst/>
          </a:prstGeom>
          <a:blipFill>
            <a:blip r:embed="rId4">
              <a:duotone>
                <a:schemeClr val="accent5">
                  <a:shade val="45000"/>
                  <a:satMod val="135000"/>
                </a:schemeClr>
                <a:prstClr val="white"/>
              </a:duotone>
              <a:lum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357422" y="714356"/>
            <a:ext cx="4429156" cy="5429288"/>
          </a:xfrm>
          <a:prstGeom prst="diamond">
            <a:avLst/>
          </a:prstGeom>
          <a:blipFill>
            <a:blip r:embed="rId4">
              <a:duotone>
                <a:schemeClr val="accent5">
                  <a:shade val="45000"/>
                  <a:satMod val="135000"/>
                </a:schemeClr>
                <a:prstClr val="white"/>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643174" y="1000108"/>
            <a:ext cx="3857652" cy="4786346"/>
          </a:xfrm>
          <a:prstGeom prst="diamond">
            <a:avLst/>
          </a:prstGeom>
          <a:blipFill>
            <a:blip r:embed="rId4">
              <a:duotone>
                <a:schemeClr val="accent5">
                  <a:shade val="45000"/>
                  <a:satMod val="135000"/>
                </a:schemeClr>
                <a:prstClr val="white"/>
              </a:duotone>
              <a:lum bright="4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3000364" y="1285860"/>
            <a:ext cx="3143272" cy="4143404"/>
          </a:xfrm>
          <a:prstGeom prst="diamond">
            <a:avLst/>
          </a:prstGeom>
          <a:blipFill>
            <a:blip r:embed="rId4">
              <a:duotone>
                <a:schemeClr val="accent1">
                  <a:shade val="45000"/>
                  <a:satMod val="135000"/>
                </a:schemeClr>
                <a:prstClr val="white"/>
              </a:duotone>
              <a:lum brigh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7000" fill="hold"/>
                                        <p:tgtEl>
                                          <p:spTgt spid="5"/>
                                        </p:tgtEl>
                                        <p:attrNameLst>
                                          <p:attrName>ppt_w</p:attrName>
                                        </p:attrNameLst>
                                      </p:cBhvr>
                                      <p:tavLst>
                                        <p:tav tm="0">
                                          <p:val>
                                            <p:fltVal val="0"/>
                                          </p:val>
                                        </p:tav>
                                        <p:tav tm="100000">
                                          <p:val>
                                            <p:strVal val="#ppt_w"/>
                                          </p:val>
                                        </p:tav>
                                      </p:tavLst>
                                    </p:anim>
                                    <p:anim calcmode="lin" valueType="num">
                                      <p:cBhvr>
                                        <p:cTn id="11" dur="7000" fill="hold"/>
                                        <p:tgtEl>
                                          <p:spTgt spid="5"/>
                                        </p:tgtEl>
                                        <p:attrNameLst>
                                          <p:attrName>ppt_h</p:attrName>
                                        </p:attrNameLst>
                                      </p:cBhvr>
                                      <p:tavLst>
                                        <p:tav tm="0">
                                          <p:val>
                                            <p:fltVal val="0"/>
                                          </p:val>
                                        </p:tav>
                                        <p:tav tm="100000">
                                          <p:val>
                                            <p:strVal val="#ppt_h"/>
                                          </p:val>
                                        </p:tav>
                                      </p:tavLst>
                                    </p:anim>
                                    <p:anim calcmode="lin" valueType="num">
                                      <p:cBhvr>
                                        <p:cTn id="12" dur="7000" fill="hold"/>
                                        <p:tgtEl>
                                          <p:spTgt spid="5"/>
                                        </p:tgtEl>
                                        <p:attrNameLst>
                                          <p:attrName>ppt_x</p:attrName>
                                        </p:attrNameLst>
                                      </p:cBhvr>
                                      <p:tavLst>
                                        <p:tav tm="0">
                                          <p:val>
                                            <p:fltVal val="0.5"/>
                                          </p:val>
                                        </p:tav>
                                        <p:tav tm="100000">
                                          <p:val>
                                            <p:strVal val="#ppt_x"/>
                                          </p:val>
                                        </p:tav>
                                      </p:tavLst>
                                    </p:anim>
                                    <p:anim calcmode="lin" valueType="num">
                                      <p:cBhvr>
                                        <p:cTn id="13" dur="7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6000" fill="hold"/>
                                        <p:tgtEl>
                                          <p:spTgt spid="6"/>
                                        </p:tgtEl>
                                        <p:attrNameLst>
                                          <p:attrName>ppt_w</p:attrName>
                                        </p:attrNameLst>
                                      </p:cBhvr>
                                      <p:tavLst>
                                        <p:tav tm="0">
                                          <p:val>
                                            <p:fltVal val="0"/>
                                          </p:val>
                                        </p:tav>
                                        <p:tav tm="100000">
                                          <p:val>
                                            <p:strVal val="#ppt_w"/>
                                          </p:val>
                                        </p:tav>
                                      </p:tavLst>
                                    </p:anim>
                                    <p:anim calcmode="lin" valueType="num">
                                      <p:cBhvr>
                                        <p:cTn id="17" dur="6000" fill="hold"/>
                                        <p:tgtEl>
                                          <p:spTgt spid="6"/>
                                        </p:tgtEl>
                                        <p:attrNameLst>
                                          <p:attrName>ppt_h</p:attrName>
                                        </p:attrNameLst>
                                      </p:cBhvr>
                                      <p:tavLst>
                                        <p:tav tm="0">
                                          <p:val>
                                            <p:fltVal val="0"/>
                                          </p:val>
                                        </p:tav>
                                        <p:tav tm="100000">
                                          <p:val>
                                            <p:strVal val="#ppt_h"/>
                                          </p:val>
                                        </p:tav>
                                      </p:tavLst>
                                    </p:anim>
                                    <p:anim calcmode="lin" valueType="num">
                                      <p:cBhvr>
                                        <p:cTn id="18" dur="6000" fill="hold"/>
                                        <p:tgtEl>
                                          <p:spTgt spid="6"/>
                                        </p:tgtEl>
                                        <p:attrNameLst>
                                          <p:attrName>ppt_x</p:attrName>
                                        </p:attrNameLst>
                                      </p:cBhvr>
                                      <p:tavLst>
                                        <p:tav tm="0">
                                          <p:val>
                                            <p:fltVal val="0.5"/>
                                          </p:val>
                                        </p:tav>
                                        <p:tav tm="100000">
                                          <p:val>
                                            <p:strVal val="#ppt_x"/>
                                          </p:val>
                                        </p:tav>
                                      </p:tavLst>
                                    </p:anim>
                                    <p:anim calcmode="lin" valueType="num">
                                      <p:cBhvr>
                                        <p:cTn id="19" dur="6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ppt_w</p:attrName>
                                        </p:attrNameLst>
                                      </p:cBhvr>
                                      <p:tavLst>
                                        <p:tav tm="0">
                                          <p:val>
                                            <p:fltVal val="0"/>
                                          </p:val>
                                        </p:tav>
                                        <p:tav tm="100000">
                                          <p:val>
                                            <p:strVal val="#ppt_w"/>
                                          </p:val>
                                        </p:tav>
                                      </p:tavLst>
                                    </p:anim>
                                    <p:anim calcmode="lin" valueType="num">
                                      <p:cBhvr>
                                        <p:cTn id="23" dur="5000" fill="hold"/>
                                        <p:tgtEl>
                                          <p:spTgt spid="7"/>
                                        </p:tgtEl>
                                        <p:attrNameLst>
                                          <p:attrName>ppt_h</p:attrName>
                                        </p:attrNameLst>
                                      </p:cBhvr>
                                      <p:tavLst>
                                        <p:tav tm="0">
                                          <p:val>
                                            <p:fltVal val="0"/>
                                          </p:val>
                                        </p:tav>
                                        <p:tav tm="100000">
                                          <p:val>
                                            <p:strVal val="#ppt_h"/>
                                          </p:val>
                                        </p:tav>
                                      </p:tavLst>
                                    </p:anim>
                                    <p:anim calcmode="lin" valueType="num">
                                      <p:cBhvr>
                                        <p:cTn id="24" dur="5000" fill="hold"/>
                                        <p:tgtEl>
                                          <p:spTgt spid="7"/>
                                        </p:tgtEl>
                                        <p:attrNameLst>
                                          <p:attrName>ppt_x</p:attrName>
                                        </p:attrNameLst>
                                      </p:cBhvr>
                                      <p:tavLst>
                                        <p:tav tm="0">
                                          <p:val>
                                            <p:fltVal val="0.5"/>
                                          </p:val>
                                        </p:tav>
                                        <p:tav tm="100000">
                                          <p:val>
                                            <p:strVal val="#ppt_x"/>
                                          </p:val>
                                        </p:tav>
                                      </p:tavLst>
                                    </p:anim>
                                    <p:anim calcmode="lin" valueType="num">
                                      <p:cBhvr>
                                        <p:cTn id="25" dur="5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0" fill="hold"/>
                                        <p:tgtEl>
                                          <p:spTgt spid="8"/>
                                        </p:tgtEl>
                                        <p:attrNameLst>
                                          <p:attrName>ppt_w</p:attrName>
                                        </p:attrNameLst>
                                      </p:cBhvr>
                                      <p:tavLst>
                                        <p:tav tm="0">
                                          <p:val>
                                            <p:fltVal val="0"/>
                                          </p:val>
                                        </p:tav>
                                        <p:tav tm="100000">
                                          <p:val>
                                            <p:strVal val="#ppt_w"/>
                                          </p:val>
                                        </p:tav>
                                      </p:tavLst>
                                    </p:anim>
                                    <p:anim calcmode="lin" valueType="num">
                                      <p:cBhvr>
                                        <p:cTn id="29" dur="4000" fill="hold"/>
                                        <p:tgtEl>
                                          <p:spTgt spid="8"/>
                                        </p:tgtEl>
                                        <p:attrNameLst>
                                          <p:attrName>ppt_h</p:attrName>
                                        </p:attrNameLst>
                                      </p:cBhvr>
                                      <p:tavLst>
                                        <p:tav tm="0">
                                          <p:val>
                                            <p:fltVal val="0"/>
                                          </p:val>
                                        </p:tav>
                                        <p:tav tm="100000">
                                          <p:val>
                                            <p:strVal val="#ppt_h"/>
                                          </p:val>
                                        </p:tav>
                                      </p:tavLst>
                                    </p:anim>
                                    <p:anim calcmode="lin" valueType="num">
                                      <p:cBhvr>
                                        <p:cTn id="30" dur="4000" fill="hold"/>
                                        <p:tgtEl>
                                          <p:spTgt spid="8"/>
                                        </p:tgtEl>
                                        <p:attrNameLst>
                                          <p:attrName>ppt_x</p:attrName>
                                        </p:attrNameLst>
                                      </p:cBhvr>
                                      <p:tavLst>
                                        <p:tav tm="0">
                                          <p:val>
                                            <p:fltVal val="0.5"/>
                                          </p:val>
                                        </p:tav>
                                        <p:tav tm="100000">
                                          <p:val>
                                            <p:strVal val="#ppt_x"/>
                                          </p:val>
                                        </p:tav>
                                      </p:tavLst>
                                    </p:anim>
                                    <p:anim calcmode="lin" valueType="num">
                                      <p:cBhvr>
                                        <p:cTn id="31" dur="4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17" presetClass="entr" presetSubtype="10"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7000" fill="hold"/>
                                        <p:tgtEl>
                                          <p:spTgt spid="5"/>
                                        </p:tgtEl>
                                        <p:attrNameLst>
                                          <p:attrName>ppt_w</p:attrName>
                                        </p:attrNameLst>
                                      </p:cBhvr>
                                      <p:tavLst>
                                        <p:tav tm="0">
                                          <p:val>
                                            <p:fltVal val="0"/>
                                          </p:val>
                                        </p:tav>
                                        <p:tav tm="100000">
                                          <p:val>
                                            <p:strVal val="#ppt_w"/>
                                          </p:val>
                                        </p:tav>
                                      </p:tavLst>
                                    </p:anim>
                                    <p:anim calcmode="lin" valueType="num">
                                      <p:cBhvr>
                                        <p:cTn id="41" dur="7000" fill="hold"/>
                                        <p:tgtEl>
                                          <p:spTgt spid="5"/>
                                        </p:tgtEl>
                                        <p:attrNameLst>
                                          <p:attrName>ppt_h</p:attrName>
                                        </p:attrNameLst>
                                      </p:cBhvr>
                                      <p:tavLst>
                                        <p:tav tm="0">
                                          <p:val>
                                            <p:strVal val="#ppt_h"/>
                                          </p:val>
                                        </p:tav>
                                        <p:tav tm="100000">
                                          <p:val>
                                            <p:strVal val="#ppt_h"/>
                                          </p:val>
                                        </p:tav>
                                      </p:tavLst>
                                    </p:anim>
                                  </p:childTnLst>
                                </p:cTn>
                              </p:par>
                              <p:par>
                                <p:cTn id="42" presetID="17" presetClass="entr" presetSubtype="10"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6000" fill="hold"/>
                                        <p:tgtEl>
                                          <p:spTgt spid="6"/>
                                        </p:tgtEl>
                                        <p:attrNameLst>
                                          <p:attrName>ppt_w</p:attrName>
                                        </p:attrNameLst>
                                      </p:cBhvr>
                                      <p:tavLst>
                                        <p:tav tm="0">
                                          <p:val>
                                            <p:fltVal val="0"/>
                                          </p:val>
                                        </p:tav>
                                        <p:tav tm="100000">
                                          <p:val>
                                            <p:strVal val="#ppt_w"/>
                                          </p:val>
                                        </p:tav>
                                      </p:tavLst>
                                    </p:anim>
                                    <p:anim calcmode="lin" valueType="num">
                                      <p:cBhvr>
                                        <p:cTn id="45" dur="6000" fill="hold"/>
                                        <p:tgtEl>
                                          <p:spTgt spid="6"/>
                                        </p:tgtEl>
                                        <p:attrNameLst>
                                          <p:attrName>ppt_h</p:attrName>
                                        </p:attrNameLst>
                                      </p:cBhvr>
                                      <p:tavLst>
                                        <p:tav tm="0">
                                          <p:val>
                                            <p:strVal val="#ppt_h"/>
                                          </p:val>
                                        </p:tav>
                                        <p:tav tm="100000">
                                          <p:val>
                                            <p:strVal val="#ppt_h"/>
                                          </p:val>
                                        </p:tav>
                                      </p:tavLst>
                                    </p:anim>
                                  </p:childTnLst>
                                </p:cTn>
                              </p:par>
                              <p:par>
                                <p:cTn id="46" presetID="17" presetClass="entr" presetSubtype="10" fill="hold" grpId="1"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5000" fill="hold"/>
                                        <p:tgtEl>
                                          <p:spTgt spid="7"/>
                                        </p:tgtEl>
                                        <p:attrNameLst>
                                          <p:attrName>ppt_w</p:attrName>
                                        </p:attrNameLst>
                                      </p:cBhvr>
                                      <p:tavLst>
                                        <p:tav tm="0">
                                          <p:val>
                                            <p:fltVal val="0"/>
                                          </p:val>
                                        </p:tav>
                                        <p:tav tm="100000">
                                          <p:val>
                                            <p:strVal val="#ppt_w"/>
                                          </p:val>
                                        </p:tav>
                                      </p:tavLst>
                                    </p:anim>
                                    <p:anim calcmode="lin" valueType="num">
                                      <p:cBhvr>
                                        <p:cTn id="49" dur="5000" fill="hold"/>
                                        <p:tgtEl>
                                          <p:spTgt spid="7"/>
                                        </p:tgtEl>
                                        <p:attrNameLst>
                                          <p:attrName>ppt_h</p:attrName>
                                        </p:attrNameLst>
                                      </p:cBhvr>
                                      <p:tavLst>
                                        <p:tav tm="0">
                                          <p:val>
                                            <p:strVal val="#ppt_h"/>
                                          </p:val>
                                        </p:tav>
                                        <p:tav tm="100000">
                                          <p:val>
                                            <p:strVal val="#ppt_h"/>
                                          </p:val>
                                        </p:tav>
                                      </p:tavLst>
                                    </p:anim>
                                  </p:childTnLst>
                                </p:cTn>
                              </p:par>
                              <p:par>
                                <p:cTn id="50" presetID="17" presetClass="entr" presetSubtype="10" fill="hold" grpId="1"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4000" fill="hold"/>
                                        <p:tgtEl>
                                          <p:spTgt spid="8"/>
                                        </p:tgtEl>
                                        <p:attrNameLst>
                                          <p:attrName>ppt_w</p:attrName>
                                        </p:attrNameLst>
                                      </p:cBhvr>
                                      <p:tavLst>
                                        <p:tav tm="0">
                                          <p:val>
                                            <p:fltVal val="0"/>
                                          </p:val>
                                        </p:tav>
                                        <p:tav tm="100000">
                                          <p:val>
                                            <p:strVal val="#ppt_w"/>
                                          </p:val>
                                        </p:tav>
                                      </p:tavLst>
                                    </p:anim>
                                    <p:anim calcmode="lin" valueType="num">
                                      <p:cBhvr>
                                        <p:cTn id="53" dur="4000" fill="hold"/>
                                        <p:tgtEl>
                                          <p:spTgt spid="8"/>
                                        </p:tgtEl>
                                        <p:attrNameLst>
                                          <p:attrName>ppt_h</p:attrName>
                                        </p:attrNameLst>
                                      </p:cBhvr>
                                      <p:tavLst>
                                        <p:tav tm="0">
                                          <p:val>
                                            <p:strVal val="#ppt_h"/>
                                          </p:val>
                                        </p:tav>
                                        <p:tav tm="100000">
                                          <p:val>
                                            <p:strVal val="#ppt_h"/>
                                          </p:val>
                                        </p:tav>
                                      </p:tavLst>
                                    </p:anim>
                                  </p:childTnLst>
                                </p:cTn>
                              </p:par>
                              <p:par>
                                <p:cTn id="54" presetID="17"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3000" fill="hold"/>
                                        <p:tgtEl>
                                          <p:spTgt spid="9"/>
                                        </p:tgtEl>
                                        <p:attrNameLst>
                                          <p:attrName>ppt_w</p:attrName>
                                        </p:attrNameLst>
                                      </p:cBhvr>
                                      <p:tavLst>
                                        <p:tav tm="0">
                                          <p:val>
                                            <p:fltVal val="0"/>
                                          </p:val>
                                        </p:tav>
                                        <p:tav tm="100000">
                                          <p:val>
                                            <p:strVal val="#ppt_w"/>
                                          </p:val>
                                        </p:tav>
                                      </p:tavLst>
                                    </p:anim>
                                    <p:anim calcmode="lin" valueType="num">
                                      <p:cBhvr>
                                        <p:cTn id="57" dur="3000" fill="hold"/>
                                        <p:tgtEl>
                                          <p:spTgt spid="9"/>
                                        </p:tgtEl>
                                        <p:attrNameLst>
                                          <p:attrName>ppt_h</p:attrName>
                                        </p:attrNameLst>
                                      </p:cBhvr>
                                      <p:tavLst>
                                        <p:tav tm="0">
                                          <p:val>
                                            <p:strVal val="#ppt_h"/>
                                          </p:val>
                                        </p:tav>
                                        <p:tav tm="100000">
                                          <p:val>
                                            <p:strVal val="#ppt_h"/>
                                          </p:val>
                                        </p:tav>
                                      </p:tavLst>
                                    </p:anim>
                                  </p:childTnLst>
                                </p:cTn>
                              </p:par>
                            </p:childTnLst>
                          </p:cTn>
                        </p:par>
                        <p:par>
                          <p:cTn id="58" fill="hold">
                            <p:stCondLst>
                              <p:cond delay="7000"/>
                            </p:stCondLst>
                            <p:childTnLst>
                              <p:par>
                                <p:cTn id="59" presetID="17" presetClass="exit" presetSubtype="10" fill="hold" grpId="2" nodeType="afterEffect">
                                  <p:stCondLst>
                                    <p:cond delay="0"/>
                                  </p:stCondLst>
                                  <p:childTnLst>
                                    <p:anim calcmode="lin" valueType="num">
                                      <p:cBhvr>
                                        <p:cTn id="60" dur="7000"/>
                                        <p:tgtEl>
                                          <p:spTgt spid="5"/>
                                        </p:tgtEl>
                                        <p:attrNameLst>
                                          <p:attrName>ppt_w</p:attrName>
                                        </p:attrNameLst>
                                      </p:cBhvr>
                                      <p:tavLst>
                                        <p:tav tm="0">
                                          <p:val>
                                            <p:strVal val="ppt_w"/>
                                          </p:val>
                                        </p:tav>
                                        <p:tav tm="100000">
                                          <p:val>
                                            <p:fltVal val="0"/>
                                          </p:val>
                                        </p:tav>
                                      </p:tavLst>
                                    </p:anim>
                                    <p:anim calcmode="lin" valueType="num">
                                      <p:cBhvr>
                                        <p:cTn id="61" dur="7000"/>
                                        <p:tgtEl>
                                          <p:spTgt spid="5"/>
                                        </p:tgtEl>
                                        <p:attrNameLst>
                                          <p:attrName>ppt_h</p:attrName>
                                        </p:attrNameLst>
                                      </p:cBhvr>
                                      <p:tavLst>
                                        <p:tav tm="0">
                                          <p:val>
                                            <p:strVal val="ppt_h"/>
                                          </p:val>
                                        </p:tav>
                                        <p:tav tm="100000">
                                          <p:val>
                                            <p:strVal val="ppt_h"/>
                                          </p:val>
                                        </p:tav>
                                      </p:tavLst>
                                    </p:anim>
                                    <p:set>
                                      <p:cBhvr>
                                        <p:cTn id="62" dur="1" fill="hold">
                                          <p:stCondLst>
                                            <p:cond delay="6999"/>
                                          </p:stCondLst>
                                        </p:cTn>
                                        <p:tgtEl>
                                          <p:spTgt spid="5"/>
                                        </p:tgtEl>
                                        <p:attrNameLst>
                                          <p:attrName>style.visibility</p:attrName>
                                        </p:attrNameLst>
                                      </p:cBhvr>
                                      <p:to>
                                        <p:strVal val="hidden"/>
                                      </p:to>
                                    </p:set>
                                  </p:childTnLst>
                                </p:cTn>
                              </p:par>
                              <p:par>
                                <p:cTn id="63" presetID="17" presetClass="exit" presetSubtype="10" fill="hold" grpId="2" nodeType="withEffect">
                                  <p:stCondLst>
                                    <p:cond delay="0"/>
                                  </p:stCondLst>
                                  <p:childTnLst>
                                    <p:anim calcmode="lin" valueType="num">
                                      <p:cBhvr>
                                        <p:cTn id="64" dur="6000"/>
                                        <p:tgtEl>
                                          <p:spTgt spid="6"/>
                                        </p:tgtEl>
                                        <p:attrNameLst>
                                          <p:attrName>ppt_w</p:attrName>
                                        </p:attrNameLst>
                                      </p:cBhvr>
                                      <p:tavLst>
                                        <p:tav tm="0">
                                          <p:val>
                                            <p:strVal val="ppt_w"/>
                                          </p:val>
                                        </p:tav>
                                        <p:tav tm="100000">
                                          <p:val>
                                            <p:fltVal val="0"/>
                                          </p:val>
                                        </p:tav>
                                      </p:tavLst>
                                    </p:anim>
                                    <p:anim calcmode="lin" valueType="num">
                                      <p:cBhvr>
                                        <p:cTn id="65" dur="6000"/>
                                        <p:tgtEl>
                                          <p:spTgt spid="6"/>
                                        </p:tgtEl>
                                        <p:attrNameLst>
                                          <p:attrName>ppt_h</p:attrName>
                                        </p:attrNameLst>
                                      </p:cBhvr>
                                      <p:tavLst>
                                        <p:tav tm="0">
                                          <p:val>
                                            <p:strVal val="ppt_h"/>
                                          </p:val>
                                        </p:tav>
                                        <p:tav tm="100000">
                                          <p:val>
                                            <p:strVal val="ppt_h"/>
                                          </p:val>
                                        </p:tav>
                                      </p:tavLst>
                                    </p:anim>
                                    <p:set>
                                      <p:cBhvr>
                                        <p:cTn id="66" dur="1" fill="hold">
                                          <p:stCondLst>
                                            <p:cond delay="5999"/>
                                          </p:stCondLst>
                                        </p:cTn>
                                        <p:tgtEl>
                                          <p:spTgt spid="6"/>
                                        </p:tgtEl>
                                        <p:attrNameLst>
                                          <p:attrName>style.visibility</p:attrName>
                                        </p:attrNameLst>
                                      </p:cBhvr>
                                      <p:to>
                                        <p:strVal val="hidden"/>
                                      </p:to>
                                    </p:set>
                                  </p:childTnLst>
                                </p:cTn>
                              </p:par>
                              <p:par>
                                <p:cTn id="67" presetID="17" presetClass="exit" presetSubtype="10" fill="hold" grpId="2" nodeType="withEffect">
                                  <p:stCondLst>
                                    <p:cond delay="0"/>
                                  </p:stCondLst>
                                  <p:childTnLst>
                                    <p:anim calcmode="lin" valueType="num">
                                      <p:cBhvr>
                                        <p:cTn id="68" dur="5000"/>
                                        <p:tgtEl>
                                          <p:spTgt spid="7"/>
                                        </p:tgtEl>
                                        <p:attrNameLst>
                                          <p:attrName>ppt_w</p:attrName>
                                        </p:attrNameLst>
                                      </p:cBhvr>
                                      <p:tavLst>
                                        <p:tav tm="0">
                                          <p:val>
                                            <p:strVal val="ppt_w"/>
                                          </p:val>
                                        </p:tav>
                                        <p:tav tm="100000">
                                          <p:val>
                                            <p:fltVal val="0"/>
                                          </p:val>
                                        </p:tav>
                                      </p:tavLst>
                                    </p:anim>
                                    <p:anim calcmode="lin" valueType="num">
                                      <p:cBhvr>
                                        <p:cTn id="69" dur="5000"/>
                                        <p:tgtEl>
                                          <p:spTgt spid="7"/>
                                        </p:tgtEl>
                                        <p:attrNameLst>
                                          <p:attrName>ppt_h</p:attrName>
                                        </p:attrNameLst>
                                      </p:cBhvr>
                                      <p:tavLst>
                                        <p:tav tm="0">
                                          <p:val>
                                            <p:strVal val="ppt_h"/>
                                          </p:val>
                                        </p:tav>
                                        <p:tav tm="100000">
                                          <p:val>
                                            <p:strVal val="ppt_h"/>
                                          </p:val>
                                        </p:tav>
                                      </p:tavLst>
                                    </p:anim>
                                    <p:set>
                                      <p:cBhvr>
                                        <p:cTn id="70" dur="1" fill="hold">
                                          <p:stCondLst>
                                            <p:cond delay="4999"/>
                                          </p:stCondLst>
                                        </p:cTn>
                                        <p:tgtEl>
                                          <p:spTgt spid="7"/>
                                        </p:tgtEl>
                                        <p:attrNameLst>
                                          <p:attrName>style.visibility</p:attrName>
                                        </p:attrNameLst>
                                      </p:cBhvr>
                                      <p:to>
                                        <p:strVal val="hidden"/>
                                      </p:to>
                                    </p:set>
                                  </p:childTnLst>
                                </p:cTn>
                              </p:par>
                              <p:par>
                                <p:cTn id="71" presetID="17" presetClass="exit" presetSubtype="10" fill="hold" grpId="2" nodeType="withEffect">
                                  <p:stCondLst>
                                    <p:cond delay="0"/>
                                  </p:stCondLst>
                                  <p:childTnLst>
                                    <p:anim calcmode="lin" valueType="num">
                                      <p:cBhvr>
                                        <p:cTn id="72" dur="4000"/>
                                        <p:tgtEl>
                                          <p:spTgt spid="8"/>
                                        </p:tgtEl>
                                        <p:attrNameLst>
                                          <p:attrName>ppt_w</p:attrName>
                                        </p:attrNameLst>
                                      </p:cBhvr>
                                      <p:tavLst>
                                        <p:tav tm="0">
                                          <p:val>
                                            <p:strVal val="ppt_w"/>
                                          </p:val>
                                        </p:tav>
                                        <p:tav tm="100000">
                                          <p:val>
                                            <p:fltVal val="0"/>
                                          </p:val>
                                        </p:tav>
                                      </p:tavLst>
                                    </p:anim>
                                    <p:anim calcmode="lin" valueType="num">
                                      <p:cBhvr>
                                        <p:cTn id="73" dur="4000"/>
                                        <p:tgtEl>
                                          <p:spTgt spid="8"/>
                                        </p:tgtEl>
                                        <p:attrNameLst>
                                          <p:attrName>ppt_h</p:attrName>
                                        </p:attrNameLst>
                                      </p:cBhvr>
                                      <p:tavLst>
                                        <p:tav tm="0">
                                          <p:val>
                                            <p:strVal val="ppt_h"/>
                                          </p:val>
                                        </p:tav>
                                        <p:tav tm="100000">
                                          <p:val>
                                            <p:strVal val="ppt_h"/>
                                          </p:val>
                                        </p:tav>
                                      </p:tavLst>
                                    </p:anim>
                                    <p:set>
                                      <p:cBhvr>
                                        <p:cTn id="74" dur="1" fill="hold">
                                          <p:stCondLst>
                                            <p:cond delay="3999"/>
                                          </p:stCondLst>
                                        </p:cTn>
                                        <p:tgtEl>
                                          <p:spTgt spid="8"/>
                                        </p:tgtEl>
                                        <p:attrNameLst>
                                          <p:attrName>style.visibility</p:attrName>
                                        </p:attrNameLst>
                                      </p:cBhvr>
                                      <p:to>
                                        <p:strVal val="hidden"/>
                                      </p:to>
                                    </p:set>
                                  </p:childTnLst>
                                </p:cTn>
                              </p:par>
                              <p:par>
                                <p:cTn id="75" presetID="17" presetClass="exit" presetSubtype="10" fill="hold" grpId="2" nodeType="withEffect">
                                  <p:stCondLst>
                                    <p:cond delay="0"/>
                                  </p:stCondLst>
                                  <p:childTnLst>
                                    <p:anim calcmode="lin" valueType="num">
                                      <p:cBhvr>
                                        <p:cTn id="76" dur="3000"/>
                                        <p:tgtEl>
                                          <p:spTgt spid="9"/>
                                        </p:tgtEl>
                                        <p:attrNameLst>
                                          <p:attrName>ppt_w</p:attrName>
                                        </p:attrNameLst>
                                      </p:cBhvr>
                                      <p:tavLst>
                                        <p:tav tm="0">
                                          <p:val>
                                            <p:strVal val="ppt_w"/>
                                          </p:val>
                                        </p:tav>
                                        <p:tav tm="100000">
                                          <p:val>
                                            <p:fltVal val="0"/>
                                          </p:val>
                                        </p:tav>
                                      </p:tavLst>
                                    </p:anim>
                                    <p:anim calcmode="lin" valueType="num">
                                      <p:cBhvr>
                                        <p:cTn id="77" dur="3000"/>
                                        <p:tgtEl>
                                          <p:spTgt spid="9"/>
                                        </p:tgtEl>
                                        <p:attrNameLst>
                                          <p:attrName>ppt_h</p:attrName>
                                        </p:attrNameLst>
                                      </p:cBhvr>
                                      <p:tavLst>
                                        <p:tav tm="0">
                                          <p:val>
                                            <p:strVal val="ppt_h"/>
                                          </p:val>
                                        </p:tav>
                                        <p:tav tm="100000">
                                          <p:val>
                                            <p:strVal val="ppt_h"/>
                                          </p:val>
                                        </p:tav>
                                      </p:tavLst>
                                    </p:anim>
                                    <p:set>
                                      <p:cBhvr>
                                        <p:cTn id="78" dur="1" fill="hold">
                                          <p:stCondLst>
                                            <p:cond delay="2999"/>
                                          </p:stCondLst>
                                        </p:cTn>
                                        <p:tgtEl>
                                          <p:spTgt spid="9"/>
                                        </p:tgtEl>
                                        <p:attrNameLst>
                                          <p:attrName>style.visibility</p:attrName>
                                        </p:attrNameLst>
                                      </p:cBhvr>
                                      <p:to>
                                        <p:strVal val="hidden"/>
                                      </p:to>
                                    </p:set>
                                  </p:childTnLst>
                                </p:cTn>
                              </p:par>
                              <p:par>
                                <p:cTn id="79" presetID="19" presetClass="exit" presetSubtype="5" fill="hold" grpId="4" nodeType="withEffect">
                                  <p:stCondLst>
                                    <p:cond delay="0"/>
                                  </p:stCondLst>
                                  <p:childTnLst>
                                    <p:anim calcmode="lin" valueType="num">
                                      <p:cBhvr>
                                        <p:cTn id="80" dur="7000"/>
                                        <p:tgtEl>
                                          <p:spTgt spid="5"/>
                                        </p:tgtEl>
                                        <p:attrNameLst>
                                          <p:attrName>ppt_w</p:attrName>
                                        </p:attrNameLst>
                                      </p:cBhvr>
                                      <p:tavLst>
                                        <p:tav tm="0">
                                          <p:val>
                                            <p:strVal val="ppt_w"/>
                                          </p:val>
                                        </p:tav>
                                        <p:tav tm="100000">
                                          <p:val>
                                            <p:strVal val="ppt_w"/>
                                          </p:val>
                                        </p:tav>
                                      </p:tavLst>
                                    </p:anim>
                                    <p:anim calcmode="lin" valueType="num">
                                      <p:cBhvr>
                                        <p:cTn id="81" dur="7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2" dur="1" fill="hold">
                                          <p:stCondLst>
                                            <p:cond delay="6999"/>
                                          </p:stCondLst>
                                        </p:cTn>
                                        <p:tgtEl>
                                          <p:spTgt spid="5"/>
                                        </p:tgtEl>
                                        <p:attrNameLst>
                                          <p:attrName>style.visibility</p:attrName>
                                        </p:attrNameLst>
                                      </p:cBhvr>
                                      <p:to>
                                        <p:strVal val="hidden"/>
                                      </p:to>
                                    </p:set>
                                  </p:childTnLst>
                                </p:cTn>
                              </p:par>
                              <p:par>
                                <p:cTn id="83" presetID="19" presetClass="exit" presetSubtype="5" fill="hold" grpId="4" nodeType="withEffect">
                                  <p:stCondLst>
                                    <p:cond delay="0"/>
                                  </p:stCondLst>
                                  <p:childTnLst>
                                    <p:anim calcmode="lin" valueType="num">
                                      <p:cBhvr>
                                        <p:cTn id="84" dur="6000"/>
                                        <p:tgtEl>
                                          <p:spTgt spid="6"/>
                                        </p:tgtEl>
                                        <p:attrNameLst>
                                          <p:attrName>ppt_w</p:attrName>
                                        </p:attrNameLst>
                                      </p:cBhvr>
                                      <p:tavLst>
                                        <p:tav tm="0">
                                          <p:val>
                                            <p:strVal val="ppt_w"/>
                                          </p:val>
                                        </p:tav>
                                        <p:tav tm="100000">
                                          <p:val>
                                            <p:strVal val="ppt_w"/>
                                          </p:val>
                                        </p:tav>
                                      </p:tavLst>
                                    </p:anim>
                                    <p:anim calcmode="lin" valueType="num">
                                      <p:cBhvr>
                                        <p:cTn id="85" dur="6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6" dur="1" fill="hold">
                                          <p:stCondLst>
                                            <p:cond delay="5999"/>
                                          </p:stCondLst>
                                        </p:cTn>
                                        <p:tgtEl>
                                          <p:spTgt spid="6"/>
                                        </p:tgtEl>
                                        <p:attrNameLst>
                                          <p:attrName>style.visibility</p:attrName>
                                        </p:attrNameLst>
                                      </p:cBhvr>
                                      <p:to>
                                        <p:strVal val="hidden"/>
                                      </p:to>
                                    </p:set>
                                  </p:childTnLst>
                                </p:cTn>
                              </p:par>
                              <p:par>
                                <p:cTn id="87" presetID="19" presetClass="exit" presetSubtype="5" fill="hold" grpId="4" nodeType="withEffect">
                                  <p:stCondLst>
                                    <p:cond delay="0"/>
                                  </p:stCondLst>
                                  <p:childTnLst>
                                    <p:anim calcmode="lin" valueType="num">
                                      <p:cBhvr>
                                        <p:cTn id="88" dur="5000"/>
                                        <p:tgtEl>
                                          <p:spTgt spid="7"/>
                                        </p:tgtEl>
                                        <p:attrNameLst>
                                          <p:attrName>ppt_w</p:attrName>
                                        </p:attrNameLst>
                                      </p:cBhvr>
                                      <p:tavLst>
                                        <p:tav tm="0">
                                          <p:val>
                                            <p:strVal val="ppt_w"/>
                                          </p:val>
                                        </p:tav>
                                        <p:tav tm="100000">
                                          <p:val>
                                            <p:strVal val="ppt_w"/>
                                          </p:val>
                                        </p:tav>
                                      </p:tavLst>
                                    </p:anim>
                                    <p:anim calcmode="lin" valueType="num">
                                      <p:cBhvr>
                                        <p:cTn id="89"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0" dur="1" fill="hold">
                                          <p:stCondLst>
                                            <p:cond delay="4999"/>
                                          </p:stCondLst>
                                        </p:cTn>
                                        <p:tgtEl>
                                          <p:spTgt spid="7"/>
                                        </p:tgtEl>
                                        <p:attrNameLst>
                                          <p:attrName>style.visibility</p:attrName>
                                        </p:attrNameLst>
                                      </p:cBhvr>
                                      <p:to>
                                        <p:strVal val="hidden"/>
                                      </p:to>
                                    </p:set>
                                  </p:childTnLst>
                                </p:cTn>
                              </p:par>
                              <p:par>
                                <p:cTn id="91" presetID="19" presetClass="exit" presetSubtype="5" fill="hold" grpId="4" nodeType="withEffect">
                                  <p:stCondLst>
                                    <p:cond delay="0"/>
                                  </p:stCondLst>
                                  <p:childTnLst>
                                    <p:anim calcmode="lin" valueType="num">
                                      <p:cBhvr>
                                        <p:cTn id="92" dur="4000"/>
                                        <p:tgtEl>
                                          <p:spTgt spid="8"/>
                                        </p:tgtEl>
                                        <p:attrNameLst>
                                          <p:attrName>ppt_w</p:attrName>
                                        </p:attrNameLst>
                                      </p:cBhvr>
                                      <p:tavLst>
                                        <p:tav tm="0">
                                          <p:val>
                                            <p:strVal val="ppt_w"/>
                                          </p:val>
                                        </p:tav>
                                        <p:tav tm="100000">
                                          <p:val>
                                            <p:strVal val="ppt_w"/>
                                          </p:val>
                                        </p:tav>
                                      </p:tavLst>
                                    </p:anim>
                                    <p:anim calcmode="lin" valueType="num">
                                      <p:cBhvr>
                                        <p:cTn id="93" dur="4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4" dur="1" fill="hold">
                                          <p:stCondLst>
                                            <p:cond delay="3999"/>
                                          </p:stCondLst>
                                        </p:cTn>
                                        <p:tgtEl>
                                          <p:spTgt spid="8"/>
                                        </p:tgtEl>
                                        <p:attrNameLst>
                                          <p:attrName>style.visibility</p:attrName>
                                        </p:attrNameLst>
                                      </p:cBhvr>
                                      <p:to>
                                        <p:strVal val="hidden"/>
                                      </p:to>
                                    </p:set>
                                  </p:childTnLst>
                                </p:cTn>
                              </p:par>
                              <p:par>
                                <p:cTn id="95" presetID="19" presetClass="exit" presetSubtype="5" fill="hold" grpId="4" nodeType="withEffect">
                                  <p:stCondLst>
                                    <p:cond delay="0"/>
                                  </p:stCondLst>
                                  <p:childTnLst>
                                    <p:anim calcmode="lin" valueType="num">
                                      <p:cBhvr>
                                        <p:cTn id="96" dur="3000"/>
                                        <p:tgtEl>
                                          <p:spTgt spid="9"/>
                                        </p:tgtEl>
                                        <p:attrNameLst>
                                          <p:attrName>ppt_w</p:attrName>
                                        </p:attrNameLst>
                                      </p:cBhvr>
                                      <p:tavLst>
                                        <p:tav tm="0">
                                          <p:val>
                                            <p:strVal val="ppt_w"/>
                                          </p:val>
                                        </p:tav>
                                        <p:tav tm="100000">
                                          <p:val>
                                            <p:strVal val="ppt_w"/>
                                          </p:val>
                                        </p:tav>
                                      </p:tavLst>
                                    </p:anim>
                                    <p:anim calcmode="lin" valueType="num">
                                      <p:cBhvr>
                                        <p:cTn id="9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8" presetClass="exit" presetSubtype="32" fill="hold" grpId="3" nodeType="withEffect">
                                  <p:stCondLst>
                                    <p:cond delay="0"/>
                                  </p:stCondLst>
                                  <p:childTnLst>
                                    <p:animEffect transition="out" filter="diamond(out)">
                                      <p:cBhvr>
                                        <p:cTn id="100" dur="7000"/>
                                        <p:tgtEl>
                                          <p:spTgt spid="5"/>
                                        </p:tgtEl>
                                      </p:cBhvr>
                                    </p:animEffect>
                                    <p:set>
                                      <p:cBhvr>
                                        <p:cTn id="101" dur="1" fill="hold">
                                          <p:stCondLst>
                                            <p:cond delay="6999"/>
                                          </p:stCondLst>
                                        </p:cTn>
                                        <p:tgtEl>
                                          <p:spTgt spid="5"/>
                                        </p:tgtEl>
                                        <p:attrNameLst>
                                          <p:attrName>style.visibility</p:attrName>
                                        </p:attrNameLst>
                                      </p:cBhvr>
                                      <p:to>
                                        <p:strVal val="hidden"/>
                                      </p:to>
                                    </p:set>
                                  </p:childTnLst>
                                </p:cTn>
                              </p:par>
                              <p:par>
                                <p:cTn id="102" presetID="8" presetClass="exit" presetSubtype="32" fill="hold" grpId="3" nodeType="withEffect">
                                  <p:stCondLst>
                                    <p:cond delay="0"/>
                                  </p:stCondLst>
                                  <p:childTnLst>
                                    <p:animEffect transition="out" filter="diamond(out)">
                                      <p:cBhvr>
                                        <p:cTn id="103" dur="6000"/>
                                        <p:tgtEl>
                                          <p:spTgt spid="6"/>
                                        </p:tgtEl>
                                      </p:cBhvr>
                                    </p:animEffect>
                                    <p:set>
                                      <p:cBhvr>
                                        <p:cTn id="104" dur="1" fill="hold">
                                          <p:stCondLst>
                                            <p:cond delay="5999"/>
                                          </p:stCondLst>
                                        </p:cTn>
                                        <p:tgtEl>
                                          <p:spTgt spid="6"/>
                                        </p:tgtEl>
                                        <p:attrNameLst>
                                          <p:attrName>style.visibility</p:attrName>
                                        </p:attrNameLst>
                                      </p:cBhvr>
                                      <p:to>
                                        <p:strVal val="hidden"/>
                                      </p:to>
                                    </p:set>
                                  </p:childTnLst>
                                </p:cTn>
                              </p:par>
                              <p:par>
                                <p:cTn id="105" presetID="8" presetClass="exit" presetSubtype="32" fill="hold" grpId="3" nodeType="withEffect">
                                  <p:stCondLst>
                                    <p:cond delay="0"/>
                                  </p:stCondLst>
                                  <p:childTnLst>
                                    <p:animEffect transition="out" filter="diamond(out)">
                                      <p:cBhvr>
                                        <p:cTn id="106" dur="5000"/>
                                        <p:tgtEl>
                                          <p:spTgt spid="7"/>
                                        </p:tgtEl>
                                      </p:cBhvr>
                                    </p:animEffect>
                                    <p:set>
                                      <p:cBhvr>
                                        <p:cTn id="107" dur="1" fill="hold">
                                          <p:stCondLst>
                                            <p:cond delay="4999"/>
                                          </p:stCondLst>
                                        </p:cTn>
                                        <p:tgtEl>
                                          <p:spTgt spid="7"/>
                                        </p:tgtEl>
                                        <p:attrNameLst>
                                          <p:attrName>style.visibility</p:attrName>
                                        </p:attrNameLst>
                                      </p:cBhvr>
                                      <p:to>
                                        <p:strVal val="hidden"/>
                                      </p:to>
                                    </p:set>
                                  </p:childTnLst>
                                </p:cTn>
                              </p:par>
                              <p:par>
                                <p:cTn id="108" presetID="8" presetClass="exit" presetSubtype="32" fill="hold" grpId="3" nodeType="withEffect">
                                  <p:stCondLst>
                                    <p:cond delay="0"/>
                                  </p:stCondLst>
                                  <p:childTnLst>
                                    <p:animEffect transition="out" filter="diamond(out)">
                                      <p:cBhvr>
                                        <p:cTn id="109" dur="4000"/>
                                        <p:tgtEl>
                                          <p:spTgt spid="8"/>
                                        </p:tgtEl>
                                      </p:cBhvr>
                                    </p:animEffect>
                                    <p:set>
                                      <p:cBhvr>
                                        <p:cTn id="110" dur="1" fill="hold">
                                          <p:stCondLst>
                                            <p:cond delay="3999"/>
                                          </p:stCondLst>
                                        </p:cTn>
                                        <p:tgtEl>
                                          <p:spTgt spid="8"/>
                                        </p:tgtEl>
                                        <p:attrNameLst>
                                          <p:attrName>style.visibility</p:attrName>
                                        </p:attrNameLst>
                                      </p:cBhvr>
                                      <p:to>
                                        <p:strVal val="hidden"/>
                                      </p:to>
                                    </p:set>
                                  </p:childTnLst>
                                </p:cTn>
                              </p:par>
                              <p:par>
                                <p:cTn id="111" presetID="8" presetClass="exit" presetSubtype="32" fill="hold" grpId="3" nodeType="withEffect">
                                  <p:stCondLst>
                                    <p:cond delay="0"/>
                                  </p:stCondLst>
                                  <p:childTnLst>
                                    <p:animEffect transition="out" filter="diamond(out)">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23" presetClass="entr" presetSubtype="288"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 calcmode="lin" valueType="num">
                                      <p:cBhvr>
                                        <p:cTn id="116" dur="7000" fill="hold"/>
                                        <p:tgtEl>
                                          <p:spTgt spid="4"/>
                                        </p:tgtEl>
                                        <p:attrNameLst>
                                          <p:attrName>ppt_w</p:attrName>
                                        </p:attrNameLst>
                                      </p:cBhvr>
                                      <p:tavLst>
                                        <p:tav tm="0">
                                          <p:val>
                                            <p:strVal val="4/3*#ppt_w"/>
                                          </p:val>
                                        </p:tav>
                                        <p:tav tm="100000">
                                          <p:val>
                                            <p:strVal val="#ppt_w"/>
                                          </p:val>
                                        </p:tav>
                                      </p:tavLst>
                                    </p:anim>
                                    <p:anim calcmode="lin" valueType="num">
                                      <p:cBhvr>
                                        <p:cTn id="117" dur="7000" fill="hold"/>
                                        <p:tgtEl>
                                          <p:spTgt spid="4"/>
                                        </p:tgtEl>
                                        <p:attrNameLst>
                                          <p:attrName>ppt_h</p:attrName>
                                        </p:attrNameLst>
                                      </p:cBhvr>
                                      <p:tavLst>
                                        <p:tav tm="0">
                                          <p:val>
                                            <p:strVal val="4/3*#ppt_h"/>
                                          </p:val>
                                        </p:tav>
                                        <p:tav tm="100000">
                                          <p:val>
                                            <p:strVal val="#ppt_h"/>
                                          </p:val>
                                        </p:tav>
                                      </p:tavLst>
                                    </p:anim>
                                  </p:childTnLst>
                                </p:cTn>
                              </p:par>
                              <p:par>
                                <p:cTn id="118" presetID="16" presetClass="entr" presetSubtype="37"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barn(outVertical)">
                                      <p:cBhvr>
                                        <p:cTn id="12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maxresdefaulti.jpg"/>
          <p:cNvPicPr>
            <a:picLocks noChangeAspect="1"/>
          </p:cNvPicPr>
          <p:nvPr/>
        </p:nvPicPr>
        <p:blipFill>
          <a:blip r:embed="rId3"/>
          <a:stretch>
            <a:fillRect/>
          </a:stretch>
        </p:blipFill>
        <p:spPr>
          <a:xfrm>
            <a:off x="0" y="13368"/>
            <a:ext cx="9144000" cy="6844632"/>
          </a:xfrm>
          <a:prstGeom prst="rect">
            <a:avLst/>
          </a:prstGeom>
        </p:spPr>
      </p:pic>
      <p:sp>
        <p:nvSpPr>
          <p:cNvPr id="5" name="4 Anillo"/>
          <p:cNvSpPr/>
          <p:nvPr/>
        </p:nvSpPr>
        <p:spPr>
          <a:xfrm>
            <a:off x="2643174" y="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643174" y="28572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643174" y="64291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92867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21444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643174" y="150017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643174" y="18573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643174" y="21431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643174" y="242889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643174" y="27146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643174" y="307181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643174" y="335756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643174" y="364333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643174" y="392906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643174" y="428625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643174" y="457200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643174" y="485776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643174" y="5143512"/>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643174" y="5429264"/>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643174" y="5715016"/>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643174" y="6000768"/>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2643174" y="6286520"/>
            <a:ext cx="3500462" cy="785794"/>
          </a:xfrm>
          <a:prstGeom prst="donut">
            <a:avLst/>
          </a:prstGeom>
          <a:blipFill dpi="0" rotWithShape="1">
            <a:blip r:embed="rId4">
              <a:duotone>
                <a:schemeClr val="accent5">
                  <a:shade val="45000"/>
                  <a:satMod val="135000"/>
                </a:schemeClr>
                <a:prstClr val="white"/>
              </a:duotone>
              <a:lum bright="-20000" contrast="40000"/>
            </a:blip>
            <a:srcRect/>
            <a:tile tx="0" ty="0" sx="100000" sy="100000" flip="none" algn="tl"/>
          </a:blipFill>
          <a:ln w="3175">
            <a:solidFill>
              <a:schemeClr val="accent5">
                <a:lumMod val="20000"/>
                <a:lumOff val="80000"/>
              </a:schemeClr>
            </a:solidFill>
            <a:prstDash val="sysDot"/>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ppt_x"/>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ppt_x"/>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ppt_x"/>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ppt_x"/>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ppt_x"/>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ppt_x"/>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ppt_x"/>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ppt_x"/>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ppt_x"/>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0" fill="hold"/>
                                        <p:tgtEl>
                                          <p:spTgt spid="15"/>
                                        </p:tgtEl>
                                        <p:attrNameLst>
                                          <p:attrName>ppt_x</p:attrName>
                                        </p:attrNameLst>
                                      </p:cBhvr>
                                      <p:tavLst>
                                        <p:tav tm="0">
                                          <p:val>
                                            <p:strVal val="#ppt_x"/>
                                          </p:val>
                                        </p:tav>
                                        <p:tav tm="100000">
                                          <p:val>
                                            <p:strVal val="#ppt_x"/>
                                          </p:val>
                                        </p:tav>
                                      </p:tavLst>
                                    </p:anim>
                                    <p:anim calcmode="lin" valueType="num">
                                      <p:cBhvr additive="base">
                                        <p:cTn id="51" dur="5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0" fill="hold"/>
                                        <p:tgtEl>
                                          <p:spTgt spid="16"/>
                                        </p:tgtEl>
                                        <p:attrNameLst>
                                          <p:attrName>ppt_x</p:attrName>
                                        </p:attrNameLst>
                                      </p:cBhvr>
                                      <p:tavLst>
                                        <p:tav tm="0">
                                          <p:val>
                                            <p:strVal val="#ppt_x"/>
                                          </p:val>
                                        </p:tav>
                                        <p:tav tm="100000">
                                          <p:val>
                                            <p:strVal val="#ppt_x"/>
                                          </p:val>
                                        </p:tav>
                                      </p:tavLst>
                                    </p:anim>
                                    <p:anim calcmode="lin" valueType="num">
                                      <p:cBhvr additive="base">
                                        <p:cTn id="55" dur="5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0" fill="hold"/>
                                        <p:tgtEl>
                                          <p:spTgt spid="17"/>
                                        </p:tgtEl>
                                        <p:attrNameLst>
                                          <p:attrName>ppt_x</p:attrName>
                                        </p:attrNameLst>
                                      </p:cBhvr>
                                      <p:tavLst>
                                        <p:tav tm="0">
                                          <p:val>
                                            <p:strVal val="#ppt_x"/>
                                          </p:val>
                                        </p:tav>
                                        <p:tav tm="100000">
                                          <p:val>
                                            <p:strVal val="#ppt_x"/>
                                          </p:val>
                                        </p:tav>
                                      </p:tavLst>
                                    </p:anim>
                                    <p:anim calcmode="lin" valueType="num">
                                      <p:cBhvr additive="base">
                                        <p:cTn id="59" dur="5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5000" fill="hold"/>
                                        <p:tgtEl>
                                          <p:spTgt spid="18"/>
                                        </p:tgtEl>
                                        <p:attrNameLst>
                                          <p:attrName>ppt_x</p:attrName>
                                        </p:attrNameLst>
                                      </p:cBhvr>
                                      <p:tavLst>
                                        <p:tav tm="0">
                                          <p:val>
                                            <p:strVal val="#ppt_x"/>
                                          </p:val>
                                        </p:tav>
                                        <p:tav tm="100000">
                                          <p:val>
                                            <p:strVal val="#ppt_x"/>
                                          </p:val>
                                        </p:tav>
                                      </p:tavLst>
                                    </p:anim>
                                    <p:anim calcmode="lin" valueType="num">
                                      <p:cBhvr additive="base">
                                        <p:cTn id="63" dur="5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0" fill="hold"/>
                                        <p:tgtEl>
                                          <p:spTgt spid="19"/>
                                        </p:tgtEl>
                                        <p:attrNameLst>
                                          <p:attrName>ppt_x</p:attrName>
                                        </p:attrNameLst>
                                      </p:cBhvr>
                                      <p:tavLst>
                                        <p:tav tm="0">
                                          <p:val>
                                            <p:strVal val="#ppt_x"/>
                                          </p:val>
                                        </p:tav>
                                        <p:tav tm="100000">
                                          <p:val>
                                            <p:strVal val="#ppt_x"/>
                                          </p:val>
                                        </p:tav>
                                      </p:tavLst>
                                    </p:anim>
                                    <p:anim calcmode="lin" valueType="num">
                                      <p:cBhvr additive="base">
                                        <p:cTn id="67" dur="5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0" fill="hold"/>
                                        <p:tgtEl>
                                          <p:spTgt spid="20"/>
                                        </p:tgtEl>
                                        <p:attrNameLst>
                                          <p:attrName>ppt_x</p:attrName>
                                        </p:attrNameLst>
                                      </p:cBhvr>
                                      <p:tavLst>
                                        <p:tav tm="0">
                                          <p:val>
                                            <p:strVal val="#ppt_x"/>
                                          </p:val>
                                        </p:tav>
                                        <p:tav tm="100000">
                                          <p:val>
                                            <p:strVal val="#ppt_x"/>
                                          </p:val>
                                        </p:tav>
                                      </p:tavLst>
                                    </p:anim>
                                    <p:anim calcmode="lin" valueType="num">
                                      <p:cBhvr additive="base">
                                        <p:cTn id="71" dur="5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5000" fill="hold"/>
                                        <p:tgtEl>
                                          <p:spTgt spid="21"/>
                                        </p:tgtEl>
                                        <p:attrNameLst>
                                          <p:attrName>ppt_x</p:attrName>
                                        </p:attrNameLst>
                                      </p:cBhvr>
                                      <p:tavLst>
                                        <p:tav tm="0">
                                          <p:val>
                                            <p:strVal val="#ppt_x"/>
                                          </p:val>
                                        </p:tav>
                                        <p:tav tm="100000">
                                          <p:val>
                                            <p:strVal val="#ppt_x"/>
                                          </p:val>
                                        </p:tav>
                                      </p:tavLst>
                                    </p:anim>
                                    <p:anim calcmode="lin" valueType="num">
                                      <p:cBhvr additive="base">
                                        <p:cTn id="75" dur="5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0" fill="hold"/>
                                        <p:tgtEl>
                                          <p:spTgt spid="22"/>
                                        </p:tgtEl>
                                        <p:attrNameLst>
                                          <p:attrName>ppt_x</p:attrName>
                                        </p:attrNameLst>
                                      </p:cBhvr>
                                      <p:tavLst>
                                        <p:tav tm="0">
                                          <p:val>
                                            <p:strVal val="#ppt_x"/>
                                          </p:val>
                                        </p:tav>
                                        <p:tav tm="100000">
                                          <p:val>
                                            <p:strVal val="#ppt_x"/>
                                          </p:val>
                                        </p:tav>
                                      </p:tavLst>
                                    </p:anim>
                                    <p:anim calcmode="lin" valueType="num">
                                      <p:cBhvr additive="base">
                                        <p:cTn id="79" dur="5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0" fill="hold"/>
                                        <p:tgtEl>
                                          <p:spTgt spid="23"/>
                                        </p:tgtEl>
                                        <p:attrNameLst>
                                          <p:attrName>ppt_x</p:attrName>
                                        </p:attrNameLst>
                                      </p:cBhvr>
                                      <p:tavLst>
                                        <p:tav tm="0">
                                          <p:val>
                                            <p:strVal val="#ppt_x"/>
                                          </p:val>
                                        </p:tav>
                                        <p:tav tm="100000">
                                          <p:val>
                                            <p:strVal val="#ppt_x"/>
                                          </p:val>
                                        </p:tav>
                                      </p:tavLst>
                                    </p:anim>
                                    <p:anim calcmode="lin" valueType="num">
                                      <p:cBhvr additive="base">
                                        <p:cTn id="83" dur="50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5000" fill="hold"/>
                                        <p:tgtEl>
                                          <p:spTgt spid="24"/>
                                        </p:tgtEl>
                                        <p:attrNameLst>
                                          <p:attrName>ppt_x</p:attrName>
                                        </p:attrNameLst>
                                      </p:cBhvr>
                                      <p:tavLst>
                                        <p:tav tm="0">
                                          <p:val>
                                            <p:strVal val="#ppt_x"/>
                                          </p:val>
                                        </p:tav>
                                        <p:tav tm="100000">
                                          <p:val>
                                            <p:strVal val="#ppt_x"/>
                                          </p:val>
                                        </p:tav>
                                      </p:tavLst>
                                    </p:anim>
                                    <p:anim calcmode="lin" valueType="num">
                                      <p:cBhvr additive="base">
                                        <p:cTn id="87" dur="5000" fill="hold"/>
                                        <p:tgtEl>
                                          <p:spTgt spid="24"/>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0" fill="hold"/>
                                        <p:tgtEl>
                                          <p:spTgt spid="25"/>
                                        </p:tgtEl>
                                        <p:attrNameLst>
                                          <p:attrName>ppt_x</p:attrName>
                                        </p:attrNameLst>
                                      </p:cBhvr>
                                      <p:tavLst>
                                        <p:tav tm="0">
                                          <p:val>
                                            <p:strVal val="#ppt_x"/>
                                          </p:val>
                                        </p:tav>
                                        <p:tav tm="100000">
                                          <p:val>
                                            <p:strVal val="#ppt_x"/>
                                          </p:val>
                                        </p:tav>
                                      </p:tavLst>
                                    </p:anim>
                                    <p:anim calcmode="lin" valueType="num">
                                      <p:cBhvr additive="base">
                                        <p:cTn id="91" dur="5000" fill="hold"/>
                                        <p:tgtEl>
                                          <p:spTgt spid="25"/>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5000" fill="hold"/>
                                        <p:tgtEl>
                                          <p:spTgt spid="26"/>
                                        </p:tgtEl>
                                        <p:attrNameLst>
                                          <p:attrName>ppt_x</p:attrName>
                                        </p:attrNameLst>
                                      </p:cBhvr>
                                      <p:tavLst>
                                        <p:tav tm="0">
                                          <p:val>
                                            <p:strVal val="#ppt_x"/>
                                          </p:val>
                                        </p:tav>
                                        <p:tav tm="100000">
                                          <p:val>
                                            <p:strVal val="#ppt_x"/>
                                          </p:val>
                                        </p:tav>
                                      </p:tavLst>
                                    </p:anim>
                                    <p:anim calcmode="lin" valueType="num">
                                      <p:cBhvr additive="base">
                                        <p:cTn id="95" dur="5000" fill="hold"/>
                                        <p:tgtEl>
                                          <p:spTgt spid="26"/>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5000" fill="hold"/>
                                        <p:tgtEl>
                                          <p:spTgt spid="5"/>
                                        </p:tgtEl>
                                        <p:attrNameLst>
                                          <p:attrName>r</p:attrName>
                                        </p:attrNameLst>
                                      </p:cBhvr>
                                    </p:animRot>
                                  </p:childTnLst>
                                </p:cTn>
                              </p:par>
                              <p:par>
                                <p:cTn id="98" presetID="8" presetClass="emph" presetSubtype="0" fill="hold" grpId="1" nodeType="withEffect">
                                  <p:stCondLst>
                                    <p:cond delay="0"/>
                                  </p:stCondLst>
                                  <p:childTnLst>
                                    <p:animRot by="-21600000">
                                      <p:cBhvr>
                                        <p:cTn id="99" dur="5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5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5000" fill="hold"/>
                                        <p:tgtEl>
                                          <p:spTgt spid="8"/>
                                        </p:tgtEl>
                                        <p:attrNameLst>
                                          <p:attrName>r</p:attrName>
                                        </p:attrNameLst>
                                      </p:cBhvr>
                                    </p:animRot>
                                  </p:childTnLst>
                                </p:cTn>
                              </p:par>
                              <p:par>
                                <p:cTn id="104" presetID="8" presetClass="emph" presetSubtype="0" fill="hold" grpId="1" nodeType="withEffect">
                                  <p:stCondLst>
                                    <p:cond delay="0"/>
                                  </p:stCondLst>
                                  <p:childTnLst>
                                    <p:animRot by="21600000">
                                      <p:cBhvr>
                                        <p:cTn id="105" dur="5000" fill="hold"/>
                                        <p:tgtEl>
                                          <p:spTgt spid="9"/>
                                        </p:tgtEl>
                                        <p:attrNameLst>
                                          <p:attrName>r</p:attrName>
                                        </p:attrNameLst>
                                      </p:cBhvr>
                                    </p:animRot>
                                  </p:childTnLst>
                                </p:cTn>
                              </p:par>
                              <p:par>
                                <p:cTn id="106" presetID="8" presetClass="emph" presetSubtype="0" fill="hold" grpId="1" nodeType="withEffect">
                                  <p:stCondLst>
                                    <p:cond delay="0"/>
                                  </p:stCondLst>
                                  <p:childTnLst>
                                    <p:animRot by="-21600000">
                                      <p:cBhvr>
                                        <p:cTn id="107" dur="5000" fill="hold"/>
                                        <p:tgtEl>
                                          <p:spTgt spid="10"/>
                                        </p:tgtEl>
                                        <p:attrNameLst>
                                          <p:attrName>r</p:attrName>
                                        </p:attrNameLst>
                                      </p:cBhvr>
                                    </p:animRot>
                                  </p:childTnLst>
                                </p:cTn>
                              </p:par>
                              <p:par>
                                <p:cTn id="108" presetID="8" presetClass="emph" presetSubtype="0" fill="hold" grpId="1" nodeType="withEffect">
                                  <p:stCondLst>
                                    <p:cond delay="0"/>
                                  </p:stCondLst>
                                  <p:childTnLst>
                                    <p:animRot by="21600000">
                                      <p:cBhvr>
                                        <p:cTn id="109" dur="5000" fill="hold"/>
                                        <p:tgtEl>
                                          <p:spTgt spid="11"/>
                                        </p:tgtEl>
                                        <p:attrNameLst>
                                          <p:attrName>r</p:attrName>
                                        </p:attrNameLst>
                                      </p:cBhvr>
                                    </p:animRot>
                                  </p:childTnLst>
                                </p:cTn>
                              </p:par>
                              <p:par>
                                <p:cTn id="110" presetID="8" presetClass="emph" presetSubtype="0" fill="hold" grpId="1" nodeType="withEffect">
                                  <p:stCondLst>
                                    <p:cond delay="0"/>
                                  </p:stCondLst>
                                  <p:childTnLst>
                                    <p:animRot by="-21600000">
                                      <p:cBhvr>
                                        <p:cTn id="111" dur="5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5000" fill="hold"/>
                                        <p:tgtEl>
                                          <p:spTgt spid="13"/>
                                        </p:tgtEl>
                                        <p:attrNameLst>
                                          <p:attrName>r</p:attrName>
                                        </p:attrNameLst>
                                      </p:cBhvr>
                                    </p:animRot>
                                  </p:childTnLst>
                                </p:cTn>
                              </p:par>
                              <p:par>
                                <p:cTn id="114" presetID="8" presetClass="emph" presetSubtype="0" fill="hold" grpId="1" nodeType="withEffect">
                                  <p:stCondLst>
                                    <p:cond delay="0"/>
                                  </p:stCondLst>
                                  <p:childTnLst>
                                    <p:animRot by="-21600000">
                                      <p:cBhvr>
                                        <p:cTn id="115" dur="5000" fill="hold"/>
                                        <p:tgtEl>
                                          <p:spTgt spid="14"/>
                                        </p:tgtEl>
                                        <p:attrNameLst>
                                          <p:attrName>r</p:attrName>
                                        </p:attrNameLst>
                                      </p:cBhvr>
                                    </p:animRot>
                                  </p:childTnLst>
                                </p:cTn>
                              </p:par>
                              <p:par>
                                <p:cTn id="116" presetID="8" presetClass="emph" presetSubtype="0" fill="hold" grpId="1" nodeType="withEffect">
                                  <p:stCondLst>
                                    <p:cond delay="0"/>
                                  </p:stCondLst>
                                  <p:childTnLst>
                                    <p:animRot by="21600000">
                                      <p:cBhvr>
                                        <p:cTn id="117" dur="5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5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5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5000" fill="hold"/>
                                        <p:tgtEl>
                                          <p:spTgt spid="18"/>
                                        </p:tgtEl>
                                        <p:attrNameLst>
                                          <p:attrName>r</p:attrName>
                                        </p:attrNameLst>
                                      </p:cBhvr>
                                    </p:animRot>
                                  </p:childTnLst>
                                </p:cTn>
                              </p:par>
                              <p:par>
                                <p:cTn id="124" presetID="8" presetClass="emph" presetSubtype="0" fill="hold" grpId="1" nodeType="withEffect">
                                  <p:stCondLst>
                                    <p:cond delay="0"/>
                                  </p:stCondLst>
                                  <p:childTnLst>
                                    <p:animRot by="21600000">
                                      <p:cBhvr>
                                        <p:cTn id="125" dur="5000" fill="hold"/>
                                        <p:tgtEl>
                                          <p:spTgt spid="19"/>
                                        </p:tgtEl>
                                        <p:attrNameLst>
                                          <p:attrName>r</p:attrName>
                                        </p:attrNameLst>
                                      </p:cBhvr>
                                    </p:animRot>
                                  </p:childTnLst>
                                </p:cTn>
                              </p:par>
                              <p:par>
                                <p:cTn id="126" presetID="8" presetClass="emph" presetSubtype="0" fill="hold" grpId="1" nodeType="withEffect">
                                  <p:stCondLst>
                                    <p:cond delay="0"/>
                                  </p:stCondLst>
                                  <p:childTnLst>
                                    <p:animRot by="-21600000">
                                      <p:cBhvr>
                                        <p:cTn id="127" dur="5000" fill="hold"/>
                                        <p:tgtEl>
                                          <p:spTgt spid="20"/>
                                        </p:tgtEl>
                                        <p:attrNameLst>
                                          <p:attrName>r</p:attrName>
                                        </p:attrNameLst>
                                      </p:cBhvr>
                                    </p:animRot>
                                  </p:childTnLst>
                                </p:cTn>
                              </p:par>
                              <p:par>
                                <p:cTn id="128" presetID="8" presetClass="emph" presetSubtype="0" fill="hold" grpId="1" nodeType="withEffect">
                                  <p:stCondLst>
                                    <p:cond delay="0"/>
                                  </p:stCondLst>
                                  <p:childTnLst>
                                    <p:animRot by="21600000">
                                      <p:cBhvr>
                                        <p:cTn id="129" dur="5000" fill="hold"/>
                                        <p:tgtEl>
                                          <p:spTgt spid="21"/>
                                        </p:tgtEl>
                                        <p:attrNameLst>
                                          <p:attrName>r</p:attrName>
                                        </p:attrNameLst>
                                      </p:cBhvr>
                                    </p:animRot>
                                  </p:childTnLst>
                                </p:cTn>
                              </p:par>
                              <p:par>
                                <p:cTn id="130" presetID="8" presetClass="emph" presetSubtype="0" fill="hold" grpId="1" nodeType="withEffect">
                                  <p:stCondLst>
                                    <p:cond delay="0"/>
                                  </p:stCondLst>
                                  <p:childTnLst>
                                    <p:animRot by="-21600000">
                                      <p:cBhvr>
                                        <p:cTn id="131" dur="5000" fill="hold"/>
                                        <p:tgtEl>
                                          <p:spTgt spid="22"/>
                                        </p:tgtEl>
                                        <p:attrNameLst>
                                          <p:attrName>r</p:attrName>
                                        </p:attrNameLst>
                                      </p:cBhvr>
                                    </p:animRot>
                                  </p:childTnLst>
                                </p:cTn>
                              </p:par>
                              <p:par>
                                <p:cTn id="132" presetID="8" presetClass="emph" presetSubtype="0" fill="hold" grpId="1" nodeType="withEffect">
                                  <p:stCondLst>
                                    <p:cond delay="0"/>
                                  </p:stCondLst>
                                  <p:childTnLst>
                                    <p:animRot by="21600000">
                                      <p:cBhvr>
                                        <p:cTn id="133" dur="5000" fill="hold"/>
                                        <p:tgtEl>
                                          <p:spTgt spid="23"/>
                                        </p:tgtEl>
                                        <p:attrNameLst>
                                          <p:attrName>r</p:attrName>
                                        </p:attrNameLst>
                                      </p:cBhvr>
                                    </p:animRot>
                                  </p:childTnLst>
                                </p:cTn>
                              </p:par>
                              <p:par>
                                <p:cTn id="134" presetID="8" presetClass="emph" presetSubtype="0" fill="hold" grpId="1" nodeType="withEffect">
                                  <p:stCondLst>
                                    <p:cond delay="0"/>
                                  </p:stCondLst>
                                  <p:childTnLst>
                                    <p:animRot by="-21600000">
                                      <p:cBhvr>
                                        <p:cTn id="135" dur="5000" fill="hold"/>
                                        <p:tgtEl>
                                          <p:spTgt spid="24"/>
                                        </p:tgtEl>
                                        <p:attrNameLst>
                                          <p:attrName>r</p:attrName>
                                        </p:attrNameLst>
                                      </p:cBhvr>
                                    </p:animRot>
                                  </p:childTnLst>
                                </p:cTn>
                              </p:par>
                              <p:par>
                                <p:cTn id="136" presetID="8" presetClass="emph" presetSubtype="0" fill="hold" grpId="1" nodeType="withEffect">
                                  <p:stCondLst>
                                    <p:cond delay="0"/>
                                  </p:stCondLst>
                                  <p:childTnLst>
                                    <p:animRot by="21600000">
                                      <p:cBhvr>
                                        <p:cTn id="137" dur="5000" fill="hold"/>
                                        <p:tgtEl>
                                          <p:spTgt spid="25"/>
                                        </p:tgtEl>
                                        <p:attrNameLst>
                                          <p:attrName>r</p:attrName>
                                        </p:attrNameLst>
                                      </p:cBhvr>
                                    </p:animRot>
                                  </p:childTnLst>
                                </p:cTn>
                              </p:par>
                              <p:par>
                                <p:cTn id="138" presetID="8" presetClass="emph" presetSubtype="0" fill="hold" grpId="1" nodeType="withEffect">
                                  <p:stCondLst>
                                    <p:cond delay="0"/>
                                  </p:stCondLst>
                                  <p:childTnLst>
                                    <p:animRot by="-21600000">
                                      <p:cBhvr>
                                        <p:cTn id="139" dur="5000" fill="hold"/>
                                        <p:tgtEl>
                                          <p:spTgt spid="26"/>
                                        </p:tgtEl>
                                        <p:attrNameLst>
                                          <p:attrName>r</p:attrName>
                                        </p:attrNameLst>
                                      </p:cBhvr>
                                    </p:animRot>
                                  </p:childTnLst>
                                </p:cTn>
                              </p:par>
                            </p:childTnLst>
                          </p:cTn>
                        </p:par>
                        <p:par>
                          <p:cTn id="140" fill="hold">
                            <p:stCondLst>
                              <p:cond delay="5000"/>
                            </p:stCondLst>
                            <p:childTnLst>
                              <p:par>
                                <p:cTn id="141" presetID="2" presetClass="exit" presetSubtype="4" fill="hold" grpId="2" nodeType="afterEffect">
                                  <p:stCondLst>
                                    <p:cond delay="0"/>
                                  </p:stCondLst>
                                  <p:childTnLst>
                                    <p:anim calcmode="lin" valueType="num">
                                      <p:cBhvr additive="base">
                                        <p:cTn id="142" dur="5000"/>
                                        <p:tgtEl>
                                          <p:spTgt spid="5"/>
                                        </p:tgtEl>
                                        <p:attrNameLst>
                                          <p:attrName>ppt_x</p:attrName>
                                        </p:attrNameLst>
                                      </p:cBhvr>
                                      <p:tavLst>
                                        <p:tav tm="0">
                                          <p:val>
                                            <p:strVal val="ppt_x"/>
                                          </p:val>
                                        </p:tav>
                                        <p:tav tm="100000">
                                          <p:val>
                                            <p:strVal val="ppt_x"/>
                                          </p:val>
                                        </p:tav>
                                      </p:tavLst>
                                    </p:anim>
                                    <p:anim calcmode="lin" valueType="num">
                                      <p:cBhvr additive="base">
                                        <p:cTn id="143" dur="5000"/>
                                        <p:tgtEl>
                                          <p:spTgt spid="5"/>
                                        </p:tgtEl>
                                        <p:attrNameLst>
                                          <p:attrName>ppt_y</p:attrName>
                                        </p:attrNameLst>
                                      </p:cBhvr>
                                      <p:tavLst>
                                        <p:tav tm="0">
                                          <p:val>
                                            <p:strVal val="ppt_y"/>
                                          </p:val>
                                        </p:tav>
                                        <p:tav tm="100000">
                                          <p:val>
                                            <p:strVal val="1+ppt_h/2"/>
                                          </p:val>
                                        </p:tav>
                                      </p:tavLst>
                                    </p:anim>
                                    <p:set>
                                      <p:cBhvr>
                                        <p:cTn id="144" dur="1" fill="hold">
                                          <p:stCondLst>
                                            <p:cond delay="4999"/>
                                          </p:stCondLst>
                                        </p:cTn>
                                        <p:tgtEl>
                                          <p:spTgt spid="5"/>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5000"/>
                                        <p:tgtEl>
                                          <p:spTgt spid="6"/>
                                        </p:tgtEl>
                                        <p:attrNameLst>
                                          <p:attrName>ppt_x</p:attrName>
                                        </p:attrNameLst>
                                      </p:cBhvr>
                                      <p:tavLst>
                                        <p:tav tm="0">
                                          <p:val>
                                            <p:strVal val="ppt_x"/>
                                          </p:val>
                                        </p:tav>
                                        <p:tav tm="100000">
                                          <p:val>
                                            <p:strVal val="ppt_x"/>
                                          </p:val>
                                        </p:tav>
                                      </p:tavLst>
                                    </p:anim>
                                    <p:anim calcmode="lin" valueType="num">
                                      <p:cBhvr additive="base">
                                        <p:cTn id="147" dur="5000"/>
                                        <p:tgtEl>
                                          <p:spTgt spid="6"/>
                                        </p:tgtEl>
                                        <p:attrNameLst>
                                          <p:attrName>ppt_y</p:attrName>
                                        </p:attrNameLst>
                                      </p:cBhvr>
                                      <p:tavLst>
                                        <p:tav tm="0">
                                          <p:val>
                                            <p:strVal val="ppt_y"/>
                                          </p:val>
                                        </p:tav>
                                        <p:tav tm="100000">
                                          <p:val>
                                            <p:strVal val="1+ppt_h/2"/>
                                          </p:val>
                                        </p:tav>
                                      </p:tavLst>
                                    </p:anim>
                                    <p:set>
                                      <p:cBhvr>
                                        <p:cTn id="148" dur="1" fill="hold">
                                          <p:stCondLst>
                                            <p:cond delay="4999"/>
                                          </p:stCondLst>
                                        </p:cTn>
                                        <p:tgtEl>
                                          <p:spTgt spid="6"/>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5000"/>
                                        <p:tgtEl>
                                          <p:spTgt spid="7"/>
                                        </p:tgtEl>
                                        <p:attrNameLst>
                                          <p:attrName>ppt_x</p:attrName>
                                        </p:attrNameLst>
                                      </p:cBhvr>
                                      <p:tavLst>
                                        <p:tav tm="0">
                                          <p:val>
                                            <p:strVal val="ppt_x"/>
                                          </p:val>
                                        </p:tav>
                                        <p:tav tm="100000">
                                          <p:val>
                                            <p:strVal val="ppt_x"/>
                                          </p:val>
                                        </p:tav>
                                      </p:tavLst>
                                    </p:anim>
                                    <p:anim calcmode="lin" valueType="num">
                                      <p:cBhvr additive="base">
                                        <p:cTn id="151" dur="5000"/>
                                        <p:tgtEl>
                                          <p:spTgt spid="7"/>
                                        </p:tgtEl>
                                        <p:attrNameLst>
                                          <p:attrName>ppt_y</p:attrName>
                                        </p:attrNameLst>
                                      </p:cBhvr>
                                      <p:tavLst>
                                        <p:tav tm="0">
                                          <p:val>
                                            <p:strVal val="ppt_y"/>
                                          </p:val>
                                        </p:tav>
                                        <p:tav tm="100000">
                                          <p:val>
                                            <p:strVal val="1+ppt_h/2"/>
                                          </p:val>
                                        </p:tav>
                                      </p:tavLst>
                                    </p:anim>
                                    <p:set>
                                      <p:cBhvr>
                                        <p:cTn id="152" dur="1" fill="hold">
                                          <p:stCondLst>
                                            <p:cond delay="4999"/>
                                          </p:stCondLst>
                                        </p:cTn>
                                        <p:tgtEl>
                                          <p:spTgt spid="7"/>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5000"/>
                                        <p:tgtEl>
                                          <p:spTgt spid="8"/>
                                        </p:tgtEl>
                                        <p:attrNameLst>
                                          <p:attrName>ppt_x</p:attrName>
                                        </p:attrNameLst>
                                      </p:cBhvr>
                                      <p:tavLst>
                                        <p:tav tm="0">
                                          <p:val>
                                            <p:strVal val="ppt_x"/>
                                          </p:val>
                                        </p:tav>
                                        <p:tav tm="100000">
                                          <p:val>
                                            <p:strVal val="ppt_x"/>
                                          </p:val>
                                        </p:tav>
                                      </p:tavLst>
                                    </p:anim>
                                    <p:anim calcmode="lin" valueType="num">
                                      <p:cBhvr additive="base">
                                        <p:cTn id="155" dur="5000"/>
                                        <p:tgtEl>
                                          <p:spTgt spid="8"/>
                                        </p:tgtEl>
                                        <p:attrNameLst>
                                          <p:attrName>ppt_y</p:attrName>
                                        </p:attrNameLst>
                                      </p:cBhvr>
                                      <p:tavLst>
                                        <p:tav tm="0">
                                          <p:val>
                                            <p:strVal val="ppt_y"/>
                                          </p:val>
                                        </p:tav>
                                        <p:tav tm="100000">
                                          <p:val>
                                            <p:strVal val="1+ppt_h/2"/>
                                          </p:val>
                                        </p:tav>
                                      </p:tavLst>
                                    </p:anim>
                                    <p:set>
                                      <p:cBhvr>
                                        <p:cTn id="156" dur="1" fill="hold">
                                          <p:stCondLst>
                                            <p:cond delay="4999"/>
                                          </p:stCondLst>
                                        </p:cTn>
                                        <p:tgtEl>
                                          <p:spTgt spid="8"/>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5000"/>
                                        <p:tgtEl>
                                          <p:spTgt spid="9"/>
                                        </p:tgtEl>
                                        <p:attrNameLst>
                                          <p:attrName>ppt_x</p:attrName>
                                        </p:attrNameLst>
                                      </p:cBhvr>
                                      <p:tavLst>
                                        <p:tav tm="0">
                                          <p:val>
                                            <p:strVal val="ppt_x"/>
                                          </p:val>
                                        </p:tav>
                                        <p:tav tm="100000">
                                          <p:val>
                                            <p:strVal val="ppt_x"/>
                                          </p:val>
                                        </p:tav>
                                      </p:tavLst>
                                    </p:anim>
                                    <p:anim calcmode="lin" valueType="num">
                                      <p:cBhvr additive="base">
                                        <p:cTn id="159" dur="5000"/>
                                        <p:tgtEl>
                                          <p:spTgt spid="9"/>
                                        </p:tgtEl>
                                        <p:attrNameLst>
                                          <p:attrName>ppt_y</p:attrName>
                                        </p:attrNameLst>
                                      </p:cBhvr>
                                      <p:tavLst>
                                        <p:tav tm="0">
                                          <p:val>
                                            <p:strVal val="ppt_y"/>
                                          </p:val>
                                        </p:tav>
                                        <p:tav tm="100000">
                                          <p:val>
                                            <p:strVal val="1+ppt_h/2"/>
                                          </p:val>
                                        </p:tav>
                                      </p:tavLst>
                                    </p:anim>
                                    <p:set>
                                      <p:cBhvr>
                                        <p:cTn id="160" dur="1" fill="hold">
                                          <p:stCondLst>
                                            <p:cond delay="4999"/>
                                          </p:stCondLst>
                                        </p:cTn>
                                        <p:tgtEl>
                                          <p:spTgt spid="9"/>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5000"/>
                                        <p:tgtEl>
                                          <p:spTgt spid="10"/>
                                        </p:tgtEl>
                                        <p:attrNameLst>
                                          <p:attrName>ppt_x</p:attrName>
                                        </p:attrNameLst>
                                      </p:cBhvr>
                                      <p:tavLst>
                                        <p:tav tm="0">
                                          <p:val>
                                            <p:strVal val="ppt_x"/>
                                          </p:val>
                                        </p:tav>
                                        <p:tav tm="100000">
                                          <p:val>
                                            <p:strVal val="ppt_x"/>
                                          </p:val>
                                        </p:tav>
                                      </p:tavLst>
                                    </p:anim>
                                    <p:anim calcmode="lin" valueType="num">
                                      <p:cBhvr additive="base">
                                        <p:cTn id="163" dur="5000"/>
                                        <p:tgtEl>
                                          <p:spTgt spid="10"/>
                                        </p:tgtEl>
                                        <p:attrNameLst>
                                          <p:attrName>ppt_y</p:attrName>
                                        </p:attrNameLst>
                                      </p:cBhvr>
                                      <p:tavLst>
                                        <p:tav tm="0">
                                          <p:val>
                                            <p:strVal val="ppt_y"/>
                                          </p:val>
                                        </p:tav>
                                        <p:tav tm="100000">
                                          <p:val>
                                            <p:strVal val="1+ppt_h/2"/>
                                          </p:val>
                                        </p:tav>
                                      </p:tavLst>
                                    </p:anim>
                                    <p:set>
                                      <p:cBhvr>
                                        <p:cTn id="164" dur="1" fill="hold">
                                          <p:stCondLst>
                                            <p:cond delay="4999"/>
                                          </p:stCondLst>
                                        </p:cTn>
                                        <p:tgtEl>
                                          <p:spTgt spid="10"/>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5000"/>
                                        <p:tgtEl>
                                          <p:spTgt spid="11"/>
                                        </p:tgtEl>
                                        <p:attrNameLst>
                                          <p:attrName>ppt_x</p:attrName>
                                        </p:attrNameLst>
                                      </p:cBhvr>
                                      <p:tavLst>
                                        <p:tav tm="0">
                                          <p:val>
                                            <p:strVal val="ppt_x"/>
                                          </p:val>
                                        </p:tav>
                                        <p:tav tm="100000">
                                          <p:val>
                                            <p:strVal val="ppt_x"/>
                                          </p:val>
                                        </p:tav>
                                      </p:tavLst>
                                    </p:anim>
                                    <p:anim calcmode="lin" valueType="num">
                                      <p:cBhvr additive="base">
                                        <p:cTn id="167" dur="5000"/>
                                        <p:tgtEl>
                                          <p:spTgt spid="11"/>
                                        </p:tgtEl>
                                        <p:attrNameLst>
                                          <p:attrName>ppt_y</p:attrName>
                                        </p:attrNameLst>
                                      </p:cBhvr>
                                      <p:tavLst>
                                        <p:tav tm="0">
                                          <p:val>
                                            <p:strVal val="ppt_y"/>
                                          </p:val>
                                        </p:tav>
                                        <p:tav tm="100000">
                                          <p:val>
                                            <p:strVal val="1+ppt_h/2"/>
                                          </p:val>
                                        </p:tav>
                                      </p:tavLst>
                                    </p:anim>
                                    <p:set>
                                      <p:cBhvr>
                                        <p:cTn id="168" dur="1" fill="hold">
                                          <p:stCondLst>
                                            <p:cond delay="4999"/>
                                          </p:stCondLst>
                                        </p:cTn>
                                        <p:tgtEl>
                                          <p:spTgt spid="11"/>
                                        </p:tgtEl>
                                        <p:attrNameLst>
                                          <p:attrName>style.visibility</p:attrName>
                                        </p:attrNameLst>
                                      </p:cBhvr>
                                      <p:to>
                                        <p:strVal val="hidden"/>
                                      </p:to>
                                    </p:set>
                                  </p:childTnLst>
                                </p:cTn>
                              </p:par>
                              <p:par>
                                <p:cTn id="169" presetID="2" presetClass="exit" presetSubtype="4" fill="hold" grpId="2" nodeType="withEffect">
                                  <p:stCondLst>
                                    <p:cond delay="0"/>
                                  </p:stCondLst>
                                  <p:childTnLst>
                                    <p:anim calcmode="lin" valueType="num">
                                      <p:cBhvr additive="base">
                                        <p:cTn id="170" dur="5000"/>
                                        <p:tgtEl>
                                          <p:spTgt spid="12"/>
                                        </p:tgtEl>
                                        <p:attrNameLst>
                                          <p:attrName>ppt_x</p:attrName>
                                        </p:attrNameLst>
                                      </p:cBhvr>
                                      <p:tavLst>
                                        <p:tav tm="0">
                                          <p:val>
                                            <p:strVal val="ppt_x"/>
                                          </p:val>
                                        </p:tav>
                                        <p:tav tm="100000">
                                          <p:val>
                                            <p:strVal val="ppt_x"/>
                                          </p:val>
                                        </p:tav>
                                      </p:tavLst>
                                    </p:anim>
                                    <p:anim calcmode="lin" valueType="num">
                                      <p:cBhvr additive="base">
                                        <p:cTn id="171" dur="5000"/>
                                        <p:tgtEl>
                                          <p:spTgt spid="12"/>
                                        </p:tgtEl>
                                        <p:attrNameLst>
                                          <p:attrName>ppt_y</p:attrName>
                                        </p:attrNameLst>
                                      </p:cBhvr>
                                      <p:tavLst>
                                        <p:tav tm="0">
                                          <p:val>
                                            <p:strVal val="ppt_y"/>
                                          </p:val>
                                        </p:tav>
                                        <p:tav tm="100000">
                                          <p:val>
                                            <p:strVal val="1+ppt_h/2"/>
                                          </p:val>
                                        </p:tav>
                                      </p:tavLst>
                                    </p:anim>
                                    <p:set>
                                      <p:cBhvr>
                                        <p:cTn id="172" dur="1" fill="hold">
                                          <p:stCondLst>
                                            <p:cond delay="4999"/>
                                          </p:stCondLst>
                                        </p:cTn>
                                        <p:tgtEl>
                                          <p:spTgt spid="12"/>
                                        </p:tgtEl>
                                        <p:attrNameLst>
                                          <p:attrName>style.visibility</p:attrName>
                                        </p:attrNameLst>
                                      </p:cBhvr>
                                      <p:to>
                                        <p:strVal val="hidden"/>
                                      </p:to>
                                    </p:set>
                                  </p:childTnLst>
                                </p:cTn>
                              </p:par>
                              <p:par>
                                <p:cTn id="173" presetID="2" presetClass="exit" presetSubtype="4" fill="hold" grpId="2" nodeType="withEffect">
                                  <p:stCondLst>
                                    <p:cond delay="0"/>
                                  </p:stCondLst>
                                  <p:childTnLst>
                                    <p:anim calcmode="lin" valueType="num">
                                      <p:cBhvr additive="base">
                                        <p:cTn id="174" dur="5000"/>
                                        <p:tgtEl>
                                          <p:spTgt spid="13"/>
                                        </p:tgtEl>
                                        <p:attrNameLst>
                                          <p:attrName>ppt_x</p:attrName>
                                        </p:attrNameLst>
                                      </p:cBhvr>
                                      <p:tavLst>
                                        <p:tav tm="0">
                                          <p:val>
                                            <p:strVal val="ppt_x"/>
                                          </p:val>
                                        </p:tav>
                                        <p:tav tm="100000">
                                          <p:val>
                                            <p:strVal val="ppt_x"/>
                                          </p:val>
                                        </p:tav>
                                      </p:tavLst>
                                    </p:anim>
                                    <p:anim calcmode="lin" valueType="num">
                                      <p:cBhvr additive="base">
                                        <p:cTn id="175" dur="5000"/>
                                        <p:tgtEl>
                                          <p:spTgt spid="13"/>
                                        </p:tgtEl>
                                        <p:attrNameLst>
                                          <p:attrName>ppt_y</p:attrName>
                                        </p:attrNameLst>
                                      </p:cBhvr>
                                      <p:tavLst>
                                        <p:tav tm="0">
                                          <p:val>
                                            <p:strVal val="ppt_y"/>
                                          </p:val>
                                        </p:tav>
                                        <p:tav tm="100000">
                                          <p:val>
                                            <p:strVal val="1+ppt_h/2"/>
                                          </p:val>
                                        </p:tav>
                                      </p:tavLst>
                                    </p:anim>
                                    <p:set>
                                      <p:cBhvr>
                                        <p:cTn id="176" dur="1" fill="hold">
                                          <p:stCondLst>
                                            <p:cond delay="4999"/>
                                          </p:stCondLst>
                                        </p:cTn>
                                        <p:tgtEl>
                                          <p:spTgt spid="13"/>
                                        </p:tgtEl>
                                        <p:attrNameLst>
                                          <p:attrName>style.visibility</p:attrName>
                                        </p:attrNameLst>
                                      </p:cBhvr>
                                      <p:to>
                                        <p:strVal val="hidden"/>
                                      </p:to>
                                    </p:set>
                                  </p:childTnLst>
                                </p:cTn>
                              </p:par>
                              <p:par>
                                <p:cTn id="177" presetID="2" presetClass="exit" presetSubtype="4" fill="hold" grpId="2" nodeType="withEffect">
                                  <p:stCondLst>
                                    <p:cond delay="0"/>
                                  </p:stCondLst>
                                  <p:childTnLst>
                                    <p:anim calcmode="lin" valueType="num">
                                      <p:cBhvr additive="base">
                                        <p:cTn id="178" dur="5000"/>
                                        <p:tgtEl>
                                          <p:spTgt spid="14"/>
                                        </p:tgtEl>
                                        <p:attrNameLst>
                                          <p:attrName>ppt_x</p:attrName>
                                        </p:attrNameLst>
                                      </p:cBhvr>
                                      <p:tavLst>
                                        <p:tav tm="0">
                                          <p:val>
                                            <p:strVal val="ppt_x"/>
                                          </p:val>
                                        </p:tav>
                                        <p:tav tm="100000">
                                          <p:val>
                                            <p:strVal val="ppt_x"/>
                                          </p:val>
                                        </p:tav>
                                      </p:tavLst>
                                    </p:anim>
                                    <p:anim calcmode="lin" valueType="num">
                                      <p:cBhvr additive="base">
                                        <p:cTn id="179" dur="5000"/>
                                        <p:tgtEl>
                                          <p:spTgt spid="14"/>
                                        </p:tgtEl>
                                        <p:attrNameLst>
                                          <p:attrName>ppt_y</p:attrName>
                                        </p:attrNameLst>
                                      </p:cBhvr>
                                      <p:tavLst>
                                        <p:tav tm="0">
                                          <p:val>
                                            <p:strVal val="ppt_y"/>
                                          </p:val>
                                        </p:tav>
                                        <p:tav tm="100000">
                                          <p:val>
                                            <p:strVal val="1+ppt_h/2"/>
                                          </p:val>
                                        </p:tav>
                                      </p:tavLst>
                                    </p:anim>
                                    <p:set>
                                      <p:cBhvr>
                                        <p:cTn id="180" dur="1" fill="hold">
                                          <p:stCondLst>
                                            <p:cond delay="4999"/>
                                          </p:stCondLst>
                                        </p:cTn>
                                        <p:tgtEl>
                                          <p:spTgt spid="14"/>
                                        </p:tgtEl>
                                        <p:attrNameLst>
                                          <p:attrName>style.visibility</p:attrName>
                                        </p:attrNameLst>
                                      </p:cBhvr>
                                      <p:to>
                                        <p:strVal val="hidden"/>
                                      </p:to>
                                    </p:set>
                                  </p:childTnLst>
                                </p:cTn>
                              </p:par>
                              <p:par>
                                <p:cTn id="181" presetID="2" presetClass="exit" presetSubtype="4" fill="hold" grpId="2" nodeType="withEffect">
                                  <p:stCondLst>
                                    <p:cond delay="0"/>
                                  </p:stCondLst>
                                  <p:childTnLst>
                                    <p:anim calcmode="lin" valueType="num">
                                      <p:cBhvr additive="base">
                                        <p:cTn id="182" dur="5000"/>
                                        <p:tgtEl>
                                          <p:spTgt spid="15"/>
                                        </p:tgtEl>
                                        <p:attrNameLst>
                                          <p:attrName>ppt_x</p:attrName>
                                        </p:attrNameLst>
                                      </p:cBhvr>
                                      <p:tavLst>
                                        <p:tav tm="0">
                                          <p:val>
                                            <p:strVal val="ppt_x"/>
                                          </p:val>
                                        </p:tav>
                                        <p:tav tm="100000">
                                          <p:val>
                                            <p:strVal val="ppt_x"/>
                                          </p:val>
                                        </p:tav>
                                      </p:tavLst>
                                    </p:anim>
                                    <p:anim calcmode="lin" valueType="num">
                                      <p:cBhvr additive="base">
                                        <p:cTn id="183" dur="5000"/>
                                        <p:tgtEl>
                                          <p:spTgt spid="15"/>
                                        </p:tgtEl>
                                        <p:attrNameLst>
                                          <p:attrName>ppt_y</p:attrName>
                                        </p:attrNameLst>
                                      </p:cBhvr>
                                      <p:tavLst>
                                        <p:tav tm="0">
                                          <p:val>
                                            <p:strVal val="ppt_y"/>
                                          </p:val>
                                        </p:tav>
                                        <p:tav tm="100000">
                                          <p:val>
                                            <p:strVal val="1+ppt_h/2"/>
                                          </p:val>
                                        </p:tav>
                                      </p:tavLst>
                                    </p:anim>
                                    <p:set>
                                      <p:cBhvr>
                                        <p:cTn id="184" dur="1" fill="hold">
                                          <p:stCondLst>
                                            <p:cond delay="4999"/>
                                          </p:stCondLst>
                                        </p:cTn>
                                        <p:tgtEl>
                                          <p:spTgt spid="15"/>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5000"/>
                                        <p:tgtEl>
                                          <p:spTgt spid="16"/>
                                        </p:tgtEl>
                                        <p:attrNameLst>
                                          <p:attrName>ppt_x</p:attrName>
                                        </p:attrNameLst>
                                      </p:cBhvr>
                                      <p:tavLst>
                                        <p:tav tm="0">
                                          <p:val>
                                            <p:strVal val="ppt_x"/>
                                          </p:val>
                                        </p:tav>
                                        <p:tav tm="100000">
                                          <p:val>
                                            <p:strVal val="ppt_x"/>
                                          </p:val>
                                        </p:tav>
                                      </p:tavLst>
                                    </p:anim>
                                    <p:anim calcmode="lin" valueType="num">
                                      <p:cBhvr additive="base">
                                        <p:cTn id="187" dur="5000"/>
                                        <p:tgtEl>
                                          <p:spTgt spid="16"/>
                                        </p:tgtEl>
                                        <p:attrNameLst>
                                          <p:attrName>ppt_y</p:attrName>
                                        </p:attrNameLst>
                                      </p:cBhvr>
                                      <p:tavLst>
                                        <p:tav tm="0">
                                          <p:val>
                                            <p:strVal val="ppt_y"/>
                                          </p:val>
                                        </p:tav>
                                        <p:tav tm="100000">
                                          <p:val>
                                            <p:strVal val="1+ppt_h/2"/>
                                          </p:val>
                                        </p:tav>
                                      </p:tavLst>
                                    </p:anim>
                                    <p:set>
                                      <p:cBhvr>
                                        <p:cTn id="188" dur="1" fill="hold">
                                          <p:stCondLst>
                                            <p:cond delay="4999"/>
                                          </p:stCondLst>
                                        </p:cTn>
                                        <p:tgtEl>
                                          <p:spTgt spid="16"/>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5000"/>
                                        <p:tgtEl>
                                          <p:spTgt spid="17"/>
                                        </p:tgtEl>
                                        <p:attrNameLst>
                                          <p:attrName>ppt_x</p:attrName>
                                        </p:attrNameLst>
                                      </p:cBhvr>
                                      <p:tavLst>
                                        <p:tav tm="0">
                                          <p:val>
                                            <p:strVal val="ppt_x"/>
                                          </p:val>
                                        </p:tav>
                                        <p:tav tm="100000">
                                          <p:val>
                                            <p:strVal val="ppt_x"/>
                                          </p:val>
                                        </p:tav>
                                      </p:tavLst>
                                    </p:anim>
                                    <p:anim calcmode="lin" valueType="num">
                                      <p:cBhvr additive="base">
                                        <p:cTn id="191" dur="5000"/>
                                        <p:tgtEl>
                                          <p:spTgt spid="17"/>
                                        </p:tgtEl>
                                        <p:attrNameLst>
                                          <p:attrName>ppt_y</p:attrName>
                                        </p:attrNameLst>
                                      </p:cBhvr>
                                      <p:tavLst>
                                        <p:tav tm="0">
                                          <p:val>
                                            <p:strVal val="ppt_y"/>
                                          </p:val>
                                        </p:tav>
                                        <p:tav tm="100000">
                                          <p:val>
                                            <p:strVal val="1+ppt_h/2"/>
                                          </p:val>
                                        </p:tav>
                                      </p:tavLst>
                                    </p:anim>
                                    <p:set>
                                      <p:cBhvr>
                                        <p:cTn id="192" dur="1" fill="hold">
                                          <p:stCondLst>
                                            <p:cond delay="4999"/>
                                          </p:stCondLst>
                                        </p:cTn>
                                        <p:tgtEl>
                                          <p:spTgt spid="1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5000"/>
                                        <p:tgtEl>
                                          <p:spTgt spid="18"/>
                                        </p:tgtEl>
                                        <p:attrNameLst>
                                          <p:attrName>ppt_x</p:attrName>
                                        </p:attrNameLst>
                                      </p:cBhvr>
                                      <p:tavLst>
                                        <p:tav tm="0">
                                          <p:val>
                                            <p:strVal val="ppt_x"/>
                                          </p:val>
                                        </p:tav>
                                        <p:tav tm="100000">
                                          <p:val>
                                            <p:strVal val="ppt_x"/>
                                          </p:val>
                                        </p:tav>
                                      </p:tavLst>
                                    </p:anim>
                                    <p:anim calcmode="lin" valueType="num">
                                      <p:cBhvr additive="base">
                                        <p:cTn id="195" dur="5000"/>
                                        <p:tgtEl>
                                          <p:spTgt spid="18"/>
                                        </p:tgtEl>
                                        <p:attrNameLst>
                                          <p:attrName>ppt_y</p:attrName>
                                        </p:attrNameLst>
                                      </p:cBhvr>
                                      <p:tavLst>
                                        <p:tav tm="0">
                                          <p:val>
                                            <p:strVal val="ppt_y"/>
                                          </p:val>
                                        </p:tav>
                                        <p:tav tm="100000">
                                          <p:val>
                                            <p:strVal val="1+ppt_h/2"/>
                                          </p:val>
                                        </p:tav>
                                      </p:tavLst>
                                    </p:anim>
                                    <p:set>
                                      <p:cBhvr>
                                        <p:cTn id="196" dur="1" fill="hold">
                                          <p:stCondLst>
                                            <p:cond delay="4999"/>
                                          </p:stCondLst>
                                        </p:cTn>
                                        <p:tgtEl>
                                          <p:spTgt spid="18"/>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5000"/>
                                        <p:tgtEl>
                                          <p:spTgt spid="19"/>
                                        </p:tgtEl>
                                        <p:attrNameLst>
                                          <p:attrName>ppt_x</p:attrName>
                                        </p:attrNameLst>
                                      </p:cBhvr>
                                      <p:tavLst>
                                        <p:tav tm="0">
                                          <p:val>
                                            <p:strVal val="ppt_x"/>
                                          </p:val>
                                        </p:tav>
                                        <p:tav tm="100000">
                                          <p:val>
                                            <p:strVal val="ppt_x"/>
                                          </p:val>
                                        </p:tav>
                                      </p:tavLst>
                                    </p:anim>
                                    <p:anim calcmode="lin" valueType="num">
                                      <p:cBhvr additive="base">
                                        <p:cTn id="199" dur="5000"/>
                                        <p:tgtEl>
                                          <p:spTgt spid="19"/>
                                        </p:tgtEl>
                                        <p:attrNameLst>
                                          <p:attrName>ppt_y</p:attrName>
                                        </p:attrNameLst>
                                      </p:cBhvr>
                                      <p:tavLst>
                                        <p:tav tm="0">
                                          <p:val>
                                            <p:strVal val="ppt_y"/>
                                          </p:val>
                                        </p:tav>
                                        <p:tav tm="100000">
                                          <p:val>
                                            <p:strVal val="1+ppt_h/2"/>
                                          </p:val>
                                        </p:tav>
                                      </p:tavLst>
                                    </p:anim>
                                    <p:set>
                                      <p:cBhvr>
                                        <p:cTn id="200" dur="1" fill="hold">
                                          <p:stCondLst>
                                            <p:cond delay="4999"/>
                                          </p:stCondLst>
                                        </p:cTn>
                                        <p:tgtEl>
                                          <p:spTgt spid="19"/>
                                        </p:tgtEl>
                                        <p:attrNameLst>
                                          <p:attrName>style.visibility</p:attrName>
                                        </p:attrNameLst>
                                      </p:cBhvr>
                                      <p:to>
                                        <p:strVal val="hidden"/>
                                      </p:to>
                                    </p:set>
                                  </p:childTnLst>
                                </p:cTn>
                              </p:par>
                              <p:par>
                                <p:cTn id="201" presetID="2" presetClass="exit" presetSubtype="4" fill="hold" grpId="2" nodeType="withEffect">
                                  <p:stCondLst>
                                    <p:cond delay="0"/>
                                  </p:stCondLst>
                                  <p:childTnLst>
                                    <p:anim calcmode="lin" valueType="num">
                                      <p:cBhvr additive="base">
                                        <p:cTn id="202" dur="5000"/>
                                        <p:tgtEl>
                                          <p:spTgt spid="20"/>
                                        </p:tgtEl>
                                        <p:attrNameLst>
                                          <p:attrName>ppt_x</p:attrName>
                                        </p:attrNameLst>
                                      </p:cBhvr>
                                      <p:tavLst>
                                        <p:tav tm="0">
                                          <p:val>
                                            <p:strVal val="ppt_x"/>
                                          </p:val>
                                        </p:tav>
                                        <p:tav tm="100000">
                                          <p:val>
                                            <p:strVal val="ppt_x"/>
                                          </p:val>
                                        </p:tav>
                                      </p:tavLst>
                                    </p:anim>
                                    <p:anim calcmode="lin" valueType="num">
                                      <p:cBhvr additive="base">
                                        <p:cTn id="203" dur="5000"/>
                                        <p:tgtEl>
                                          <p:spTgt spid="20"/>
                                        </p:tgtEl>
                                        <p:attrNameLst>
                                          <p:attrName>ppt_y</p:attrName>
                                        </p:attrNameLst>
                                      </p:cBhvr>
                                      <p:tavLst>
                                        <p:tav tm="0">
                                          <p:val>
                                            <p:strVal val="ppt_y"/>
                                          </p:val>
                                        </p:tav>
                                        <p:tav tm="100000">
                                          <p:val>
                                            <p:strVal val="1+ppt_h/2"/>
                                          </p:val>
                                        </p:tav>
                                      </p:tavLst>
                                    </p:anim>
                                    <p:set>
                                      <p:cBhvr>
                                        <p:cTn id="204" dur="1" fill="hold">
                                          <p:stCondLst>
                                            <p:cond delay="4999"/>
                                          </p:stCondLst>
                                        </p:cTn>
                                        <p:tgtEl>
                                          <p:spTgt spid="20"/>
                                        </p:tgtEl>
                                        <p:attrNameLst>
                                          <p:attrName>style.visibility</p:attrName>
                                        </p:attrNameLst>
                                      </p:cBhvr>
                                      <p:to>
                                        <p:strVal val="hidden"/>
                                      </p:to>
                                    </p:set>
                                  </p:childTnLst>
                                </p:cTn>
                              </p:par>
                              <p:par>
                                <p:cTn id="205" presetID="2" presetClass="exit" presetSubtype="4" fill="hold" grpId="2" nodeType="withEffect">
                                  <p:stCondLst>
                                    <p:cond delay="0"/>
                                  </p:stCondLst>
                                  <p:childTnLst>
                                    <p:anim calcmode="lin" valueType="num">
                                      <p:cBhvr additive="base">
                                        <p:cTn id="206" dur="5000"/>
                                        <p:tgtEl>
                                          <p:spTgt spid="21"/>
                                        </p:tgtEl>
                                        <p:attrNameLst>
                                          <p:attrName>ppt_x</p:attrName>
                                        </p:attrNameLst>
                                      </p:cBhvr>
                                      <p:tavLst>
                                        <p:tav tm="0">
                                          <p:val>
                                            <p:strVal val="ppt_x"/>
                                          </p:val>
                                        </p:tav>
                                        <p:tav tm="100000">
                                          <p:val>
                                            <p:strVal val="ppt_x"/>
                                          </p:val>
                                        </p:tav>
                                      </p:tavLst>
                                    </p:anim>
                                    <p:anim calcmode="lin" valueType="num">
                                      <p:cBhvr additive="base">
                                        <p:cTn id="207" dur="5000"/>
                                        <p:tgtEl>
                                          <p:spTgt spid="21"/>
                                        </p:tgtEl>
                                        <p:attrNameLst>
                                          <p:attrName>ppt_y</p:attrName>
                                        </p:attrNameLst>
                                      </p:cBhvr>
                                      <p:tavLst>
                                        <p:tav tm="0">
                                          <p:val>
                                            <p:strVal val="ppt_y"/>
                                          </p:val>
                                        </p:tav>
                                        <p:tav tm="100000">
                                          <p:val>
                                            <p:strVal val="1+ppt_h/2"/>
                                          </p:val>
                                        </p:tav>
                                      </p:tavLst>
                                    </p:anim>
                                    <p:set>
                                      <p:cBhvr>
                                        <p:cTn id="208" dur="1" fill="hold">
                                          <p:stCondLst>
                                            <p:cond delay="4999"/>
                                          </p:stCondLst>
                                        </p:cTn>
                                        <p:tgtEl>
                                          <p:spTgt spid="21"/>
                                        </p:tgtEl>
                                        <p:attrNameLst>
                                          <p:attrName>style.visibility</p:attrName>
                                        </p:attrNameLst>
                                      </p:cBhvr>
                                      <p:to>
                                        <p:strVal val="hidden"/>
                                      </p:to>
                                    </p:set>
                                  </p:childTnLst>
                                </p:cTn>
                              </p:par>
                              <p:par>
                                <p:cTn id="209" presetID="2" presetClass="exit" presetSubtype="4" fill="hold" grpId="2" nodeType="withEffect">
                                  <p:stCondLst>
                                    <p:cond delay="0"/>
                                  </p:stCondLst>
                                  <p:childTnLst>
                                    <p:anim calcmode="lin" valueType="num">
                                      <p:cBhvr additive="base">
                                        <p:cTn id="210" dur="5000"/>
                                        <p:tgtEl>
                                          <p:spTgt spid="22"/>
                                        </p:tgtEl>
                                        <p:attrNameLst>
                                          <p:attrName>ppt_x</p:attrName>
                                        </p:attrNameLst>
                                      </p:cBhvr>
                                      <p:tavLst>
                                        <p:tav tm="0">
                                          <p:val>
                                            <p:strVal val="ppt_x"/>
                                          </p:val>
                                        </p:tav>
                                        <p:tav tm="100000">
                                          <p:val>
                                            <p:strVal val="ppt_x"/>
                                          </p:val>
                                        </p:tav>
                                      </p:tavLst>
                                    </p:anim>
                                    <p:anim calcmode="lin" valueType="num">
                                      <p:cBhvr additive="base">
                                        <p:cTn id="211" dur="5000"/>
                                        <p:tgtEl>
                                          <p:spTgt spid="22"/>
                                        </p:tgtEl>
                                        <p:attrNameLst>
                                          <p:attrName>ppt_y</p:attrName>
                                        </p:attrNameLst>
                                      </p:cBhvr>
                                      <p:tavLst>
                                        <p:tav tm="0">
                                          <p:val>
                                            <p:strVal val="ppt_y"/>
                                          </p:val>
                                        </p:tav>
                                        <p:tav tm="100000">
                                          <p:val>
                                            <p:strVal val="1+ppt_h/2"/>
                                          </p:val>
                                        </p:tav>
                                      </p:tavLst>
                                    </p:anim>
                                    <p:set>
                                      <p:cBhvr>
                                        <p:cTn id="212" dur="1" fill="hold">
                                          <p:stCondLst>
                                            <p:cond delay="4999"/>
                                          </p:stCondLst>
                                        </p:cTn>
                                        <p:tgtEl>
                                          <p:spTgt spid="22"/>
                                        </p:tgtEl>
                                        <p:attrNameLst>
                                          <p:attrName>style.visibility</p:attrName>
                                        </p:attrNameLst>
                                      </p:cBhvr>
                                      <p:to>
                                        <p:strVal val="hidden"/>
                                      </p:to>
                                    </p:set>
                                  </p:childTnLst>
                                </p:cTn>
                              </p:par>
                              <p:par>
                                <p:cTn id="213" presetID="2" presetClass="exit" presetSubtype="4" fill="hold" grpId="2" nodeType="withEffect">
                                  <p:stCondLst>
                                    <p:cond delay="0"/>
                                  </p:stCondLst>
                                  <p:childTnLst>
                                    <p:anim calcmode="lin" valueType="num">
                                      <p:cBhvr additive="base">
                                        <p:cTn id="214" dur="5000"/>
                                        <p:tgtEl>
                                          <p:spTgt spid="23"/>
                                        </p:tgtEl>
                                        <p:attrNameLst>
                                          <p:attrName>ppt_x</p:attrName>
                                        </p:attrNameLst>
                                      </p:cBhvr>
                                      <p:tavLst>
                                        <p:tav tm="0">
                                          <p:val>
                                            <p:strVal val="ppt_x"/>
                                          </p:val>
                                        </p:tav>
                                        <p:tav tm="100000">
                                          <p:val>
                                            <p:strVal val="ppt_x"/>
                                          </p:val>
                                        </p:tav>
                                      </p:tavLst>
                                    </p:anim>
                                    <p:anim calcmode="lin" valueType="num">
                                      <p:cBhvr additive="base">
                                        <p:cTn id="215" dur="5000"/>
                                        <p:tgtEl>
                                          <p:spTgt spid="23"/>
                                        </p:tgtEl>
                                        <p:attrNameLst>
                                          <p:attrName>ppt_y</p:attrName>
                                        </p:attrNameLst>
                                      </p:cBhvr>
                                      <p:tavLst>
                                        <p:tav tm="0">
                                          <p:val>
                                            <p:strVal val="ppt_y"/>
                                          </p:val>
                                        </p:tav>
                                        <p:tav tm="100000">
                                          <p:val>
                                            <p:strVal val="1+ppt_h/2"/>
                                          </p:val>
                                        </p:tav>
                                      </p:tavLst>
                                    </p:anim>
                                    <p:set>
                                      <p:cBhvr>
                                        <p:cTn id="216" dur="1" fill="hold">
                                          <p:stCondLst>
                                            <p:cond delay="4999"/>
                                          </p:stCondLst>
                                        </p:cTn>
                                        <p:tgtEl>
                                          <p:spTgt spid="23"/>
                                        </p:tgtEl>
                                        <p:attrNameLst>
                                          <p:attrName>style.visibility</p:attrName>
                                        </p:attrNameLst>
                                      </p:cBhvr>
                                      <p:to>
                                        <p:strVal val="hidden"/>
                                      </p:to>
                                    </p:set>
                                  </p:childTnLst>
                                </p:cTn>
                              </p:par>
                              <p:par>
                                <p:cTn id="217" presetID="2" presetClass="exit" presetSubtype="4" fill="hold" grpId="2" nodeType="withEffect">
                                  <p:stCondLst>
                                    <p:cond delay="0"/>
                                  </p:stCondLst>
                                  <p:childTnLst>
                                    <p:anim calcmode="lin" valueType="num">
                                      <p:cBhvr additive="base">
                                        <p:cTn id="218" dur="5000"/>
                                        <p:tgtEl>
                                          <p:spTgt spid="24"/>
                                        </p:tgtEl>
                                        <p:attrNameLst>
                                          <p:attrName>ppt_x</p:attrName>
                                        </p:attrNameLst>
                                      </p:cBhvr>
                                      <p:tavLst>
                                        <p:tav tm="0">
                                          <p:val>
                                            <p:strVal val="ppt_x"/>
                                          </p:val>
                                        </p:tav>
                                        <p:tav tm="100000">
                                          <p:val>
                                            <p:strVal val="ppt_x"/>
                                          </p:val>
                                        </p:tav>
                                      </p:tavLst>
                                    </p:anim>
                                    <p:anim calcmode="lin" valueType="num">
                                      <p:cBhvr additive="base">
                                        <p:cTn id="219" dur="5000"/>
                                        <p:tgtEl>
                                          <p:spTgt spid="24"/>
                                        </p:tgtEl>
                                        <p:attrNameLst>
                                          <p:attrName>ppt_y</p:attrName>
                                        </p:attrNameLst>
                                      </p:cBhvr>
                                      <p:tavLst>
                                        <p:tav tm="0">
                                          <p:val>
                                            <p:strVal val="ppt_y"/>
                                          </p:val>
                                        </p:tav>
                                        <p:tav tm="100000">
                                          <p:val>
                                            <p:strVal val="1+ppt_h/2"/>
                                          </p:val>
                                        </p:tav>
                                      </p:tavLst>
                                    </p:anim>
                                    <p:set>
                                      <p:cBhvr>
                                        <p:cTn id="220" dur="1" fill="hold">
                                          <p:stCondLst>
                                            <p:cond delay="4999"/>
                                          </p:stCondLst>
                                        </p:cTn>
                                        <p:tgtEl>
                                          <p:spTgt spid="24"/>
                                        </p:tgtEl>
                                        <p:attrNameLst>
                                          <p:attrName>style.visibility</p:attrName>
                                        </p:attrNameLst>
                                      </p:cBhvr>
                                      <p:to>
                                        <p:strVal val="hidden"/>
                                      </p:to>
                                    </p:set>
                                  </p:childTnLst>
                                </p:cTn>
                              </p:par>
                              <p:par>
                                <p:cTn id="221" presetID="2" presetClass="exit" presetSubtype="4" fill="hold" grpId="2" nodeType="withEffect">
                                  <p:stCondLst>
                                    <p:cond delay="0"/>
                                  </p:stCondLst>
                                  <p:childTnLst>
                                    <p:anim calcmode="lin" valueType="num">
                                      <p:cBhvr additive="base">
                                        <p:cTn id="222" dur="5000"/>
                                        <p:tgtEl>
                                          <p:spTgt spid="25"/>
                                        </p:tgtEl>
                                        <p:attrNameLst>
                                          <p:attrName>ppt_x</p:attrName>
                                        </p:attrNameLst>
                                      </p:cBhvr>
                                      <p:tavLst>
                                        <p:tav tm="0">
                                          <p:val>
                                            <p:strVal val="ppt_x"/>
                                          </p:val>
                                        </p:tav>
                                        <p:tav tm="100000">
                                          <p:val>
                                            <p:strVal val="ppt_x"/>
                                          </p:val>
                                        </p:tav>
                                      </p:tavLst>
                                    </p:anim>
                                    <p:anim calcmode="lin" valueType="num">
                                      <p:cBhvr additive="base">
                                        <p:cTn id="223" dur="5000"/>
                                        <p:tgtEl>
                                          <p:spTgt spid="25"/>
                                        </p:tgtEl>
                                        <p:attrNameLst>
                                          <p:attrName>ppt_y</p:attrName>
                                        </p:attrNameLst>
                                      </p:cBhvr>
                                      <p:tavLst>
                                        <p:tav tm="0">
                                          <p:val>
                                            <p:strVal val="ppt_y"/>
                                          </p:val>
                                        </p:tav>
                                        <p:tav tm="100000">
                                          <p:val>
                                            <p:strVal val="1+ppt_h/2"/>
                                          </p:val>
                                        </p:tav>
                                      </p:tavLst>
                                    </p:anim>
                                    <p:set>
                                      <p:cBhvr>
                                        <p:cTn id="224" dur="1" fill="hold">
                                          <p:stCondLst>
                                            <p:cond delay="4999"/>
                                          </p:stCondLst>
                                        </p:cTn>
                                        <p:tgtEl>
                                          <p:spTgt spid="25"/>
                                        </p:tgtEl>
                                        <p:attrNameLst>
                                          <p:attrName>style.visibility</p:attrName>
                                        </p:attrNameLst>
                                      </p:cBhvr>
                                      <p:to>
                                        <p:strVal val="hidden"/>
                                      </p:to>
                                    </p:set>
                                  </p:childTnLst>
                                </p:cTn>
                              </p:par>
                              <p:par>
                                <p:cTn id="225" presetID="2" presetClass="exit" presetSubtype="4" fill="hold" grpId="2" nodeType="withEffect">
                                  <p:stCondLst>
                                    <p:cond delay="0"/>
                                  </p:stCondLst>
                                  <p:childTnLst>
                                    <p:anim calcmode="lin" valueType="num">
                                      <p:cBhvr additive="base">
                                        <p:cTn id="226" dur="5000"/>
                                        <p:tgtEl>
                                          <p:spTgt spid="26"/>
                                        </p:tgtEl>
                                        <p:attrNameLst>
                                          <p:attrName>ppt_x</p:attrName>
                                        </p:attrNameLst>
                                      </p:cBhvr>
                                      <p:tavLst>
                                        <p:tav tm="0">
                                          <p:val>
                                            <p:strVal val="ppt_x"/>
                                          </p:val>
                                        </p:tav>
                                        <p:tav tm="100000">
                                          <p:val>
                                            <p:strVal val="ppt_x"/>
                                          </p:val>
                                        </p:tav>
                                      </p:tavLst>
                                    </p:anim>
                                    <p:anim calcmode="lin" valueType="num">
                                      <p:cBhvr additive="base">
                                        <p:cTn id="227" dur="5000"/>
                                        <p:tgtEl>
                                          <p:spTgt spid="26"/>
                                        </p:tgtEl>
                                        <p:attrNameLst>
                                          <p:attrName>ppt_y</p:attrName>
                                        </p:attrNameLst>
                                      </p:cBhvr>
                                      <p:tavLst>
                                        <p:tav tm="0">
                                          <p:val>
                                            <p:strVal val="ppt_y"/>
                                          </p:val>
                                        </p:tav>
                                        <p:tav tm="100000">
                                          <p:val>
                                            <p:strVal val="1+ppt_h/2"/>
                                          </p:val>
                                        </p:tav>
                                      </p:tavLst>
                                    </p:anim>
                                    <p:set>
                                      <p:cBhvr>
                                        <p:cTn id="228" dur="1" fill="hold">
                                          <p:stCondLst>
                                            <p:cond delay="4999"/>
                                          </p:stCondLst>
                                        </p:cTn>
                                        <p:tgtEl>
                                          <p:spTgt spid="26"/>
                                        </p:tgtEl>
                                        <p:attrNameLst>
                                          <p:attrName>style.visibility</p:attrName>
                                        </p:attrNameLst>
                                      </p:cBhvr>
                                      <p:to>
                                        <p:strVal val="hidden"/>
                                      </p:to>
                                    </p:set>
                                  </p:childTnLst>
                                </p:cTn>
                              </p:par>
                              <p:par>
                                <p:cTn id="229" presetID="8" presetClass="emph" presetSubtype="0" fill="hold" grpId="3" nodeType="withEffect">
                                  <p:stCondLst>
                                    <p:cond delay="0"/>
                                  </p:stCondLst>
                                  <p:childTnLst>
                                    <p:animRot by="21600000">
                                      <p:cBhvr>
                                        <p:cTn id="230" dur="5000" fill="hold"/>
                                        <p:tgtEl>
                                          <p:spTgt spid="5"/>
                                        </p:tgtEl>
                                        <p:attrNameLst>
                                          <p:attrName>r</p:attrName>
                                        </p:attrNameLst>
                                      </p:cBhvr>
                                    </p:animRot>
                                  </p:childTnLst>
                                </p:cTn>
                              </p:par>
                              <p:par>
                                <p:cTn id="231" presetID="8" presetClass="emph" presetSubtype="0" fill="hold" grpId="3" nodeType="withEffect">
                                  <p:stCondLst>
                                    <p:cond delay="0"/>
                                  </p:stCondLst>
                                  <p:childTnLst>
                                    <p:animRot by="-21600000">
                                      <p:cBhvr>
                                        <p:cTn id="232" dur="5000" fill="hold"/>
                                        <p:tgtEl>
                                          <p:spTgt spid="6"/>
                                        </p:tgtEl>
                                        <p:attrNameLst>
                                          <p:attrName>r</p:attrName>
                                        </p:attrNameLst>
                                      </p:cBhvr>
                                    </p:animRot>
                                  </p:childTnLst>
                                </p:cTn>
                              </p:par>
                              <p:par>
                                <p:cTn id="233" presetID="8" presetClass="emph" presetSubtype="0" fill="hold" grpId="3" nodeType="withEffect">
                                  <p:stCondLst>
                                    <p:cond delay="0"/>
                                  </p:stCondLst>
                                  <p:childTnLst>
                                    <p:animRot by="21600000">
                                      <p:cBhvr>
                                        <p:cTn id="234" dur="5000" fill="hold"/>
                                        <p:tgtEl>
                                          <p:spTgt spid="7"/>
                                        </p:tgtEl>
                                        <p:attrNameLst>
                                          <p:attrName>r</p:attrName>
                                        </p:attrNameLst>
                                      </p:cBhvr>
                                    </p:animRot>
                                  </p:childTnLst>
                                </p:cTn>
                              </p:par>
                              <p:par>
                                <p:cTn id="235" presetID="8" presetClass="emph" presetSubtype="0" fill="hold" grpId="3" nodeType="withEffect">
                                  <p:stCondLst>
                                    <p:cond delay="0"/>
                                  </p:stCondLst>
                                  <p:childTnLst>
                                    <p:animRot by="-21600000">
                                      <p:cBhvr>
                                        <p:cTn id="236" dur="5000" fill="hold"/>
                                        <p:tgtEl>
                                          <p:spTgt spid="8"/>
                                        </p:tgtEl>
                                        <p:attrNameLst>
                                          <p:attrName>r</p:attrName>
                                        </p:attrNameLst>
                                      </p:cBhvr>
                                    </p:animRot>
                                  </p:childTnLst>
                                </p:cTn>
                              </p:par>
                              <p:par>
                                <p:cTn id="237" presetID="8" presetClass="emph" presetSubtype="0" fill="hold" grpId="3" nodeType="withEffect">
                                  <p:stCondLst>
                                    <p:cond delay="0"/>
                                  </p:stCondLst>
                                  <p:childTnLst>
                                    <p:animRot by="21600000">
                                      <p:cBhvr>
                                        <p:cTn id="238" dur="5000" fill="hold"/>
                                        <p:tgtEl>
                                          <p:spTgt spid="9"/>
                                        </p:tgtEl>
                                        <p:attrNameLst>
                                          <p:attrName>r</p:attrName>
                                        </p:attrNameLst>
                                      </p:cBhvr>
                                    </p:animRot>
                                  </p:childTnLst>
                                </p:cTn>
                              </p:par>
                              <p:par>
                                <p:cTn id="239" presetID="8" presetClass="emph" presetSubtype="0" fill="hold" grpId="3" nodeType="withEffect">
                                  <p:stCondLst>
                                    <p:cond delay="0"/>
                                  </p:stCondLst>
                                  <p:childTnLst>
                                    <p:animRot by="-21600000">
                                      <p:cBhvr>
                                        <p:cTn id="240" dur="5000" fill="hold"/>
                                        <p:tgtEl>
                                          <p:spTgt spid="10"/>
                                        </p:tgtEl>
                                        <p:attrNameLst>
                                          <p:attrName>r</p:attrName>
                                        </p:attrNameLst>
                                      </p:cBhvr>
                                    </p:animRot>
                                  </p:childTnLst>
                                </p:cTn>
                              </p:par>
                              <p:par>
                                <p:cTn id="241" presetID="8" presetClass="emph" presetSubtype="0" fill="hold" grpId="3" nodeType="withEffect">
                                  <p:stCondLst>
                                    <p:cond delay="0"/>
                                  </p:stCondLst>
                                  <p:childTnLst>
                                    <p:animRot by="21600000">
                                      <p:cBhvr>
                                        <p:cTn id="242" dur="5000" fill="hold"/>
                                        <p:tgtEl>
                                          <p:spTgt spid="11"/>
                                        </p:tgtEl>
                                        <p:attrNameLst>
                                          <p:attrName>r</p:attrName>
                                        </p:attrNameLst>
                                      </p:cBhvr>
                                    </p:animRot>
                                  </p:childTnLst>
                                </p:cTn>
                              </p:par>
                              <p:par>
                                <p:cTn id="243" presetID="8" presetClass="emph" presetSubtype="0" fill="hold" grpId="3" nodeType="withEffect">
                                  <p:stCondLst>
                                    <p:cond delay="0"/>
                                  </p:stCondLst>
                                  <p:childTnLst>
                                    <p:animRot by="-21600000">
                                      <p:cBhvr>
                                        <p:cTn id="244" dur="5000" fill="hold"/>
                                        <p:tgtEl>
                                          <p:spTgt spid="12"/>
                                        </p:tgtEl>
                                        <p:attrNameLst>
                                          <p:attrName>r</p:attrName>
                                        </p:attrNameLst>
                                      </p:cBhvr>
                                    </p:animRot>
                                  </p:childTnLst>
                                </p:cTn>
                              </p:par>
                              <p:par>
                                <p:cTn id="245" presetID="8" presetClass="emph" presetSubtype="0" fill="hold" grpId="3" nodeType="withEffect">
                                  <p:stCondLst>
                                    <p:cond delay="0"/>
                                  </p:stCondLst>
                                  <p:childTnLst>
                                    <p:animRot by="21600000">
                                      <p:cBhvr>
                                        <p:cTn id="246" dur="5000" fill="hold"/>
                                        <p:tgtEl>
                                          <p:spTgt spid="13"/>
                                        </p:tgtEl>
                                        <p:attrNameLst>
                                          <p:attrName>r</p:attrName>
                                        </p:attrNameLst>
                                      </p:cBhvr>
                                    </p:animRot>
                                  </p:childTnLst>
                                </p:cTn>
                              </p:par>
                              <p:par>
                                <p:cTn id="247" presetID="8" presetClass="emph" presetSubtype="0" fill="hold" grpId="3" nodeType="withEffect">
                                  <p:stCondLst>
                                    <p:cond delay="0"/>
                                  </p:stCondLst>
                                  <p:childTnLst>
                                    <p:animRot by="-21600000">
                                      <p:cBhvr>
                                        <p:cTn id="248" dur="5000" fill="hold"/>
                                        <p:tgtEl>
                                          <p:spTgt spid="14"/>
                                        </p:tgtEl>
                                        <p:attrNameLst>
                                          <p:attrName>r</p:attrName>
                                        </p:attrNameLst>
                                      </p:cBhvr>
                                    </p:animRot>
                                  </p:childTnLst>
                                </p:cTn>
                              </p:par>
                              <p:par>
                                <p:cTn id="249" presetID="8" presetClass="emph" presetSubtype="0" fill="hold" grpId="3" nodeType="withEffect">
                                  <p:stCondLst>
                                    <p:cond delay="0"/>
                                  </p:stCondLst>
                                  <p:childTnLst>
                                    <p:animRot by="21600000">
                                      <p:cBhvr>
                                        <p:cTn id="250" dur="5000" fill="hold"/>
                                        <p:tgtEl>
                                          <p:spTgt spid="15"/>
                                        </p:tgtEl>
                                        <p:attrNameLst>
                                          <p:attrName>r</p:attrName>
                                        </p:attrNameLst>
                                      </p:cBhvr>
                                    </p:animRot>
                                  </p:childTnLst>
                                </p:cTn>
                              </p:par>
                              <p:par>
                                <p:cTn id="251" presetID="8" presetClass="emph" presetSubtype="0" fill="hold" grpId="3" nodeType="withEffect">
                                  <p:stCondLst>
                                    <p:cond delay="0"/>
                                  </p:stCondLst>
                                  <p:childTnLst>
                                    <p:animRot by="-21600000">
                                      <p:cBhvr>
                                        <p:cTn id="252" dur="5000" fill="hold"/>
                                        <p:tgtEl>
                                          <p:spTgt spid="16"/>
                                        </p:tgtEl>
                                        <p:attrNameLst>
                                          <p:attrName>r</p:attrName>
                                        </p:attrNameLst>
                                      </p:cBhvr>
                                    </p:animRot>
                                  </p:childTnLst>
                                </p:cTn>
                              </p:par>
                              <p:par>
                                <p:cTn id="253" presetID="8" presetClass="emph" presetSubtype="0" fill="hold" grpId="3" nodeType="withEffect">
                                  <p:stCondLst>
                                    <p:cond delay="0"/>
                                  </p:stCondLst>
                                  <p:childTnLst>
                                    <p:animRot by="21600000">
                                      <p:cBhvr>
                                        <p:cTn id="254" dur="5000" fill="hold"/>
                                        <p:tgtEl>
                                          <p:spTgt spid="17"/>
                                        </p:tgtEl>
                                        <p:attrNameLst>
                                          <p:attrName>r</p:attrName>
                                        </p:attrNameLst>
                                      </p:cBhvr>
                                    </p:animRot>
                                  </p:childTnLst>
                                </p:cTn>
                              </p:par>
                              <p:par>
                                <p:cTn id="255" presetID="8" presetClass="emph" presetSubtype="0" fill="hold" grpId="3" nodeType="withEffect">
                                  <p:stCondLst>
                                    <p:cond delay="0"/>
                                  </p:stCondLst>
                                  <p:childTnLst>
                                    <p:animRot by="-21600000">
                                      <p:cBhvr>
                                        <p:cTn id="256" dur="5000" fill="hold"/>
                                        <p:tgtEl>
                                          <p:spTgt spid="18"/>
                                        </p:tgtEl>
                                        <p:attrNameLst>
                                          <p:attrName>r</p:attrName>
                                        </p:attrNameLst>
                                      </p:cBhvr>
                                    </p:animRot>
                                  </p:childTnLst>
                                </p:cTn>
                              </p:par>
                              <p:par>
                                <p:cTn id="257" presetID="8" presetClass="emph" presetSubtype="0" fill="hold" grpId="3" nodeType="withEffect">
                                  <p:stCondLst>
                                    <p:cond delay="0"/>
                                  </p:stCondLst>
                                  <p:childTnLst>
                                    <p:animRot by="21600000">
                                      <p:cBhvr>
                                        <p:cTn id="258" dur="5000" fill="hold"/>
                                        <p:tgtEl>
                                          <p:spTgt spid="19"/>
                                        </p:tgtEl>
                                        <p:attrNameLst>
                                          <p:attrName>r</p:attrName>
                                        </p:attrNameLst>
                                      </p:cBhvr>
                                    </p:animRot>
                                  </p:childTnLst>
                                </p:cTn>
                              </p:par>
                              <p:par>
                                <p:cTn id="259" presetID="8" presetClass="emph" presetSubtype="0" fill="hold" grpId="3" nodeType="withEffect">
                                  <p:stCondLst>
                                    <p:cond delay="0"/>
                                  </p:stCondLst>
                                  <p:childTnLst>
                                    <p:animRot by="-21600000">
                                      <p:cBhvr>
                                        <p:cTn id="260" dur="5000" fill="hold"/>
                                        <p:tgtEl>
                                          <p:spTgt spid="20"/>
                                        </p:tgtEl>
                                        <p:attrNameLst>
                                          <p:attrName>r</p:attrName>
                                        </p:attrNameLst>
                                      </p:cBhvr>
                                    </p:animRot>
                                  </p:childTnLst>
                                </p:cTn>
                              </p:par>
                              <p:par>
                                <p:cTn id="261" presetID="8" presetClass="emph" presetSubtype="0" fill="hold" grpId="3" nodeType="withEffect">
                                  <p:stCondLst>
                                    <p:cond delay="0"/>
                                  </p:stCondLst>
                                  <p:childTnLst>
                                    <p:animRot by="21600000">
                                      <p:cBhvr>
                                        <p:cTn id="262" dur="5000" fill="hold"/>
                                        <p:tgtEl>
                                          <p:spTgt spid="21"/>
                                        </p:tgtEl>
                                        <p:attrNameLst>
                                          <p:attrName>r</p:attrName>
                                        </p:attrNameLst>
                                      </p:cBhvr>
                                    </p:animRot>
                                  </p:childTnLst>
                                </p:cTn>
                              </p:par>
                              <p:par>
                                <p:cTn id="263" presetID="8" presetClass="emph" presetSubtype="0" fill="hold" grpId="3" nodeType="withEffect">
                                  <p:stCondLst>
                                    <p:cond delay="0"/>
                                  </p:stCondLst>
                                  <p:childTnLst>
                                    <p:animRot by="-21600000">
                                      <p:cBhvr>
                                        <p:cTn id="264" dur="5000" fill="hold"/>
                                        <p:tgtEl>
                                          <p:spTgt spid="22"/>
                                        </p:tgtEl>
                                        <p:attrNameLst>
                                          <p:attrName>r</p:attrName>
                                        </p:attrNameLst>
                                      </p:cBhvr>
                                    </p:animRot>
                                  </p:childTnLst>
                                </p:cTn>
                              </p:par>
                              <p:par>
                                <p:cTn id="265" presetID="8" presetClass="emph" presetSubtype="0" fill="hold" grpId="3" nodeType="withEffect">
                                  <p:stCondLst>
                                    <p:cond delay="0"/>
                                  </p:stCondLst>
                                  <p:childTnLst>
                                    <p:animRot by="21600000">
                                      <p:cBhvr>
                                        <p:cTn id="266" dur="5000" fill="hold"/>
                                        <p:tgtEl>
                                          <p:spTgt spid="23"/>
                                        </p:tgtEl>
                                        <p:attrNameLst>
                                          <p:attrName>r</p:attrName>
                                        </p:attrNameLst>
                                      </p:cBhvr>
                                    </p:animRot>
                                  </p:childTnLst>
                                </p:cTn>
                              </p:par>
                              <p:par>
                                <p:cTn id="267" presetID="8" presetClass="emph" presetSubtype="0" fill="hold" grpId="3" nodeType="withEffect">
                                  <p:stCondLst>
                                    <p:cond delay="0"/>
                                  </p:stCondLst>
                                  <p:childTnLst>
                                    <p:animRot by="-21600000">
                                      <p:cBhvr>
                                        <p:cTn id="268" dur="5000" fill="hold"/>
                                        <p:tgtEl>
                                          <p:spTgt spid="24"/>
                                        </p:tgtEl>
                                        <p:attrNameLst>
                                          <p:attrName>r</p:attrName>
                                        </p:attrNameLst>
                                      </p:cBhvr>
                                    </p:animRot>
                                  </p:childTnLst>
                                </p:cTn>
                              </p:par>
                              <p:par>
                                <p:cTn id="269" presetID="8" presetClass="emph" presetSubtype="0" fill="hold" grpId="3" nodeType="withEffect">
                                  <p:stCondLst>
                                    <p:cond delay="0"/>
                                  </p:stCondLst>
                                  <p:childTnLst>
                                    <p:animRot by="21600000">
                                      <p:cBhvr>
                                        <p:cTn id="270" dur="5000" fill="hold"/>
                                        <p:tgtEl>
                                          <p:spTgt spid="25"/>
                                        </p:tgtEl>
                                        <p:attrNameLst>
                                          <p:attrName>r</p:attrName>
                                        </p:attrNameLst>
                                      </p:cBhvr>
                                    </p:animRot>
                                  </p:childTnLst>
                                </p:cTn>
                              </p:par>
                              <p:par>
                                <p:cTn id="271" presetID="8" presetClass="emph" presetSubtype="0" fill="hold" grpId="3" nodeType="withEffect">
                                  <p:stCondLst>
                                    <p:cond delay="0"/>
                                  </p:stCondLst>
                                  <p:childTnLst>
                                    <p:animRot by="-21600000">
                                      <p:cBhvr>
                                        <p:cTn id="272" dur="5000" fill="hold"/>
                                        <p:tgtEl>
                                          <p:spTgt spid="26"/>
                                        </p:tgtEl>
                                        <p:attrNameLst>
                                          <p:attrName>r</p:attrName>
                                        </p:attrNameLst>
                                      </p:cBhvr>
                                    </p:animRot>
                                  </p:childTnLst>
                                </p:cTn>
                              </p:par>
                              <p:par>
                                <p:cTn id="273" presetID="17" presetClass="entr" presetSubtype="1"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5000" fill="hold"/>
                                        <p:tgtEl>
                                          <p:spTgt spid="4"/>
                                        </p:tgtEl>
                                        <p:attrNameLst>
                                          <p:attrName>ppt_x</p:attrName>
                                        </p:attrNameLst>
                                      </p:cBhvr>
                                      <p:tavLst>
                                        <p:tav tm="0">
                                          <p:val>
                                            <p:strVal val="#ppt_x"/>
                                          </p:val>
                                        </p:tav>
                                        <p:tav tm="100000">
                                          <p:val>
                                            <p:strVal val="#ppt_x"/>
                                          </p:val>
                                        </p:tav>
                                      </p:tavLst>
                                    </p:anim>
                                    <p:anim calcmode="lin" valueType="num">
                                      <p:cBhvr>
                                        <p:cTn id="276" dur="5000" fill="hold"/>
                                        <p:tgtEl>
                                          <p:spTgt spid="4"/>
                                        </p:tgtEl>
                                        <p:attrNameLst>
                                          <p:attrName>ppt_y</p:attrName>
                                        </p:attrNameLst>
                                      </p:cBhvr>
                                      <p:tavLst>
                                        <p:tav tm="0">
                                          <p:val>
                                            <p:strVal val="#ppt_y-#ppt_h/2"/>
                                          </p:val>
                                        </p:tav>
                                        <p:tav tm="100000">
                                          <p:val>
                                            <p:strVal val="#ppt_y"/>
                                          </p:val>
                                        </p:tav>
                                      </p:tavLst>
                                    </p:anim>
                                    <p:anim calcmode="lin" valueType="num">
                                      <p:cBhvr>
                                        <p:cTn id="277" dur="5000" fill="hold"/>
                                        <p:tgtEl>
                                          <p:spTgt spid="4"/>
                                        </p:tgtEl>
                                        <p:attrNameLst>
                                          <p:attrName>ppt_w</p:attrName>
                                        </p:attrNameLst>
                                      </p:cBhvr>
                                      <p:tavLst>
                                        <p:tav tm="0">
                                          <p:val>
                                            <p:strVal val="#ppt_w"/>
                                          </p:val>
                                        </p:tav>
                                        <p:tav tm="100000">
                                          <p:val>
                                            <p:strVal val="#ppt_w"/>
                                          </p:val>
                                        </p:tav>
                                      </p:tavLst>
                                    </p:anim>
                                    <p:anim calcmode="lin" valueType="num">
                                      <p:cBhvr>
                                        <p:cTn id="27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Sea-Life-Park-Oahu-Dolphin-Swim-Swimming-with-Dolphins-Dolphin-Riding-Hawaii-Vacations.jpg"/>
          <p:cNvPicPr>
            <a:picLocks noChangeAspect="1"/>
          </p:cNvPicPr>
          <p:nvPr/>
        </p:nvPicPr>
        <p:blipFill>
          <a:blip r:embed="rId3"/>
          <a:stretch>
            <a:fillRect/>
          </a:stretch>
        </p:blipFill>
        <p:spPr>
          <a:xfrm>
            <a:off x="0" y="0"/>
            <a:ext cx="9144000" cy="6858000"/>
          </a:xfrm>
          <a:prstGeom prst="rect">
            <a:avLst/>
          </a:prstGeom>
        </p:spPr>
      </p:pic>
      <p:sp>
        <p:nvSpPr>
          <p:cNvPr id="5" name="4 Triángulo isósceles"/>
          <p:cNvSpPr/>
          <p:nvPr/>
        </p:nvSpPr>
        <p:spPr>
          <a:xfrm>
            <a:off x="2500298" y="0"/>
            <a:ext cx="4143404" cy="3357586"/>
          </a:xfrm>
          <a:prstGeom prst="triangl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ombinar"/>
          <p:cNvSpPr/>
          <p:nvPr/>
        </p:nvSpPr>
        <p:spPr>
          <a:xfrm>
            <a:off x="2500298" y="3571876"/>
            <a:ext cx="4143404" cy="3286124"/>
          </a:xfrm>
          <a:prstGeom prst="flowChartMerg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500298" y="357166"/>
            <a:ext cx="4143404" cy="3000372"/>
          </a:xfrm>
          <a:prstGeom prst="triangl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2500298" y="3571876"/>
            <a:ext cx="4143404" cy="2928934"/>
          </a:xfrm>
          <a:prstGeom prst="flowChartMerg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500298" y="857232"/>
            <a:ext cx="4143404" cy="2500330"/>
          </a:xfrm>
          <a:prstGeom prst="triangl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2500298" y="3571876"/>
            <a:ext cx="4143404" cy="2500330"/>
          </a:xfrm>
          <a:prstGeom prst="flowChartMerg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500298" y="1285860"/>
            <a:ext cx="4214842" cy="2071702"/>
          </a:xfrm>
          <a:prstGeom prst="triangl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a:off x="2500298" y="3571876"/>
            <a:ext cx="4071966" cy="1928826"/>
          </a:xfrm>
          <a:prstGeom prst="flowChartMerge">
            <a:avLst/>
          </a:prstGeom>
          <a:blipFill dpi="0" rotWithShape="1">
            <a:blip r:embed="rId4">
              <a:duotone>
                <a:schemeClr val="accent5">
                  <a:shade val="45000"/>
                  <a:satMod val="135000"/>
                </a:schemeClr>
                <a:prstClr val="white"/>
              </a:duotone>
              <a:lum contrast="40000"/>
            </a:blip>
            <a:srcRect/>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85850" y="-571528"/>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
                                          </p:val>
                                        </p:tav>
                                        <p:tav tm="100000">
                                          <p:val>
                                            <p:strVal val="#ppt_x"/>
                                          </p:val>
                                        </p:tav>
                                      </p:tavLst>
                                    </p:anim>
                                    <p:anim calcmode="lin" valueType="num">
                                      <p:cBhvr>
                                        <p:cTn id="17" dur="3000" fill="hold"/>
                                        <p:tgtEl>
                                          <p:spTgt spid="7"/>
                                        </p:tgtEl>
                                        <p:attrNameLst>
                                          <p:attrName>ppt_y</p:attrName>
                                        </p:attrNameLst>
                                      </p:cBhvr>
                                      <p:tavLst>
                                        <p:tav tm="0">
                                          <p:val>
                                            <p:strVal val="#ppt_y+#ppt_h/2"/>
                                          </p:val>
                                        </p:tav>
                                        <p:tav tm="100000">
                                          <p:val>
                                            <p:strVal val="#ppt_y"/>
                                          </p:val>
                                        </p:tav>
                                      </p:tavLst>
                                    </p:anim>
                                    <p:anim calcmode="lin" valueType="num">
                                      <p:cBhvr>
                                        <p:cTn id="18" dur="3000" fill="hold"/>
                                        <p:tgtEl>
                                          <p:spTgt spid="7"/>
                                        </p:tgtEl>
                                        <p:attrNameLst>
                                          <p:attrName>ppt_w</p:attrName>
                                        </p:attrNameLst>
                                      </p:cBhvr>
                                      <p:tavLst>
                                        <p:tav tm="0">
                                          <p:val>
                                            <p:strVal val="#ppt_w"/>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ppt_x</p:attrName>
                                        </p:attrNameLst>
                                      </p:cBhvr>
                                      <p:tavLst>
                                        <p:tav tm="0">
                                          <p:val>
                                            <p:strVal val="#ppt_x"/>
                                          </p:val>
                                        </p:tav>
                                        <p:tav tm="100000">
                                          <p:val>
                                            <p:strVal val="#ppt_x"/>
                                          </p:val>
                                        </p:tav>
                                      </p:tavLst>
                                    </p:anim>
                                    <p:anim calcmode="lin" valueType="num">
                                      <p:cBhvr>
                                        <p:cTn id="23" dur="3000" fill="hold"/>
                                        <p:tgtEl>
                                          <p:spTgt spid="9"/>
                                        </p:tgtEl>
                                        <p:attrNameLst>
                                          <p:attrName>ppt_y</p:attrName>
                                        </p:attrNameLst>
                                      </p:cBhvr>
                                      <p:tavLst>
                                        <p:tav tm="0">
                                          <p:val>
                                            <p:strVal val="#ppt_y+#ppt_h/2"/>
                                          </p:val>
                                        </p:tav>
                                        <p:tav tm="100000">
                                          <p:val>
                                            <p:strVal val="#ppt_y"/>
                                          </p:val>
                                        </p:tav>
                                      </p:tavLst>
                                    </p:anim>
                                    <p:anim calcmode="lin" valueType="num">
                                      <p:cBhvr>
                                        <p:cTn id="24" dur="3000" fill="hold"/>
                                        <p:tgtEl>
                                          <p:spTgt spid="9"/>
                                        </p:tgtEl>
                                        <p:attrNameLst>
                                          <p:attrName>ppt_w</p:attrName>
                                        </p:attrNameLst>
                                      </p:cBhvr>
                                      <p:tavLst>
                                        <p:tav tm="0">
                                          <p:val>
                                            <p:strVal val="#ppt_w"/>
                                          </p:val>
                                        </p:tav>
                                        <p:tav tm="100000">
                                          <p:val>
                                            <p:strVal val="#ppt_w"/>
                                          </p:val>
                                        </p:tav>
                                      </p:tavLst>
                                    </p:anim>
                                    <p:anim calcmode="lin" valueType="num">
                                      <p:cBhvr>
                                        <p:cTn id="25" dur="3000" fill="hold"/>
                                        <p:tgtEl>
                                          <p:spTgt spid="9"/>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ppt_x</p:attrName>
                                        </p:attrNameLst>
                                      </p:cBhvr>
                                      <p:tavLst>
                                        <p:tav tm="0">
                                          <p:val>
                                            <p:strVal val="#ppt_x"/>
                                          </p:val>
                                        </p:tav>
                                        <p:tav tm="100000">
                                          <p:val>
                                            <p:strVal val="#ppt_x"/>
                                          </p:val>
                                        </p:tav>
                                      </p:tavLst>
                                    </p:anim>
                                    <p:anim calcmode="lin" valueType="num">
                                      <p:cBhvr>
                                        <p:cTn id="29" dur="3000" fill="hold"/>
                                        <p:tgtEl>
                                          <p:spTgt spid="11"/>
                                        </p:tgtEl>
                                        <p:attrNameLst>
                                          <p:attrName>ppt_y</p:attrName>
                                        </p:attrNameLst>
                                      </p:cBhvr>
                                      <p:tavLst>
                                        <p:tav tm="0">
                                          <p:val>
                                            <p:strVal val="#ppt_y+#ppt_h/2"/>
                                          </p:val>
                                        </p:tav>
                                        <p:tav tm="100000">
                                          <p:val>
                                            <p:strVal val="#ppt_y"/>
                                          </p:val>
                                        </p:tav>
                                      </p:tavLst>
                                    </p:anim>
                                    <p:anim calcmode="lin" valueType="num">
                                      <p:cBhvr>
                                        <p:cTn id="30" dur="3000" fill="hold"/>
                                        <p:tgtEl>
                                          <p:spTgt spid="11"/>
                                        </p:tgtEl>
                                        <p:attrNameLst>
                                          <p:attrName>ppt_w</p:attrName>
                                        </p:attrNameLst>
                                      </p:cBhvr>
                                      <p:tavLst>
                                        <p:tav tm="0">
                                          <p:val>
                                            <p:strVal val="#ppt_w"/>
                                          </p:val>
                                        </p:tav>
                                        <p:tav tm="100000">
                                          <p:val>
                                            <p:strVal val="#ppt_w"/>
                                          </p:val>
                                        </p:tav>
                                      </p:tavLst>
                                    </p:anim>
                                    <p:anim calcmode="lin" valueType="num">
                                      <p:cBhvr>
                                        <p:cTn id="31" dur="3000" fill="hold"/>
                                        <p:tgtEl>
                                          <p:spTgt spid="11"/>
                                        </p:tgtEl>
                                        <p:attrNameLst>
                                          <p:attrName>ppt_h</p:attrName>
                                        </p:attrNameLst>
                                      </p:cBhvr>
                                      <p:tavLst>
                                        <p:tav tm="0">
                                          <p:val>
                                            <p:fltVal val="0"/>
                                          </p:val>
                                        </p:tav>
                                        <p:tav tm="100000">
                                          <p:val>
                                            <p:strVal val="#ppt_h"/>
                                          </p:val>
                                        </p:tav>
                                      </p:tavLst>
                                    </p:anim>
                                  </p:childTnLst>
                                </p:cTn>
                              </p:par>
                              <p:par>
                                <p:cTn id="32" presetID="17" presetClass="entr" presetSubtype="1"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ppt_x</p:attrName>
                                        </p:attrNameLst>
                                      </p:cBhvr>
                                      <p:tavLst>
                                        <p:tav tm="0">
                                          <p:val>
                                            <p:strVal val="#ppt_x"/>
                                          </p:val>
                                        </p:tav>
                                        <p:tav tm="100000">
                                          <p:val>
                                            <p:strVal val="#ppt_x"/>
                                          </p:val>
                                        </p:tav>
                                      </p:tavLst>
                                    </p:anim>
                                    <p:anim calcmode="lin" valueType="num">
                                      <p:cBhvr>
                                        <p:cTn id="35" dur="3000" fill="hold"/>
                                        <p:tgtEl>
                                          <p:spTgt spid="6"/>
                                        </p:tgtEl>
                                        <p:attrNameLst>
                                          <p:attrName>ppt_y</p:attrName>
                                        </p:attrNameLst>
                                      </p:cBhvr>
                                      <p:tavLst>
                                        <p:tav tm="0">
                                          <p:val>
                                            <p:strVal val="#ppt_y-#ppt_h/2"/>
                                          </p:val>
                                        </p:tav>
                                        <p:tav tm="100000">
                                          <p:val>
                                            <p:strVal val="#ppt_y"/>
                                          </p:val>
                                        </p:tav>
                                      </p:tavLst>
                                    </p:anim>
                                    <p:anim calcmode="lin" valueType="num">
                                      <p:cBhvr>
                                        <p:cTn id="36" dur="3000" fill="hold"/>
                                        <p:tgtEl>
                                          <p:spTgt spid="6"/>
                                        </p:tgtEl>
                                        <p:attrNameLst>
                                          <p:attrName>ppt_w</p:attrName>
                                        </p:attrNameLst>
                                      </p:cBhvr>
                                      <p:tavLst>
                                        <p:tav tm="0">
                                          <p:val>
                                            <p:strVal val="#ppt_w"/>
                                          </p:val>
                                        </p:tav>
                                        <p:tav tm="100000">
                                          <p:val>
                                            <p:strVal val="#ppt_w"/>
                                          </p:val>
                                        </p:tav>
                                      </p:tavLst>
                                    </p:anim>
                                    <p:anim calcmode="lin" valueType="num">
                                      <p:cBhvr>
                                        <p:cTn id="37" dur="3000" fill="hold"/>
                                        <p:tgtEl>
                                          <p:spTgt spid="6"/>
                                        </p:tgtEl>
                                        <p:attrNameLst>
                                          <p:attrName>ppt_h</p:attrName>
                                        </p:attrNameLst>
                                      </p:cBhvr>
                                      <p:tavLst>
                                        <p:tav tm="0">
                                          <p:val>
                                            <p:fltVal val="0"/>
                                          </p:val>
                                        </p:tav>
                                        <p:tav tm="100000">
                                          <p:val>
                                            <p:strVal val="#ppt_h"/>
                                          </p:val>
                                        </p:tav>
                                      </p:tavLst>
                                    </p:anim>
                                  </p:childTnLst>
                                </p:cTn>
                              </p:par>
                              <p:par>
                                <p:cTn id="38" presetID="17" presetClass="entr" presetSubtype="1"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3000" fill="hold"/>
                                        <p:tgtEl>
                                          <p:spTgt spid="8"/>
                                        </p:tgtEl>
                                        <p:attrNameLst>
                                          <p:attrName>ppt_x</p:attrName>
                                        </p:attrNameLst>
                                      </p:cBhvr>
                                      <p:tavLst>
                                        <p:tav tm="0">
                                          <p:val>
                                            <p:strVal val="#ppt_x"/>
                                          </p:val>
                                        </p:tav>
                                        <p:tav tm="100000">
                                          <p:val>
                                            <p:strVal val="#ppt_x"/>
                                          </p:val>
                                        </p:tav>
                                      </p:tavLst>
                                    </p:anim>
                                    <p:anim calcmode="lin" valueType="num">
                                      <p:cBhvr>
                                        <p:cTn id="41" dur="3000" fill="hold"/>
                                        <p:tgtEl>
                                          <p:spTgt spid="8"/>
                                        </p:tgtEl>
                                        <p:attrNameLst>
                                          <p:attrName>ppt_y</p:attrName>
                                        </p:attrNameLst>
                                      </p:cBhvr>
                                      <p:tavLst>
                                        <p:tav tm="0">
                                          <p:val>
                                            <p:strVal val="#ppt_y-#ppt_h/2"/>
                                          </p:val>
                                        </p:tav>
                                        <p:tav tm="100000">
                                          <p:val>
                                            <p:strVal val="#ppt_y"/>
                                          </p:val>
                                        </p:tav>
                                      </p:tavLst>
                                    </p:anim>
                                    <p:anim calcmode="lin" valueType="num">
                                      <p:cBhvr>
                                        <p:cTn id="42" dur="3000" fill="hold"/>
                                        <p:tgtEl>
                                          <p:spTgt spid="8"/>
                                        </p:tgtEl>
                                        <p:attrNameLst>
                                          <p:attrName>ppt_w</p:attrName>
                                        </p:attrNameLst>
                                      </p:cBhvr>
                                      <p:tavLst>
                                        <p:tav tm="0">
                                          <p:val>
                                            <p:strVal val="#ppt_w"/>
                                          </p:val>
                                        </p:tav>
                                        <p:tav tm="100000">
                                          <p:val>
                                            <p:strVal val="#ppt_w"/>
                                          </p:val>
                                        </p:tav>
                                      </p:tavLst>
                                    </p:anim>
                                    <p:anim calcmode="lin" valueType="num">
                                      <p:cBhvr>
                                        <p:cTn id="43" dur="3000" fill="hold"/>
                                        <p:tgtEl>
                                          <p:spTgt spid="8"/>
                                        </p:tgtEl>
                                        <p:attrNameLst>
                                          <p:attrName>ppt_h</p:attrName>
                                        </p:attrNameLst>
                                      </p:cBhvr>
                                      <p:tavLst>
                                        <p:tav tm="0">
                                          <p:val>
                                            <p:fltVal val="0"/>
                                          </p:val>
                                        </p:tav>
                                        <p:tav tm="100000">
                                          <p:val>
                                            <p:strVal val="#ppt_h"/>
                                          </p:val>
                                        </p:tav>
                                      </p:tavLst>
                                    </p:anim>
                                  </p:childTnLst>
                                </p:cTn>
                              </p:par>
                              <p:par>
                                <p:cTn id="44" presetID="17"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ppt_x</p:attrName>
                                        </p:attrNameLst>
                                      </p:cBhvr>
                                      <p:tavLst>
                                        <p:tav tm="0">
                                          <p:val>
                                            <p:strVal val="#ppt_x"/>
                                          </p:val>
                                        </p:tav>
                                        <p:tav tm="100000">
                                          <p:val>
                                            <p:strVal val="#ppt_x"/>
                                          </p:val>
                                        </p:tav>
                                      </p:tavLst>
                                    </p:anim>
                                    <p:anim calcmode="lin" valueType="num">
                                      <p:cBhvr>
                                        <p:cTn id="47" dur="3000" fill="hold"/>
                                        <p:tgtEl>
                                          <p:spTgt spid="10"/>
                                        </p:tgtEl>
                                        <p:attrNameLst>
                                          <p:attrName>ppt_y</p:attrName>
                                        </p:attrNameLst>
                                      </p:cBhvr>
                                      <p:tavLst>
                                        <p:tav tm="0">
                                          <p:val>
                                            <p:strVal val="#ppt_y-#ppt_h/2"/>
                                          </p:val>
                                        </p:tav>
                                        <p:tav tm="100000">
                                          <p:val>
                                            <p:strVal val="#ppt_y"/>
                                          </p:val>
                                        </p:tav>
                                      </p:tavLst>
                                    </p:anim>
                                    <p:anim calcmode="lin" valueType="num">
                                      <p:cBhvr>
                                        <p:cTn id="48" dur="3000" fill="hold"/>
                                        <p:tgtEl>
                                          <p:spTgt spid="10"/>
                                        </p:tgtEl>
                                        <p:attrNameLst>
                                          <p:attrName>ppt_w</p:attrName>
                                        </p:attrNameLst>
                                      </p:cBhvr>
                                      <p:tavLst>
                                        <p:tav tm="0">
                                          <p:val>
                                            <p:strVal val="#ppt_w"/>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par>
                                <p:cTn id="50" presetID="17" presetClass="entr" presetSubtype="1"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ppt_x</p:attrName>
                                        </p:attrNameLst>
                                      </p:cBhvr>
                                      <p:tavLst>
                                        <p:tav tm="0">
                                          <p:val>
                                            <p:strVal val="#ppt_x"/>
                                          </p:val>
                                        </p:tav>
                                        <p:tav tm="100000">
                                          <p:val>
                                            <p:strVal val="#ppt_x"/>
                                          </p:val>
                                        </p:tav>
                                      </p:tavLst>
                                    </p:anim>
                                    <p:anim calcmode="lin" valueType="num">
                                      <p:cBhvr>
                                        <p:cTn id="53" dur="3000" fill="hold"/>
                                        <p:tgtEl>
                                          <p:spTgt spid="12"/>
                                        </p:tgtEl>
                                        <p:attrNameLst>
                                          <p:attrName>ppt_y</p:attrName>
                                        </p:attrNameLst>
                                      </p:cBhvr>
                                      <p:tavLst>
                                        <p:tav tm="0">
                                          <p:val>
                                            <p:strVal val="#ppt_y-#ppt_h/2"/>
                                          </p:val>
                                        </p:tav>
                                        <p:tav tm="100000">
                                          <p:val>
                                            <p:strVal val="#ppt_y"/>
                                          </p:val>
                                        </p:tav>
                                      </p:tavLst>
                                    </p:anim>
                                    <p:anim calcmode="lin" valueType="num">
                                      <p:cBhvr>
                                        <p:cTn id="54" dur="3000" fill="hold"/>
                                        <p:tgtEl>
                                          <p:spTgt spid="12"/>
                                        </p:tgtEl>
                                        <p:attrNameLst>
                                          <p:attrName>ppt_w</p:attrName>
                                        </p:attrNameLst>
                                      </p:cBhvr>
                                      <p:tavLst>
                                        <p:tav tm="0">
                                          <p:val>
                                            <p:strVal val="#ppt_w"/>
                                          </p:val>
                                        </p:tav>
                                        <p:tav tm="100000">
                                          <p:val>
                                            <p:strVal val="#ppt_w"/>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3000" fill="hold"/>
                                        <p:tgtEl>
                                          <p:spTgt spid="5"/>
                                        </p:tgtEl>
                                        <p:attrNameLst>
                                          <p:attrName>ppt_w</p:attrName>
                                        </p:attrNameLst>
                                      </p:cBhvr>
                                      <p:tavLst>
                                        <p:tav tm="0" fmla="#ppt_w*sin(2.5*pi*$)">
                                          <p:val>
                                            <p:fltVal val="0"/>
                                          </p:val>
                                        </p:tav>
                                        <p:tav tm="100000">
                                          <p:val>
                                            <p:fltVal val="1"/>
                                          </p:val>
                                        </p:tav>
                                      </p:tavLst>
                                    </p:anim>
                                    <p:anim calcmode="lin" valueType="num">
                                      <p:cBhvr>
                                        <p:cTn id="59" dur="3000" fill="hold"/>
                                        <p:tgtEl>
                                          <p:spTgt spid="5"/>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fmla="#ppt_w*sin(2.5*pi*$)">
                                          <p:val>
                                            <p:fltVal val="0"/>
                                          </p:val>
                                        </p:tav>
                                        <p:tav tm="100000">
                                          <p:val>
                                            <p:fltVal val="1"/>
                                          </p:val>
                                        </p:tav>
                                      </p:tavLst>
                                    </p:anim>
                                    <p:anim calcmode="lin" valueType="num">
                                      <p:cBhvr>
                                        <p:cTn id="63" dur="3000" fill="hold"/>
                                        <p:tgtEl>
                                          <p:spTgt spid="7"/>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000" fill="hold"/>
                                        <p:tgtEl>
                                          <p:spTgt spid="9"/>
                                        </p:tgtEl>
                                        <p:attrNameLst>
                                          <p:attrName>ppt_w</p:attrName>
                                        </p:attrNameLst>
                                      </p:cBhvr>
                                      <p:tavLst>
                                        <p:tav tm="0" fmla="#ppt_w*sin(2.5*pi*$)">
                                          <p:val>
                                            <p:fltVal val="0"/>
                                          </p:val>
                                        </p:tav>
                                        <p:tav tm="100000">
                                          <p:val>
                                            <p:fltVal val="1"/>
                                          </p:val>
                                        </p:tav>
                                      </p:tavLst>
                                    </p:anim>
                                    <p:anim calcmode="lin" valueType="num">
                                      <p:cBhvr>
                                        <p:cTn id="67" dur="3000" fill="hold"/>
                                        <p:tgtEl>
                                          <p:spTgt spid="9"/>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3000" fill="hold"/>
                                        <p:tgtEl>
                                          <p:spTgt spid="11"/>
                                        </p:tgtEl>
                                        <p:attrNameLst>
                                          <p:attrName>ppt_w</p:attrName>
                                        </p:attrNameLst>
                                      </p:cBhvr>
                                      <p:tavLst>
                                        <p:tav tm="0" fmla="#ppt_w*sin(2.5*pi*$)">
                                          <p:val>
                                            <p:fltVal val="0"/>
                                          </p:val>
                                        </p:tav>
                                        <p:tav tm="100000">
                                          <p:val>
                                            <p:fltVal val="1"/>
                                          </p:val>
                                        </p:tav>
                                      </p:tavLst>
                                    </p:anim>
                                    <p:anim calcmode="lin" valueType="num">
                                      <p:cBhvr>
                                        <p:cTn id="71" dur="3000" fill="hold"/>
                                        <p:tgtEl>
                                          <p:spTgt spid="11"/>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fmla="#ppt_w*sin(2.5*pi*$)">
                                          <p:val>
                                            <p:fltVal val="0"/>
                                          </p:val>
                                        </p:tav>
                                        <p:tav tm="100000">
                                          <p:val>
                                            <p:fltVal val="1"/>
                                          </p:val>
                                        </p:tav>
                                      </p:tavLst>
                                    </p:anim>
                                    <p:anim calcmode="lin" valueType="num">
                                      <p:cBhvr>
                                        <p:cTn id="75" dur="3000" fill="hold"/>
                                        <p:tgtEl>
                                          <p:spTgt spid="6"/>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xit" presetSubtype="1" fill="hold" grpId="2" nodeType="afterEffect">
                                  <p:stCondLst>
                                    <p:cond delay="0"/>
                                  </p:stCondLst>
                                  <p:childTnLst>
                                    <p:anim calcmode="lin" valueType="num">
                                      <p:cBhvr>
                                        <p:cTn id="90" dur="3000"/>
                                        <p:tgtEl>
                                          <p:spTgt spid="5"/>
                                        </p:tgtEl>
                                        <p:attrNameLst>
                                          <p:attrName>ppt_x</p:attrName>
                                        </p:attrNameLst>
                                      </p:cBhvr>
                                      <p:tavLst>
                                        <p:tav tm="0">
                                          <p:val>
                                            <p:strVal val="ppt_x"/>
                                          </p:val>
                                        </p:tav>
                                        <p:tav tm="100000">
                                          <p:val>
                                            <p:strVal val="ppt_x"/>
                                          </p:val>
                                        </p:tav>
                                      </p:tavLst>
                                    </p:anim>
                                    <p:anim calcmode="lin" valueType="num">
                                      <p:cBhvr>
                                        <p:cTn id="91" dur="3000"/>
                                        <p:tgtEl>
                                          <p:spTgt spid="5"/>
                                        </p:tgtEl>
                                        <p:attrNameLst>
                                          <p:attrName>ppt_y</p:attrName>
                                        </p:attrNameLst>
                                      </p:cBhvr>
                                      <p:tavLst>
                                        <p:tav tm="0">
                                          <p:val>
                                            <p:strVal val="ppt_y"/>
                                          </p:val>
                                        </p:tav>
                                        <p:tav tm="100000">
                                          <p:val>
                                            <p:strVal val="ppt_y-ppt_h/2"/>
                                          </p:val>
                                        </p:tav>
                                      </p:tavLst>
                                    </p:anim>
                                    <p:anim calcmode="lin" valueType="num">
                                      <p:cBhvr>
                                        <p:cTn id="92" dur="3000"/>
                                        <p:tgtEl>
                                          <p:spTgt spid="5"/>
                                        </p:tgtEl>
                                        <p:attrNameLst>
                                          <p:attrName>ppt_w</p:attrName>
                                        </p:attrNameLst>
                                      </p:cBhvr>
                                      <p:tavLst>
                                        <p:tav tm="0">
                                          <p:val>
                                            <p:strVal val="ppt_w"/>
                                          </p:val>
                                        </p:tav>
                                        <p:tav tm="100000">
                                          <p:val>
                                            <p:strVal val="ppt_w"/>
                                          </p:val>
                                        </p:tav>
                                      </p:tavLst>
                                    </p:anim>
                                    <p:anim calcmode="lin" valueType="num">
                                      <p:cBhvr>
                                        <p:cTn id="93" dur="3000"/>
                                        <p:tgtEl>
                                          <p:spTgt spid="5"/>
                                        </p:tgtEl>
                                        <p:attrNameLst>
                                          <p:attrName>ppt_h</p:attrName>
                                        </p:attrNameLst>
                                      </p:cBhvr>
                                      <p:tavLst>
                                        <p:tav tm="0">
                                          <p:val>
                                            <p:strVal val="ppt_h"/>
                                          </p:val>
                                        </p:tav>
                                        <p:tav tm="100000">
                                          <p:val>
                                            <p:fltVal val="0"/>
                                          </p:val>
                                        </p:tav>
                                      </p:tavLst>
                                    </p:anim>
                                    <p:set>
                                      <p:cBhvr>
                                        <p:cTn id="94" dur="1" fill="hold">
                                          <p:stCondLst>
                                            <p:cond delay="2999"/>
                                          </p:stCondLst>
                                        </p:cTn>
                                        <p:tgtEl>
                                          <p:spTgt spid="5"/>
                                        </p:tgtEl>
                                        <p:attrNameLst>
                                          <p:attrName>style.visibility</p:attrName>
                                        </p:attrNameLst>
                                      </p:cBhvr>
                                      <p:to>
                                        <p:strVal val="hidden"/>
                                      </p:to>
                                    </p:set>
                                  </p:childTnLst>
                                </p:cTn>
                              </p:par>
                              <p:par>
                                <p:cTn id="95" presetID="17" presetClass="exit" presetSubtype="1" fill="hold" grpId="2" nodeType="withEffect">
                                  <p:stCondLst>
                                    <p:cond delay="0"/>
                                  </p:stCondLst>
                                  <p:childTnLst>
                                    <p:anim calcmode="lin" valueType="num">
                                      <p:cBhvr>
                                        <p:cTn id="96" dur="3000"/>
                                        <p:tgtEl>
                                          <p:spTgt spid="7"/>
                                        </p:tgtEl>
                                        <p:attrNameLst>
                                          <p:attrName>ppt_x</p:attrName>
                                        </p:attrNameLst>
                                      </p:cBhvr>
                                      <p:tavLst>
                                        <p:tav tm="0">
                                          <p:val>
                                            <p:strVal val="ppt_x"/>
                                          </p:val>
                                        </p:tav>
                                        <p:tav tm="100000">
                                          <p:val>
                                            <p:strVal val="ppt_x"/>
                                          </p:val>
                                        </p:tav>
                                      </p:tavLst>
                                    </p:anim>
                                    <p:anim calcmode="lin" valueType="num">
                                      <p:cBhvr>
                                        <p:cTn id="97" dur="3000"/>
                                        <p:tgtEl>
                                          <p:spTgt spid="7"/>
                                        </p:tgtEl>
                                        <p:attrNameLst>
                                          <p:attrName>ppt_y</p:attrName>
                                        </p:attrNameLst>
                                      </p:cBhvr>
                                      <p:tavLst>
                                        <p:tav tm="0">
                                          <p:val>
                                            <p:strVal val="ppt_y"/>
                                          </p:val>
                                        </p:tav>
                                        <p:tav tm="100000">
                                          <p:val>
                                            <p:strVal val="ppt_y-ppt_h/2"/>
                                          </p:val>
                                        </p:tav>
                                      </p:tavLst>
                                    </p:anim>
                                    <p:anim calcmode="lin" valueType="num">
                                      <p:cBhvr>
                                        <p:cTn id="98" dur="3000"/>
                                        <p:tgtEl>
                                          <p:spTgt spid="7"/>
                                        </p:tgtEl>
                                        <p:attrNameLst>
                                          <p:attrName>ppt_w</p:attrName>
                                        </p:attrNameLst>
                                      </p:cBhvr>
                                      <p:tavLst>
                                        <p:tav tm="0">
                                          <p:val>
                                            <p:strVal val="ppt_w"/>
                                          </p:val>
                                        </p:tav>
                                        <p:tav tm="100000">
                                          <p:val>
                                            <p:strVal val="ppt_w"/>
                                          </p:val>
                                        </p:tav>
                                      </p:tavLst>
                                    </p:anim>
                                    <p:anim calcmode="lin" valueType="num">
                                      <p:cBhvr>
                                        <p:cTn id="99" dur="3000"/>
                                        <p:tgtEl>
                                          <p:spTgt spid="7"/>
                                        </p:tgtEl>
                                        <p:attrNameLst>
                                          <p:attrName>ppt_h</p:attrName>
                                        </p:attrNameLst>
                                      </p:cBhvr>
                                      <p:tavLst>
                                        <p:tav tm="0">
                                          <p:val>
                                            <p:strVal val="ppt_h"/>
                                          </p:val>
                                        </p:tav>
                                        <p:tav tm="100000">
                                          <p:val>
                                            <p:fltVal val="0"/>
                                          </p:val>
                                        </p:tav>
                                      </p:tavLst>
                                    </p:anim>
                                    <p:set>
                                      <p:cBhvr>
                                        <p:cTn id="100" dur="1" fill="hold">
                                          <p:stCondLst>
                                            <p:cond delay="2999"/>
                                          </p:stCondLst>
                                        </p:cTn>
                                        <p:tgtEl>
                                          <p:spTgt spid="7"/>
                                        </p:tgtEl>
                                        <p:attrNameLst>
                                          <p:attrName>style.visibility</p:attrName>
                                        </p:attrNameLst>
                                      </p:cBhvr>
                                      <p:to>
                                        <p:strVal val="hidden"/>
                                      </p:to>
                                    </p:set>
                                  </p:childTnLst>
                                </p:cTn>
                              </p:par>
                              <p:par>
                                <p:cTn id="101" presetID="17" presetClass="exit" presetSubtype="1" fill="hold" grpId="2" nodeType="withEffect">
                                  <p:stCondLst>
                                    <p:cond delay="0"/>
                                  </p:stCondLst>
                                  <p:childTnLst>
                                    <p:anim calcmode="lin" valueType="num">
                                      <p:cBhvr>
                                        <p:cTn id="102" dur="3000"/>
                                        <p:tgtEl>
                                          <p:spTgt spid="9"/>
                                        </p:tgtEl>
                                        <p:attrNameLst>
                                          <p:attrName>ppt_x</p:attrName>
                                        </p:attrNameLst>
                                      </p:cBhvr>
                                      <p:tavLst>
                                        <p:tav tm="0">
                                          <p:val>
                                            <p:strVal val="ppt_x"/>
                                          </p:val>
                                        </p:tav>
                                        <p:tav tm="100000">
                                          <p:val>
                                            <p:strVal val="ppt_x"/>
                                          </p:val>
                                        </p:tav>
                                      </p:tavLst>
                                    </p:anim>
                                    <p:anim calcmode="lin" valueType="num">
                                      <p:cBhvr>
                                        <p:cTn id="103" dur="3000"/>
                                        <p:tgtEl>
                                          <p:spTgt spid="9"/>
                                        </p:tgtEl>
                                        <p:attrNameLst>
                                          <p:attrName>ppt_y</p:attrName>
                                        </p:attrNameLst>
                                      </p:cBhvr>
                                      <p:tavLst>
                                        <p:tav tm="0">
                                          <p:val>
                                            <p:strVal val="ppt_y"/>
                                          </p:val>
                                        </p:tav>
                                        <p:tav tm="100000">
                                          <p:val>
                                            <p:strVal val="ppt_y-ppt_h/2"/>
                                          </p:val>
                                        </p:tav>
                                      </p:tavLst>
                                    </p:anim>
                                    <p:anim calcmode="lin" valueType="num">
                                      <p:cBhvr>
                                        <p:cTn id="104" dur="3000"/>
                                        <p:tgtEl>
                                          <p:spTgt spid="9"/>
                                        </p:tgtEl>
                                        <p:attrNameLst>
                                          <p:attrName>ppt_w</p:attrName>
                                        </p:attrNameLst>
                                      </p:cBhvr>
                                      <p:tavLst>
                                        <p:tav tm="0">
                                          <p:val>
                                            <p:strVal val="ppt_w"/>
                                          </p:val>
                                        </p:tav>
                                        <p:tav tm="100000">
                                          <p:val>
                                            <p:strVal val="ppt_w"/>
                                          </p:val>
                                        </p:tav>
                                      </p:tavLst>
                                    </p:anim>
                                    <p:anim calcmode="lin" valueType="num">
                                      <p:cBhvr>
                                        <p:cTn id="105" dur="3000"/>
                                        <p:tgtEl>
                                          <p:spTgt spid="9"/>
                                        </p:tgtEl>
                                        <p:attrNameLst>
                                          <p:attrName>ppt_h</p:attrName>
                                        </p:attrNameLst>
                                      </p:cBhvr>
                                      <p:tavLst>
                                        <p:tav tm="0">
                                          <p:val>
                                            <p:strVal val="ppt_h"/>
                                          </p:val>
                                        </p:tav>
                                        <p:tav tm="100000">
                                          <p:val>
                                            <p:fltVal val="0"/>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xit" presetSubtype="1" fill="hold" grpId="2" nodeType="withEffect">
                                  <p:stCondLst>
                                    <p:cond delay="0"/>
                                  </p:stCondLst>
                                  <p:childTnLst>
                                    <p:anim calcmode="lin" valueType="num">
                                      <p:cBhvr>
                                        <p:cTn id="108" dur="3000"/>
                                        <p:tgtEl>
                                          <p:spTgt spid="11"/>
                                        </p:tgtEl>
                                        <p:attrNameLst>
                                          <p:attrName>ppt_x</p:attrName>
                                        </p:attrNameLst>
                                      </p:cBhvr>
                                      <p:tavLst>
                                        <p:tav tm="0">
                                          <p:val>
                                            <p:strVal val="ppt_x"/>
                                          </p:val>
                                        </p:tav>
                                        <p:tav tm="100000">
                                          <p:val>
                                            <p:strVal val="ppt_x"/>
                                          </p:val>
                                        </p:tav>
                                      </p:tavLst>
                                    </p:anim>
                                    <p:anim calcmode="lin" valueType="num">
                                      <p:cBhvr>
                                        <p:cTn id="109" dur="3000"/>
                                        <p:tgtEl>
                                          <p:spTgt spid="11"/>
                                        </p:tgtEl>
                                        <p:attrNameLst>
                                          <p:attrName>ppt_y</p:attrName>
                                        </p:attrNameLst>
                                      </p:cBhvr>
                                      <p:tavLst>
                                        <p:tav tm="0">
                                          <p:val>
                                            <p:strVal val="ppt_y"/>
                                          </p:val>
                                        </p:tav>
                                        <p:tav tm="100000">
                                          <p:val>
                                            <p:strVal val="ppt_y-ppt_h/2"/>
                                          </p:val>
                                        </p:tav>
                                      </p:tavLst>
                                    </p:anim>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7" presetClass="exit" presetSubtype="4" fill="hold" grpId="2" nodeType="withEffect">
                                  <p:stCondLst>
                                    <p:cond delay="0"/>
                                  </p:stCondLst>
                                  <p:childTnLst>
                                    <p:anim calcmode="lin" valueType="num">
                                      <p:cBhvr>
                                        <p:cTn id="114" dur="3000"/>
                                        <p:tgtEl>
                                          <p:spTgt spid="6"/>
                                        </p:tgtEl>
                                        <p:attrNameLst>
                                          <p:attrName>ppt_x</p:attrName>
                                        </p:attrNameLst>
                                      </p:cBhvr>
                                      <p:tavLst>
                                        <p:tav tm="0">
                                          <p:val>
                                            <p:strVal val="ppt_x"/>
                                          </p:val>
                                        </p:tav>
                                        <p:tav tm="100000">
                                          <p:val>
                                            <p:strVal val="ppt_x"/>
                                          </p:val>
                                        </p:tav>
                                      </p:tavLst>
                                    </p:anim>
                                    <p:anim calcmode="lin" valueType="num">
                                      <p:cBhvr>
                                        <p:cTn id="115" dur="3000"/>
                                        <p:tgtEl>
                                          <p:spTgt spid="6"/>
                                        </p:tgtEl>
                                        <p:attrNameLst>
                                          <p:attrName>ppt_y</p:attrName>
                                        </p:attrNameLst>
                                      </p:cBhvr>
                                      <p:tavLst>
                                        <p:tav tm="0">
                                          <p:val>
                                            <p:strVal val="ppt_y"/>
                                          </p:val>
                                        </p:tav>
                                        <p:tav tm="100000">
                                          <p:val>
                                            <p:strVal val="ppt_y+ppt_h/2"/>
                                          </p:val>
                                        </p:tav>
                                      </p:tavLst>
                                    </p:anim>
                                    <p:anim calcmode="lin" valueType="num">
                                      <p:cBhvr>
                                        <p:cTn id="116" dur="3000"/>
                                        <p:tgtEl>
                                          <p:spTgt spid="6"/>
                                        </p:tgtEl>
                                        <p:attrNameLst>
                                          <p:attrName>ppt_w</p:attrName>
                                        </p:attrNameLst>
                                      </p:cBhvr>
                                      <p:tavLst>
                                        <p:tav tm="0">
                                          <p:val>
                                            <p:strVal val="ppt_w"/>
                                          </p:val>
                                        </p:tav>
                                        <p:tav tm="100000">
                                          <p:val>
                                            <p:strVal val="ppt_w"/>
                                          </p:val>
                                        </p:tav>
                                      </p:tavLst>
                                    </p:anim>
                                    <p:anim calcmode="lin" valueType="num">
                                      <p:cBhvr>
                                        <p:cTn id="117" dur="3000"/>
                                        <p:tgtEl>
                                          <p:spTgt spid="6"/>
                                        </p:tgtEl>
                                        <p:attrNameLst>
                                          <p:attrName>ppt_h</p:attrName>
                                        </p:attrNameLst>
                                      </p:cBhvr>
                                      <p:tavLst>
                                        <p:tav tm="0">
                                          <p:val>
                                            <p:strVal val="ppt_h"/>
                                          </p:val>
                                        </p:tav>
                                        <p:tav tm="100000">
                                          <p:val>
                                            <p:fltVal val="0"/>
                                          </p:val>
                                        </p:tav>
                                      </p:tavLst>
                                    </p:anim>
                                    <p:set>
                                      <p:cBhvr>
                                        <p:cTn id="118" dur="1" fill="hold">
                                          <p:stCondLst>
                                            <p:cond delay="2999"/>
                                          </p:stCondLst>
                                        </p:cTn>
                                        <p:tgtEl>
                                          <p:spTgt spid="6"/>
                                        </p:tgtEl>
                                        <p:attrNameLst>
                                          <p:attrName>style.visibility</p:attrName>
                                        </p:attrNameLst>
                                      </p:cBhvr>
                                      <p:to>
                                        <p:strVal val="hidden"/>
                                      </p:to>
                                    </p:set>
                                  </p:childTnLst>
                                </p:cTn>
                              </p:par>
                              <p:par>
                                <p:cTn id="119" presetID="17" presetClass="exit" presetSubtype="4" fill="hold" grpId="2" nodeType="withEffect">
                                  <p:stCondLst>
                                    <p:cond delay="0"/>
                                  </p:stCondLst>
                                  <p:childTnLst>
                                    <p:anim calcmode="lin" valueType="num">
                                      <p:cBhvr>
                                        <p:cTn id="120" dur="3000"/>
                                        <p:tgtEl>
                                          <p:spTgt spid="8"/>
                                        </p:tgtEl>
                                        <p:attrNameLst>
                                          <p:attrName>ppt_x</p:attrName>
                                        </p:attrNameLst>
                                      </p:cBhvr>
                                      <p:tavLst>
                                        <p:tav tm="0">
                                          <p:val>
                                            <p:strVal val="ppt_x"/>
                                          </p:val>
                                        </p:tav>
                                        <p:tav tm="100000">
                                          <p:val>
                                            <p:strVal val="ppt_x"/>
                                          </p:val>
                                        </p:tav>
                                      </p:tavLst>
                                    </p:anim>
                                    <p:anim calcmode="lin" valueType="num">
                                      <p:cBhvr>
                                        <p:cTn id="121" dur="3000"/>
                                        <p:tgtEl>
                                          <p:spTgt spid="8"/>
                                        </p:tgtEl>
                                        <p:attrNameLst>
                                          <p:attrName>ppt_y</p:attrName>
                                        </p:attrNameLst>
                                      </p:cBhvr>
                                      <p:tavLst>
                                        <p:tav tm="0">
                                          <p:val>
                                            <p:strVal val="ppt_y"/>
                                          </p:val>
                                        </p:tav>
                                        <p:tav tm="100000">
                                          <p:val>
                                            <p:strVal val="ppt_y+ppt_h/2"/>
                                          </p:val>
                                        </p:tav>
                                      </p:tavLst>
                                    </p:anim>
                                    <p:anim calcmode="lin" valueType="num">
                                      <p:cBhvr>
                                        <p:cTn id="122" dur="3000"/>
                                        <p:tgtEl>
                                          <p:spTgt spid="8"/>
                                        </p:tgtEl>
                                        <p:attrNameLst>
                                          <p:attrName>ppt_w</p:attrName>
                                        </p:attrNameLst>
                                      </p:cBhvr>
                                      <p:tavLst>
                                        <p:tav tm="0">
                                          <p:val>
                                            <p:strVal val="ppt_w"/>
                                          </p:val>
                                        </p:tav>
                                        <p:tav tm="100000">
                                          <p:val>
                                            <p:strVal val="ppt_w"/>
                                          </p:val>
                                        </p:tav>
                                      </p:tavLst>
                                    </p:anim>
                                    <p:anim calcmode="lin" valueType="num">
                                      <p:cBhvr>
                                        <p:cTn id="123" dur="3000"/>
                                        <p:tgtEl>
                                          <p:spTgt spid="8"/>
                                        </p:tgtEl>
                                        <p:attrNameLst>
                                          <p:attrName>ppt_h</p:attrName>
                                        </p:attrNameLst>
                                      </p:cBhvr>
                                      <p:tavLst>
                                        <p:tav tm="0">
                                          <p:val>
                                            <p:strVal val="ppt_h"/>
                                          </p:val>
                                        </p:tav>
                                        <p:tav tm="100000">
                                          <p:val>
                                            <p:fltVal val="0"/>
                                          </p:val>
                                        </p:tav>
                                      </p:tavLst>
                                    </p:anim>
                                    <p:set>
                                      <p:cBhvr>
                                        <p:cTn id="124" dur="1" fill="hold">
                                          <p:stCondLst>
                                            <p:cond delay="2999"/>
                                          </p:stCondLst>
                                        </p:cTn>
                                        <p:tgtEl>
                                          <p:spTgt spid="8"/>
                                        </p:tgtEl>
                                        <p:attrNameLst>
                                          <p:attrName>style.visibility</p:attrName>
                                        </p:attrNameLst>
                                      </p:cBhvr>
                                      <p:to>
                                        <p:strVal val="hidden"/>
                                      </p:to>
                                    </p:set>
                                  </p:childTnLst>
                                </p:cTn>
                              </p:par>
                              <p:par>
                                <p:cTn id="125" presetID="17" presetClass="exit" presetSubtype="4" fill="hold" grpId="2" nodeType="withEffect">
                                  <p:stCondLst>
                                    <p:cond delay="0"/>
                                  </p:stCondLst>
                                  <p:childTnLst>
                                    <p:anim calcmode="lin" valueType="num">
                                      <p:cBhvr>
                                        <p:cTn id="126" dur="3000"/>
                                        <p:tgtEl>
                                          <p:spTgt spid="10"/>
                                        </p:tgtEl>
                                        <p:attrNameLst>
                                          <p:attrName>ppt_x</p:attrName>
                                        </p:attrNameLst>
                                      </p:cBhvr>
                                      <p:tavLst>
                                        <p:tav tm="0">
                                          <p:val>
                                            <p:strVal val="ppt_x"/>
                                          </p:val>
                                        </p:tav>
                                        <p:tav tm="100000">
                                          <p:val>
                                            <p:strVal val="ppt_x"/>
                                          </p:val>
                                        </p:tav>
                                      </p:tavLst>
                                    </p:anim>
                                    <p:anim calcmode="lin" valueType="num">
                                      <p:cBhvr>
                                        <p:cTn id="127" dur="3000"/>
                                        <p:tgtEl>
                                          <p:spTgt spid="10"/>
                                        </p:tgtEl>
                                        <p:attrNameLst>
                                          <p:attrName>ppt_y</p:attrName>
                                        </p:attrNameLst>
                                      </p:cBhvr>
                                      <p:tavLst>
                                        <p:tav tm="0">
                                          <p:val>
                                            <p:strVal val="ppt_y"/>
                                          </p:val>
                                        </p:tav>
                                        <p:tav tm="100000">
                                          <p:val>
                                            <p:strVal val="ppt_y+ppt_h/2"/>
                                          </p:val>
                                        </p:tav>
                                      </p:tavLst>
                                    </p:anim>
                                    <p:anim calcmode="lin" valueType="num">
                                      <p:cBhvr>
                                        <p:cTn id="128" dur="3000"/>
                                        <p:tgtEl>
                                          <p:spTgt spid="10"/>
                                        </p:tgtEl>
                                        <p:attrNameLst>
                                          <p:attrName>ppt_w</p:attrName>
                                        </p:attrNameLst>
                                      </p:cBhvr>
                                      <p:tavLst>
                                        <p:tav tm="0">
                                          <p:val>
                                            <p:strVal val="ppt_w"/>
                                          </p:val>
                                        </p:tav>
                                        <p:tav tm="100000">
                                          <p:val>
                                            <p:strVal val="ppt_w"/>
                                          </p:val>
                                        </p:tav>
                                      </p:tavLst>
                                    </p:anim>
                                    <p:anim calcmode="lin" valueType="num">
                                      <p:cBhvr>
                                        <p:cTn id="129" dur="3000"/>
                                        <p:tgtEl>
                                          <p:spTgt spid="10"/>
                                        </p:tgtEl>
                                        <p:attrNameLst>
                                          <p:attrName>ppt_h</p:attrName>
                                        </p:attrNameLst>
                                      </p:cBhvr>
                                      <p:tavLst>
                                        <p:tav tm="0">
                                          <p:val>
                                            <p:strVal val="ppt_h"/>
                                          </p:val>
                                        </p:tav>
                                        <p:tav tm="100000">
                                          <p:val>
                                            <p:fltVal val="0"/>
                                          </p:val>
                                        </p:tav>
                                      </p:tavLst>
                                    </p:anim>
                                    <p:set>
                                      <p:cBhvr>
                                        <p:cTn id="130" dur="1" fill="hold">
                                          <p:stCondLst>
                                            <p:cond delay="2999"/>
                                          </p:stCondLst>
                                        </p:cTn>
                                        <p:tgtEl>
                                          <p:spTgt spid="10"/>
                                        </p:tgtEl>
                                        <p:attrNameLst>
                                          <p:attrName>style.visibility</p:attrName>
                                        </p:attrNameLst>
                                      </p:cBhvr>
                                      <p:to>
                                        <p:strVal val="hidden"/>
                                      </p:to>
                                    </p:set>
                                  </p:childTnLst>
                                </p:cTn>
                              </p:par>
                              <p:par>
                                <p:cTn id="131" presetID="17" presetClass="exit" presetSubtype="4" fill="hold" grpId="2" nodeType="withEffect">
                                  <p:stCondLst>
                                    <p:cond delay="0"/>
                                  </p:stCondLst>
                                  <p:childTnLst>
                                    <p:anim calcmode="lin" valueType="num">
                                      <p:cBhvr>
                                        <p:cTn id="132" dur="3000"/>
                                        <p:tgtEl>
                                          <p:spTgt spid="12"/>
                                        </p:tgtEl>
                                        <p:attrNameLst>
                                          <p:attrName>ppt_x</p:attrName>
                                        </p:attrNameLst>
                                      </p:cBhvr>
                                      <p:tavLst>
                                        <p:tav tm="0">
                                          <p:val>
                                            <p:strVal val="ppt_x"/>
                                          </p:val>
                                        </p:tav>
                                        <p:tav tm="100000">
                                          <p:val>
                                            <p:strVal val="ppt_x"/>
                                          </p:val>
                                        </p:tav>
                                      </p:tavLst>
                                    </p:anim>
                                    <p:anim calcmode="lin" valueType="num">
                                      <p:cBhvr>
                                        <p:cTn id="133" dur="3000"/>
                                        <p:tgtEl>
                                          <p:spTgt spid="12"/>
                                        </p:tgtEl>
                                        <p:attrNameLst>
                                          <p:attrName>ppt_y</p:attrName>
                                        </p:attrNameLst>
                                      </p:cBhvr>
                                      <p:tavLst>
                                        <p:tav tm="0">
                                          <p:val>
                                            <p:strVal val="ppt_y"/>
                                          </p:val>
                                        </p:tav>
                                        <p:tav tm="100000">
                                          <p:val>
                                            <p:strVal val="ppt_y+ppt_h/2"/>
                                          </p:val>
                                        </p:tav>
                                      </p:tavLst>
                                    </p:anim>
                                    <p:anim calcmode="lin" valueType="num">
                                      <p:cBhvr>
                                        <p:cTn id="134" dur="3000"/>
                                        <p:tgtEl>
                                          <p:spTgt spid="12"/>
                                        </p:tgtEl>
                                        <p:attrNameLst>
                                          <p:attrName>ppt_w</p:attrName>
                                        </p:attrNameLst>
                                      </p:cBhvr>
                                      <p:tavLst>
                                        <p:tav tm="0">
                                          <p:val>
                                            <p:strVal val="ppt_w"/>
                                          </p:val>
                                        </p:tav>
                                        <p:tav tm="100000">
                                          <p:val>
                                            <p:strVal val="ppt_w"/>
                                          </p:val>
                                        </p:tav>
                                      </p:tavLst>
                                    </p:anim>
                                    <p:anim calcmode="lin" valueType="num">
                                      <p:cBhvr>
                                        <p:cTn id="135" dur="3000"/>
                                        <p:tgtEl>
                                          <p:spTgt spid="12"/>
                                        </p:tgtEl>
                                        <p:attrNameLst>
                                          <p:attrName>ppt_h</p:attrName>
                                        </p:attrNameLst>
                                      </p:cBhvr>
                                      <p:tavLst>
                                        <p:tav tm="0">
                                          <p:val>
                                            <p:strVal val="ppt_h"/>
                                          </p:val>
                                        </p:tav>
                                        <p:tav tm="100000">
                                          <p:val>
                                            <p:fltVal val="0"/>
                                          </p:val>
                                        </p:tav>
                                      </p:tavLst>
                                    </p:anim>
                                    <p:set>
                                      <p:cBhvr>
                                        <p:cTn id="136" dur="1" fill="hold">
                                          <p:stCondLst>
                                            <p:cond delay="2999"/>
                                          </p:stCondLst>
                                        </p:cTn>
                                        <p:tgtEl>
                                          <p:spTgt spid="12"/>
                                        </p:tgtEl>
                                        <p:attrNameLst>
                                          <p:attrName>style.visibility</p:attrName>
                                        </p:attrNameLst>
                                      </p:cBhvr>
                                      <p:to>
                                        <p:strVal val="hidden"/>
                                      </p:to>
                                    </p:set>
                                  </p:childTnLst>
                                </p:cTn>
                              </p:par>
                              <p:par>
                                <p:cTn id="137" presetID="19" presetClass="exit" presetSubtype="5" fill="hold" grpId="3" nodeType="withEffect">
                                  <p:stCondLst>
                                    <p:cond delay="0"/>
                                  </p:stCondLst>
                                  <p:childTnLst>
                                    <p:anim calcmode="lin" valueType="num">
                                      <p:cBhvr>
                                        <p:cTn id="138" dur="3000"/>
                                        <p:tgtEl>
                                          <p:spTgt spid="5"/>
                                        </p:tgtEl>
                                        <p:attrNameLst>
                                          <p:attrName>ppt_w</p:attrName>
                                        </p:attrNameLst>
                                      </p:cBhvr>
                                      <p:tavLst>
                                        <p:tav tm="0">
                                          <p:val>
                                            <p:strVal val="ppt_w"/>
                                          </p:val>
                                        </p:tav>
                                        <p:tav tm="100000">
                                          <p:val>
                                            <p:strVal val="ppt_w"/>
                                          </p:val>
                                        </p:tav>
                                      </p:tavLst>
                                    </p:anim>
                                    <p:anim calcmode="lin" valueType="num">
                                      <p:cBhvr>
                                        <p:cTn id="13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0" dur="1" fill="hold">
                                          <p:stCondLst>
                                            <p:cond delay="2999"/>
                                          </p:stCondLst>
                                        </p:cTn>
                                        <p:tgtEl>
                                          <p:spTgt spid="5"/>
                                        </p:tgtEl>
                                        <p:attrNameLst>
                                          <p:attrName>style.visibility</p:attrName>
                                        </p:attrNameLst>
                                      </p:cBhvr>
                                      <p:to>
                                        <p:strVal val="hidden"/>
                                      </p:to>
                                    </p:set>
                                  </p:childTnLst>
                                </p:cTn>
                              </p:par>
                              <p:par>
                                <p:cTn id="141" presetID="19" presetClass="exit" presetSubtype="5" fill="hold" grpId="3" nodeType="withEffect">
                                  <p:stCondLst>
                                    <p:cond delay="0"/>
                                  </p:stCondLst>
                                  <p:childTnLst>
                                    <p:anim calcmode="lin" valueType="num">
                                      <p:cBhvr>
                                        <p:cTn id="142" dur="3000"/>
                                        <p:tgtEl>
                                          <p:spTgt spid="7"/>
                                        </p:tgtEl>
                                        <p:attrNameLst>
                                          <p:attrName>ppt_w</p:attrName>
                                        </p:attrNameLst>
                                      </p:cBhvr>
                                      <p:tavLst>
                                        <p:tav tm="0">
                                          <p:val>
                                            <p:strVal val="ppt_w"/>
                                          </p:val>
                                        </p:tav>
                                        <p:tav tm="100000">
                                          <p:val>
                                            <p:strVal val="ppt_w"/>
                                          </p:val>
                                        </p:tav>
                                      </p:tavLst>
                                    </p:anim>
                                    <p:anim calcmode="lin" valueType="num">
                                      <p:cBhvr>
                                        <p:cTn id="143"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4" dur="1" fill="hold">
                                          <p:stCondLst>
                                            <p:cond delay="2999"/>
                                          </p:stCondLst>
                                        </p:cTn>
                                        <p:tgtEl>
                                          <p:spTgt spid="7"/>
                                        </p:tgtEl>
                                        <p:attrNameLst>
                                          <p:attrName>style.visibility</p:attrName>
                                        </p:attrNameLst>
                                      </p:cBhvr>
                                      <p:to>
                                        <p:strVal val="hidden"/>
                                      </p:to>
                                    </p:set>
                                  </p:childTnLst>
                                </p:cTn>
                              </p:par>
                              <p:par>
                                <p:cTn id="145" presetID="19" presetClass="exit" presetSubtype="5" fill="hold" grpId="3" nodeType="withEffect">
                                  <p:stCondLst>
                                    <p:cond delay="0"/>
                                  </p:stCondLst>
                                  <p:childTnLst>
                                    <p:anim calcmode="lin" valueType="num">
                                      <p:cBhvr>
                                        <p:cTn id="146" dur="3000"/>
                                        <p:tgtEl>
                                          <p:spTgt spid="9"/>
                                        </p:tgtEl>
                                        <p:attrNameLst>
                                          <p:attrName>ppt_w</p:attrName>
                                        </p:attrNameLst>
                                      </p:cBhvr>
                                      <p:tavLst>
                                        <p:tav tm="0">
                                          <p:val>
                                            <p:strVal val="ppt_w"/>
                                          </p:val>
                                        </p:tav>
                                        <p:tav tm="100000">
                                          <p:val>
                                            <p:strVal val="ppt_w"/>
                                          </p:val>
                                        </p:tav>
                                      </p:tavLst>
                                    </p:anim>
                                    <p:anim calcmode="lin" valueType="num">
                                      <p:cBhvr>
                                        <p:cTn id="14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8" dur="1" fill="hold">
                                          <p:stCondLst>
                                            <p:cond delay="2999"/>
                                          </p:stCondLst>
                                        </p:cTn>
                                        <p:tgtEl>
                                          <p:spTgt spid="9"/>
                                        </p:tgtEl>
                                        <p:attrNameLst>
                                          <p:attrName>style.visibility</p:attrName>
                                        </p:attrNameLst>
                                      </p:cBhvr>
                                      <p:to>
                                        <p:strVal val="hidden"/>
                                      </p:to>
                                    </p:set>
                                  </p:childTnLst>
                                </p:cTn>
                              </p:par>
                              <p:par>
                                <p:cTn id="149" presetID="19" presetClass="exit" presetSubtype="5" fill="hold" grpId="3" nodeType="withEffect">
                                  <p:stCondLst>
                                    <p:cond delay="0"/>
                                  </p:stCondLst>
                                  <p:childTnLst>
                                    <p:anim calcmode="lin" valueType="num">
                                      <p:cBhvr>
                                        <p:cTn id="150" dur="3000"/>
                                        <p:tgtEl>
                                          <p:spTgt spid="11"/>
                                        </p:tgtEl>
                                        <p:attrNameLst>
                                          <p:attrName>ppt_w</p:attrName>
                                        </p:attrNameLst>
                                      </p:cBhvr>
                                      <p:tavLst>
                                        <p:tav tm="0">
                                          <p:val>
                                            <p:strVal val="ppt_w"/>
                                          </p:val>
                                        </p:tav>
                                        <p:tav tm="100000">
                                          <p:val>
                                            <p:strVal val="ppt_w"/>
                                          </p:val>
                                        </p:tav>
                                      </p:tavLst>
                                    </p:anim>
                                    <p:anim calcmode="lin" valueType="num">
                                      <p:cBhvr>
                                        <p:cTn id="1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2" dur="1" fill="hold">
                                          <p:stCondLst>
                                            <p:cond delay="2999"/>
                                          </p:stCondLst>
                                        </p:cTn>
                                        <p:tgtEl>
                                          <p:spTgt spid="11"/>
                                        </p:tgtEl>
                                        <p:attrNameLst>
                                          <p:attrName>style.visibility</p:attrName>
                                        </p:attrNameLst>
                                      </p:cBhvr>
                                      <p:to>
                                        <p:strVal val="hidden"/>
                                      </p:to>
                                    </p:set>
                                  </p:childTnLst>
                                </p:cTn>
                              </p:par>
                              <p:par>
                                <p:cTn id="153" presetID="19" presetClass="exit" presetSubtype="5" fill="hold" grpId="3" nodeType="withEffect">
                                  <p:stCondLst>
                                    <p:cond delay="0"/>
                                  </p:stCondLst>
                                  <p:childTnLst>
                                    <p:anim calcmode="lin" valueType="num">
                                      <p:cBhvr>
                                        <p:cTn id="154" dur="3000"/>
                                        <p:tgtEl>
                                          <p:spTgt spid="6"/>
                                        </p:tgtEl>
                                        <p:attrNameLst>
                                          <p:attrName>ppt_w</p:attrName>
                                        </p:attrNameLst>
                                      </p:cBhvr>
                                      <p:tavLst>
                                        <p:tav tm="0">
                                          <p:val>
                                            <p:strVal val="ppt_w"/>
                                          </p:val>
                                        </p:tav>
                                        <p:tav tm="100000">
                                          <p:val>
                                            <p:strVal val="ppt_w"/>
                                          </p:val>
                                        </p:tav>
                                      </p:tavLst>
                                    </p:anim>
                                    <p:anim calcmode="lin" valueType="num">
                                      <p:cBhvr>
                                        <p:cTn id="15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6" dur="1" fill="hold">
                                          <p:stCondLst>
                                            <p:cond delay="2999"/>
                                          </p:stCondLst>
                                        </p:cTn>
                                        <p:tgtEl>
                                          <p:spTgt spid="6"/>
                                        </p:tgtEl>
                                        <p:attrNameLst>
                                          <p:attrName>style.visibility</p:attrName>
                                        </p:attrNameLst>
                                      </p:cBhvr>
                                      <p:to>
                                        <p:strVal val="hidden"/>
                                      </p:to>
                                    </p:set>
                                  </p:childTnLst>
                                </p:cTn>
                              </p:par>
                              <p:par>
                                <p:cTn id="157" presetID="19" presetClass="exit" presetSubtype="5" fill="hold" grpId="3" nodeType="withEffect">
                                  <p:stCondLst>
                                    <p:cond delay="0"/>
                                  </p:stCondLst>
                                  <p:childTnLst>
                                    <p:anim calcmode="lin" valueType="num">
                                      <p:cBhvr>
                                        <p:cTn id="158" dur="3000"/>
                                        <p:tgtEl>
                                          <p:spTgt spid="8"/>
                                        </p:tgtEl>
                                        <p:attrNameLst>
                                          <p:attrName>ppt_w</p:attrName>
                                        </p:attrNameLst>
                                      </p:cBhvr>
                                      <p:tavLst>
                                        <p:tav tm="0">
                                          <p:val>
                                            <p:strVal val="ppt_w"/>
                                          </p:val>
                                        </p:tav>
                                        <p:tav tm="100000">
                                          <p:val>
                                            <p:strVal val="ppt_w"/>
                                          </p:val>
                                        </p:tav>
                                      </p:tavLst>
                                    </p:anim>
                                    <p:anim calcmode="lin" valueType="num">
                                      <p:cBhvr>
                                        <p:cTn id="1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0" dur="1" fill="hold">
                                          <p:stCondLst>
                                            <p:cond delay="2999"/>
                                          </p:stCondLst>
                                        </p:cTn>
                                        <p:tgtEl>
                                          <p:spTgt spid="8"/>
                                        </p:tgtEl>
                                        <p:attrNameLst>
                                          <p:attrName>style.visibility</p:attrName>
                                        </p:attrNameLst>
                                      </p:cBhvr>
                                      <p:to>
                                        <p:strVal val="hidden"/>
                                      </p:to>
                                    </p:set>
                                  </p:childTnLst>
                                </p:cTn>
                              </p:par>
                              <p:par>
                                <p:cTn id="161" presetID="19" presetClass="exit" presetSubtype="5" fill="hold" grpId="3" nodeType="withEffect">
                                  <p:stCondLst>
                                    <p:cond delay="0"/>
                                  </p:stCondLst>
                                  <p:childTnLst>
                                    <p:anim calcmode="lin" valueType="num">
                                      <p:cBhvr>
                                        <p:cTn id="162" dur="3000"/>
                                        <p:tgtEl>
                                          <p:spTgt spid="10"/>
                                        </p:tgtEl>
                                        <p:attrNameLst>
                                          <p:attrName>ppt_w</p:attrName>
                                        </p:attrNameLst>
                                      </p:cBhvr>
                                      <p:tavLst>
                                        <p:tav tm="0">
                                          <p:val>
                                            <p:strVal val="ppt_w"/>
                                          </p:val>
                                        </p:tav>
                                        <p:tav tm="100000">
                                          <p:val>
                                            <p:strVal val="ppt_w"/>
                                          </p:val>
                                        </p:tav>
                                      </p:tavLst>
                                    </p:anim>
                                    <p:anim calcmode="lin" valueType="num">
                                      <p:cBhvr>
                                        <p:cTn id="16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4" dur="1" fill="hold">
                                          <p:stCondLst>
                                            <p:cond delay="2999"/>
                                          </p:stCondLst>
                                        </p:cTn>
                                        <p:tgtEl>
                                          <p:spTgt spid="10"/>
                                        </p:tgtEl>
                                        <p:attrNameLst>
                                          <p:attrName>style.visibility</p:attrName>
                                        </p:attrNameLst>
                                      </p:cBhvr>
                                      <p:to>
                                        <p:strVal val="hidden"/>
                                      </p:to>
                                    </p:set>
                                  </p:childTnLst>
                                </p:cTn>
                              </p:par>
                              <p:par>
                                <p:cTn id="165" presetID="19" presetClass="exit" presetSubtype="5" fill="hold" grpId="3" nodeType="withEffect">
                                  <p:stCondLst>
                                    <p:cond delay="0"/>
                                  </p:stCondLst>
                                  <p:childTnLst>
                                    <p:anim calcmode="lin" valueType="num">
                                      <p:cBhvr>
                                        <p:cTn id="166" dur="3000"/>
                                        <p:tgtEl>
                                          <p:spTgt spid="12"/>
                                        </p:tgtEl>
                                        <p:attrNameLst>
                                          <p:attrName>ppt_w</p:attrName>
                                        </p:attrNameLst>
                                      </p:cBhvr>
                                      <p:tavLst>
                                        <p:tav tm="0">
                                          <p:val>
                                            <p:strVal val="ppt_w"/>
                                          </p:val>
                                        </p:tav>
                                        <p:tav tm="100000">
                                          <p:val>
                                            <p:strVal val="ppt_w"/>
                                          </p:val>
                                        </p:tav>
                                      </p:tavLst>
                                    </p:anim>
                                    <p:anim calcmode="lin" valueType="num">
                                      <p:cBhvr>
                                        <p:cTn id="16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8" dur="1" fill="hold">
                                          <p:stCondLst>
                                            <p:cond delay="2999"/>
                                          </p:stCondLst>
                                        </p:cTn>
                                        <p:tgtEl>
                                          <p:spTgt spid="12"/>
                                        </p:tgtEl>
                                        <p:attrNameLst>
                                          <p:attrName>style.visibility</p:attrName>
                                        </p:attrNameLst>
                                      </p:cBhvr>
                                      <p:to>
                                        <p:strVal val="hidden"/>
                                      </p:to>
                                    </p:se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16" presetClass="entr" presetSubtype="4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Horizont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tile tx="0" ty="0" sx="100000" sy="100000" flip="none" algn="tl"/>
          </a:blipFill>
        </p:spPr>
        <p:txBody>
          <a:bodyPr/>
          <a:lstStyle/>
          <a:p>
            <a:endParaRPr lang="es-ES" dirty="0"/>
          </a:p>
        </p:txBody>
      </p:sp>
      <p:pic>
        <p:nvPicPr>
          <p:cNvPr id="4" name="3 Imagen" descr="uc72JxNv80.jpg"/>
          <p:cNvPicPr>
            <a:picLocks noChangeAspect="1"/>
          </p:cNvPicPr>
          <p:nvPr/>
        </p:nvPicPr>
        <p:blipFill>
          <a:blip r:embed="rId3"/>
          <a:stretch>
            <a:fillRect/>
          </a:stretch>
        </p:blipFill>
        <p:spPr>
          <a:xfrm>
            <a:off x="0" y="6691"/>
            <a:ext cx="9144000" cy="6851309"/>
          </a:xfrm>
          <a:prstGeom prst="rect">
            <a:avLst/>
          </a:prstGeom>
        </p:spPr>
      </p:pic>
      <p:sp>
        <p:nvSpPr>
          <p:cNvPr id="5" name="4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6200000">
            <a:off x="1104533" y="2464587"/>
            <a:ext cx="6858000" cy="1928826"/>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6200000">
            <a:off x="1071562"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6200000">
            <a:off x="1143000" y="2500306"/>
            <a:ext cx="6858000" cy="1857388"/>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6200000">
            <a:off x="1107281" y="2464587"/>
            <a:ext cx="6858000" cy="1928826"/>
          </a:xfrm>
          <a:prstGeom prst="donut">
            <a:avLst>
              <a:gd name="adj" fmla="val 13067"/>
            </a:avLst>
          </a:prstGeom>
          <a:blipFill dpi="0" rotWithShape="1">
            <a:blip r:embed="rId4">
              <a:duotone>
                <a:schemeClr val="accent1">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uadroTexto"/>
          <p:cNvSpPr txBox="1"/>
          <p:nvPr/>
        </p:nvSpPr>
        <p:spPr>
          <a:xfrm rot="20195910">
            <a:off x="-985022" y="4457762"/>
            <a:ext cx="3783343" cy="1938992"/>
          </a:xfrm>
          <a:prstGeom prst="rect">
            <a:avLst/>
          </a:prstGeom>
          <a:noFill/>
        </p:spPr>
        <p:txBody>
          <a:bodyPr wrap="square" rtlCol="0">
            <a:spAutoFit/>
            <a:scene3d>
              <a:camera prst="orthographicFront"/>
              <a:lightRig rig="threePt" dir="t"/>
            </a:scene3d>
            <a:sp3d extrusionH="57150">
              <a:bevelT h="25400" prst="softRound"/>
            </a:sp3d>
          </a:bodyPr>
          <a:lstStyle/>
          <a:p>
            <a:pPr algn="ctr"/>
            <a:endParaRPr lang="es-ES_tradnl" sz="6000" dirty="0" smtClean="0">
              <a:ln>
                <a:solidFill>
                  <a:schemeClr val="bg1"/>
                </a:solidFill>
              </a:ln>
              <a:solidFill>
                <a:srgbClr val="3764F3"/>
              </a:solidFill>
              <a:effectLst>
                <a:outerShdw blurRad="38100" dist="38100" dir="2700000" algn="tl">
                  <a:srgbClr val="000000">
                    <a:alpha val="43137"/>
                  </a:srgbClr>
                </a:outerShdw>
              </a:effectLst>
              <a:latin typeface="Waltograph" pitchFamily="66" charset="0"/>
              <a:ea typeface="Airplanes in the Night Sky" pitchFamily="2" charset="0"/>
              <a:cs typeface="Because I am Happy" pitchFamily="2" charset="-128"/>
            </a:endParaRPr>
          </a:p>
          <a:p>
            <a:pPr algn="ctr"/>
            <a:r>
              <a:rPr lang="es-ES_tradnl" sz="6000" dirty="0" smtClean="0">
                <a:ln>
                  <a:solidFill>
                    <a:schemeClr val="bg1"/>
                  </a:solidFill>
                </a:ln>
                <a:solidFill>
                  <a:srgbClr val="3764F3"/>
                </a:solidFill>
                <a:effectLst>
                  <a:outerShdw blurRad="38100" dist="38100" dir="2700000" algn="tl">
                    <a:srgbClr val="000000">
                      <a:alpha val="43137"/>
                    </a:srgbClr>
                  </a:outerShdw>
                </a:effectLst>
                <a:latin typeface="Waltograph" pitchFamily="66" charset="0"/>
                <a:ea typeface="Airplanes in the Night Sky" pitchFamily="2" charset="0"/>
                <a:cs typeface="Because I am Happy" pitchFamily="2" charset="-128"/>
              </a:rPr>
              <a:t> Raquel</a:t>
            </a:r>
            <a:endParaRPr lang="es-ES" sz="6000" dirty="0">
              <a:ln>
                <a:solidFill>
                  <a:schemeClr val="bg1"/>
                </a:solidFill>
              </a:ln>
              <a:solidFill>
                <a:srgbClr val="3764F3"/>
              </a:solidFill>
              <a:effectLst>
                <a:outerShdw blurRad="38100" dist="38100" dir="2700000" algn="tl">
                  <a:srgbClr val="000000">
                    <a:alpha val="43137"/>
                  </a:srgbClr>
                </a:outerShdw>
              </a:effectLst>
              <a:latin typeface="Waltograph" pitchFamily="66" charset="0"/>
              <a:ea typeface="Airplanes in the Night Sky" pitchFamily="2" charset="0"/>
              <a:cs typeface="Because I am Happy" pitchFamily="2" charset="-128"/>
            </a:endParaRPr>
          </a:p>
        </p:txBody>
      </p:sp>
      <p:sp>
        <p:nvSpPr>
          <p:cNvPr id="17" name="16 CuadroTexto"/>
          <p:cNvSpPr txBox="1"/>
          <p:nvPr/>
        </p:nvSpPr>
        <p:spPr>
          <a:xfrm>
            <a:off x="7143768" y="5286388"/>
            <a:ext cx="1802096" cy="584775"/>
          </a:xfrm>
          <a:prstGeom prst="rect">
            <a:avLst/>
          </a:prstGeom>
          <a:noFill/>
        </p:spPr>
        <p:txBody>
          <a:bodyPr wrap="none" rtlCol="0">
            <a:spAutoFit/>
          </a:bodyPr>
          <a:lstStyle/>
          <a:p>
            <a:r>
              <a:rPr lang="es-ES_tradnl" sz="1600" dirty="0" smtClean="0">
                <a:solidFill>
                  <a:schemeClr val="bg1"/>
                </a:solidFill>
                <a:effectLst>
                  <a:outerShdw blurRad="38100" dist="38100" dir="2700000" algn="tl">
                    <a:srgbClr val="000000">
                      <a:alpha val="43137"/>
                    </a:srgbClr>
                  </a:outerShdw>
                </a:effectLst>
                <a:latin typeface="Agency FB" pitchFamily="34" charset="0"/>
              </a:rPr>
              <a:t>Tema musical: </a:t>
            </a:r>
            <a:r>
              <a:rPr lang="es-ES_tradnl" sz="1600" dirty="0" err="1" smtClean="0">
                <a:solidFill>
                  <a:schemeClr val="bg1"/>
                </a:solidFill>
                <a:effectLst>
                  <a:outerShdw blurRad="38100" dist="38100" dir="2700000" algn="tl">
                    <a:srgbClr val="000000">
                      <a:alpha val="43137"/>
                    </a:srgbClr>
                  </a:outerShdw>
                </a:effectLst>
                <a:latin typeface="Agency FB" pitchFamily="34" charset="0"/>
              </a:rPr>
              <a:t>The</a:t>
            </a:r>
            <a:r>
              <a:rPr lang="es-ES_tradnl" sz="1600" dirty="0" smtClean="0">
                <a:solidFill>
                  <a:schemeClr val="bg1"/>
                </a:solidFill>
                <a:effectLst>
                  <a:outerShdw blurRad="38100" dist="38100" dir="2700000" algn="tl">
                    <a:srgbClr val="000000">
                      <a:alpha val="43137"/>
                    </a:srgbClr>
                  </a:outerShdw>
                </a:effectLst>
                <a:latin typeface="Agency FB" pitchFamily="34" charset="0"/>
              </a:rPr>
              <a:t> </a:t>
            </a:r>
            <a:r>
              <a:rPr lang="es-ES_tradnl" sz="1600" dirty="0" err="1" smtClean="0">
                <a:solidFill>
                  <a:schemeClr val="bg1"/>
                </a:solidFill>
                <a:effectLst>
                  <a:outerShdw blurRad="38100" dist="38100" dir="2700000" algn="tl">
                    <a:srgbClr val="000000">
                      <a:alpha val="43137"/>
                    </a:srgbClr>
                  </a:outerShdw>
                </a:effectLst>
                <a:latin typeface="Agency FB" pitchFamily="34" charset="0"/>
              </a:rPr>
              <a:t>Ocean</a:t>
            </a:r>
            <a:endParaRPr lang="es-ES_tradnl" sz="1600" dirty="0" smtClean="0">
              <a:solidFill>
                <a:schemeClr val="bg1"/>
              </a:solidFill>
              <a:effectLst>
                <a:outerShdw blurRad="38100" dist="38100" dir="2700000" algn="tl">
                  <a:srgbClr val="000000">
                    <a:alpha val="43137"/>
                  </a:srgbClr>
                </a:outerShdw>
              </a:effectLst>
              <a:latin typeface="Agency FB" pitchFamily="34" charset="0"/>
            </a:endParaRPr>
          </a:p>
          <a:p>
            <a:r>
              <a:rPr lang="es-ES_tradnl" sz="1600" dirty="0" smtClean="0">
                <a:solidFill>
                  <a:schemeClr val="bg1"/>
                </a:solidFill>
                <a:effectLst>
                  <a:outerShdw blurRad="38100" dist="38100" dir="2700000" algn="tl">
                    <a:srgbClr val="000000">
                      <a:alpha val="43137"/>
                    </a:srgbClr>
                  </a:outerShdw>
                </a:effectLst>
                <a:latin typeface="Agency FB" pitchFamily="34" charset="0"/>
              </a:rPr>
              <a:t>Interpreta :</a:t>
            </a:r>
            <a:r>
              <a:rPr lang="es-ES_tradnl" sz="1600" dirty="0" err="1" smtClean="0">
                <a:solidFill>
                  <a:schemeClr val="bg1"/>
                </a:solidFill>
                <a:effectLst>
                  <a:outerShdw blurRad="38100" dist="38100" dir="2700000" algn="tl">
                    <a:srgbClr val="000000">
                      <a:alpha val="43137"/>
                    </a:srgbClr>
                  </a:outerShdw>
                </a:effectLst>
                <a:latin typeface="Agency FB" pitchFamily="34" charset="0"/>
              </a:rPr>
              <a:t>Oxygene</a:t>
            </a:r>
            <a:endParaRPr lang="es-ES" sz="1600" dirty="0">
              <a:solidFill>
                <a:schemeClr val="bg1"/>
              </a:solidFill>
              <a:effectLst>
                <a:outerShdw blurRad="38100" dist="38100" dir="2700000" algn="tl">
                  <a:srgbClr val="000000">
                    <a:alpha val="43137"/>
                  </a:srgbClr>
                </a:outerShdw>
              </a:effectLst>
              <a:latin typeface="Agency FB" pitchFamily="34" charset="0"/>
            </a:endParaRPr>
          </a:p>
        </p:txBody>
      </p:sp>
      <p:sp>
        <p:nvSpPr>
          <p:cNvPr id="18" name="17 Rectángulo"/>
          <p:cNvSpPr/>
          <p:nvPr/>
        </p:nvSpPr>
        <p:spPr>
          <a:xfrm>
            <a:off x="-714412" y="-1214494"/>
            <a:ext cx="10429948" cy="8072494"/>
          </a:xfrm>
          <a:prstGeom prst="rect">
            <a:avLst/>
          </a:prstGeom>
          <a:gradFill flip="none" rotWithShape="1">
            <a:gsLst>
              <a:gs pos="0">
                <a:srgbClr val="03D4A8"/>
              </a:gs>
              <a:gs pos="25000">
                <a:srgbClr val="21D6E0"/>
              </a:gs>
              <a:gs pos="75000">
                <a:srgbClr val="0087E6"/>
              </a:gs>
              <a:gs pos="100000">
                <a:srgbClr val="005CBF"/>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7"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ppt_x</p:attrName>
                                        </p:attrNameLst>
                                      </p:cBhvr>
                                      <p:tavLst>
                                        <p:tav tm="0">
                                          <p:val>
                                            <p:strVal val="#ppt_x"/>
                                          </p:val>
                                        </p:tav>
                                        <p:tav tm="100000">
                                          <p:val>
                                            <p:strVal val="#ppt_x"/>
                                          </p:val>
                                        </p:tav>
                                      </p:tavLst>
                                    </p:anim>
                                    <p:anim calcmode="lin" valueType="num">
                                      <p:cBhvr>
                                        <p:cTn id="11" dur="3000" fill="hold"/>
                                        <p:tgtEl>
                                          <p:spTgt spid="5"/>
                                        </p:tgtEl>
                                        <p:attrNameLst>
                                          <p:attrName>ppt_y</p:attrName>
                                        </p:attrNameLst>
                                      </p:cBhvr>
                                      <p:tavLst>
                                        <p:tav tm="0">
                                          <p:val>
                                            <p:strVal val="#ppt_y+#ppt_h/2"/>
                                          </p:val>
                                        </p:tav>
                                        <p:tav tm="100000">
                                          <p:val>
                                            <p:strVal val="#ppt_y"/>
                                          </p:val>
                                        </p:tav>
                                      </p:tavLst>
                                    </p:anim>
                                    <p:anim calcmode="lin" valueType="num">
                                      <p:cBhvr>
                                        <p:cTn id="12" dur="3000" fill="hold"/>
                                        <p:tgtEl>
                                          <p:spTgt spid="5"/>
                                        </p:tgtEl>
                                        <p:attrNameLst>
                                          <p:attrName>ppt_w</p:attrName>
                                        </p:attrNameLst>
                                      </p:cBhvr>
                                      <p:tavLst>
                                        <p:tav tm="0">
                                          <p:val>
                                            <p:strVal val="#ppt_w"/>
                                          </p:val>
                                        </p:tav>
                                        <p:tav tm="100000">
                                          <p:val>
                                            <p:strVal val="#ppt_w"/>
                                          </p:val>
                                        </p:tav>
                                      </p:tavLst>
                                    </p:anim>
                                    <p:anim calcmode="lin" valueType="num">
                                      <p:cBhvr>
                                        <p:cTn id="13" dur="3000" fill="hold"/>
                                        <p:tgtEl>
                                          <p:spTgt spid="5"/>
                                        </p:tgtEl>
                                        <p:attrNameLst>
                                          <p:attrName>ppt_h</p:attrName>
                                        </p:attrNameLst>
                                      </p:cBhvr>
                                      <p:tavLst>
                                        <p:tav tm="0">
                                          <p:val>
                                            <p:fltVal val="0"/>
                                          </p:val>
                                        </p:tav>
                                        <p:tav tm="100000">
                                          <p:val>
                                            <p:strVal val="#ppt_h"/>
                                          </p:val>
                                        </p:tav>
                                      </p:tavLst>
                                    </p:anim>
                                  </p:childTnLst>
                                </p:cTn>
                              </p:par>
                              <p:par>
                                <p:cTn id="14" presetID="17" presetClass="entr" presetSubtype="4"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4000" fill="hold"/>
                                        <p:tgtEl>
                                          <p:spTgt spid="6"/>
                                        </p:tgtEl>
                                        <p:attrNameLst>
                                          <p:attrName>ppt_x</p:attrName>
                                        </p:attrNameLst>
                                      </p:cBhvr>
                                      <p:tavLst>
                                        <p:tav tm="0">
                                          <p:val>
                                            <p:strVal val="#ppt_x"/>
                                          </p:val>
                                        </p:tav>
                                        <p:tav tm="100000">
                                          <p:val>
                                            <p:strVal val="#ppt_x"/>
                                          </p:val>
                                        </p:tav>
                                      </p:tavLst>
                                    </p:anim>
                                    <p:anim calcmode="lin" valueType="num">
                                      <p:cBhvr>
                                        <p:cTn id="17" dur="4000" fill="hold"/>
                                        <p:tgtEl>
                                          <p:spTgt spid="6"/>
                                        </p:tgtEl>
                                        <p:attrNameLst>
                                          <p:attrName>ppt_y</p:attrName>
                                        </p:attrNameLst>
                                      </p:cBhvr>
                                      <p:tavLst>
                                        <p:tav tm="0">
                                          <p:val>
                                            <p:strVal val="#ppt_y+#ppt_h/2"/>
                                          </p:val>
                                        </p:tav>
                                        <p:tav tm="100000">
                                          <p:val>
                                            <p:strVal val="#ppt_y"/>
                                          </p:val>
                                        </p:tav>
                                      </p:tavLst>
                                    </p:anim>
                                    <p:anim calcmode="lin" valueType="num">
                                      <p:cBhvr>
                                        <p:cTn id="18" dur="4000" fill="hold"/>
                                        <p:tgtEl>
                                          <p:spTgt spid="6"/>
                                        </p:tgtEl>
                                        <p:attrNameLst>
                                          <p:attrName>ppt_w</p:attrName>
                                        </p:attrNameLst>
                                      </p:cBhvr>
                                      <p:tavLst>
                                        <p:tav tm="0">
                                          <p:val>
                                            <p:strVal val="#ppt_w"/>
                                          </p:val>
                                        </p:tav>
                                        <p:tav tm="100000">
                                          <p:val>
                                            <p:strVal val="#ppt_w"/>
                                          </p:val>
                                        </p:tav>
                                      </p:tavLst>
                                    </p:anim>
                                    <p:anim calcmode="lin" valueType="num">
                                      <p:cBhvr>
                                        <p:cTn id="19" dur="4000" fill="hold"/>
                                        <p:tgtEl>
                                          <p:spTgt spid="6"/>
                                        </p:tgtEl>
                                        <p:attrNameLst>
                                          <p:attrName>ppt_h</p:attrName>
                                        </p:attrNameLst>
                                      </p:cBhvr>
                                      <p:tavLst>
                                        <p:tav tm="0">
                                          <p:val>
                                            <p:fltVal val="0"/>
                                          </p:val>
                                        </p:tav>
                                        <p:tav tm="100000">
                                          <p:val>
                                            <p:strVal val="#ppt_h"/>
                                          </p:val>
                                        </p:tav>
                                      </p:tavLst>
                                    </p:anim>
                                  </p:childTnLst>
                                </p:cTn>
                              </p:par>
                              <p:par>
                                <p:cTn id="20" presetID="17"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0" fill="hold"/>
                                        <p:tgtEl>
                                          <p:spTgt spid="7"/>
                                        </p:tgtEl>
                                        <p:attrNameLst>
                                          <p:attrName>ppt_x</p:attrName>
                                        </p:attrNameLst>
                                      </p:cBhvr>
                                      <p:tavLst>
                                        <p:tav tm="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ppt_h/2"/>
                                          </p:val>
                                        </p:tav>
                                        <p:tav tm="100000">
                                          <p:val>
                                            <p:strVal val="#ppt_y"/>
                                          </p:val>
                                        </p:tav>
                                      </p:tavLst>
                                    </p:anim>
                                    <p:anim calcmode="lin" valueType="num">
                                      <p:cBhvr>
                                        <p:cTn id="24" dur="5000" fill="hold"/>
                                        <p:tgtEl>
                                          <p:spTgt spid="7"/>
                                        </p:tgtEl>
                                        <p:attrNameLst>
                                          <p:attrName>ppt_w</p:attrName>
                                        </p:attrNameLst>
                                      </p:cBhvr>
                                      <p:tavLst>
                                        <p:tav tm="0">
                                          <p:val>
                                            <p:strVal val="#ppt_w"/>
                                          </p:val>
                                        </p:tav>
                                        <p:tav tm="100000">
                                          <p:val>
                                            <p:strVal val="#ppt_w"/>
                                          </p:val>
                                        </p:tav>
                                      </p:tavLst>
                                    </p:anim>
                                    <p:anim calcmode="lin" valueType="num">
                                      <p:cBhvr>
                                        <p:cTn id="25" dur="5000" fill="hold"/>
                                        <p:tgtEl>
                                          <p:spTgt spid="7"/>
                                        </p:tgtEl>
                                        <p:attrNameLst>
                                          <p:attrName>ppt_h</p:attrName>
                                        </p:attrNameLst>
                                      </p:cBhvr>
                                      <p:tavLst>
                                        <p:tav tm="0">
                                          <p:val>
                                            <p:fltVal val="0"/>
                                          </p:val>
                                        </p:tav>
                                        <p:tav tm="100000">
                                          <p:val>
                                            <p:strVal val="#ppt_h"/>
                                          </p:val>
                                        </p:tav>
                                      </p:tavLst>
                                    </p:anim>
                                  </p:childTnLst>
                                </p:cTn>
                              </p:par>
                              <p:par>
                                <p:cTn id="26" presetID="17" presetClass="entr" presetSubtype="4"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6000" fill="hold"/>
                                        <p:tgtEl>
                                          <p:spTgt spid="8"/>
                                        </p:tgtEl>
                                        <p:attrNameLst>
                                          <p:attrName>ppt_x</p:attrName>
                                        </p:attrNameLst>
                                      </p:cBhvr>
                                      <p:tavLst>
                                        <p:tav tm="0">
                                          <p:val>
                                            <p:strVal val="#ppt_x"/>
                                          </p:val>
                                        </p:tav>
                                        <p:tav tm="100000">
                                          <p:val>
                                            <p:strVal val="#ppt_x"/>
                                          </p:val>
                                        </p:tav>
                                      </p:tavLst>
                                    </p:anim>
                                    <p:anim calcmode="lin" valueType="num">
                                      <p:cBhvr>
                                        <p:cTn id="29" dur="6000" fill="hold"/>
                                        <p:tgtEl>
                                          <p:spTgt spid="8"/>
                                        </p:tgtEl>
                                        <p:attrNameLst>
                                          <p:attrName>ppt_y</p:attrName>
                                        </p:attrNameLst>
                                      </p:cBhvr>
                                      <p:tavLst>
                                        <p:tav tm="0">
                                          <p:val>
                                            <p:strVal val="#ppt_y+#ppt_h/2"/>
                                          </p:val>
                                        </p:tav>
                                        <p:tav tm="100000">
                                          <p:val>
                                            <p:strVal val="#ppt_y"/>
                                          </p:val>
                                        </p:tav>
                                      </p:tavLst>
                                    </p:anim>
                                    <p:anim calcmode="lin" valueType="num">
                                      <p:cBhvr>
                                        <p:cTn id="30" dur="6000" fill="hold"/>
                                        <p:tgtEl>
                                          <p:spTgt spid="8"/>
                                        </p:tgtEl>
                                        <p:attrNameLst>
                                          <p:attrName>ppt_w</p:attrName>
                                        </p:attrNameLst>
                                      </p:cBhvr>
                                      <p:tavLst>
                                        <p:tav tm="0">
                                          <p:val>
                                            <p:strVal val="#ppt_w"/>
                                          </p:val>
                                        </p:tav>
                                        <p:tav tm="100000">
                                          <p:val>
                                            <p:strVal val="#ppt_w"/>
                                          </p:val>
                                        </p:tav>
                                      </p:tavLst>
                                    </p:anim>
                                    <p:anim calcmode="lin" valueType="num">
                                      <p:cBhvr>
                                        <p:cTn id="31" dur="6000" fill="hold"/>
                                        <p:tgtEl>
                                          <p:spTgt spid="8"/>
                                        </p:tgtEl>
                                        <p:attrNameLst>
                                          <p:attrName>ppt_h</p:attrName>
                                        </p:attrNameLst>
                                      </p:cBhvr>
                                      <p:tavLst>
                                        <p:tav tm="0">
                                          <p:val>
                                            <p:fltVal val="0"/>
                                          </p:val>
                                        </p:tav>
                                        <p:tav tm="100000">
                                          <p:val>
                                            <p:strVal val="#ppt_h"/>
                                          </p:val>
                                        </p:tav>
                                      </p:tavLst>
                                    </p:anim>
                                  </p:childTnLst>
                                </p:cTn>
                              </p:par>
                              <p:par>
                                <p:cTn id="32" presetID="17"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7000" fill="hold"/>
                                        <p:tgtEl>
                                          <p:spTgt spid="9"/>
                                        </p:tgtEl>
                                        <p:attrNameLst>
                                          <p:attrName>ppt_x</p:attrName>
                                        </p:attrNameLst>
                                      </p:cBhvr>
                                      <p:tavLst>
                                        <p:tav tm="0">
                                          <p:val>
                                            <p:strVal val="#ppt_x"/>
                                          </p:val>
                                        </p:tav>
                                        <p:tav tm="100000">
                                          <p:val>
                                            <p:strVal val="#ppt_x"/>
                                          </p:val>
                                        </p:tav>
                                      </p:tavLst>
                                    </p:anim>
                                    <p:anim calcmode="lin" valueType="num">
                                      <p:cBhvr>
                                        <p:cTn id="35" dur="7000" fill="hold"/>
                                        <p:tgtEl>
                                          <p:spTgt spid="9"/>
                                        </p:tgtEl>
                                        <p:attrNameLst>
                                          <p:attrName>ppt_y</p:attrName>
                                        </p:attrNameLst>
                                      </p:cBhvr>
                                      <p:tavLst>
                                        <p:tav tm="0">
                                          <p:val>
                                            <p:strVal val="#ppt_y+#ppt_h/2"/>
                                          </p:val>
                                        </p:tav>
                                        <p:tav tm="100000">
                                          <p:val>
                                            <p:strVal val="#ppt_y"/>
                                          </p:val>
                                        </p:tav>
                                      </p:tavLst>
                                    </p:anim>
                                    <p:anim calcmode="lin" valueType="num">
                                      <p:cBhvr>
                                        <p:cTn id="36" dur="7000" fill="hold"/>
                                        <p:tgtEl>
                                          <p:spTgt spid="9"/>
                                        </p:tgtEl>
                                        <p:attrNameLst>
                                          <p:attrName>ppt_w</p:attrName>
                                        </p:attrNameLst>
                                      </p:cBhvr>
                                      <p:tavLst>
                                        <p:tav tm="0">
                                          <p:val>
                                            <p:strVal val="#ppt_w"/>
                                          </p:val>
                                        </p:tav>
                                        <p:tav tm="100000">
                                          <p:val>
                                            <p:strVal val="#ppt_w"/>
                                          </p:val>
                                        </p:tav>
                                      </p:tavLst>
                                    </p:anim>
                                    <p:anim calcmode="lin" valueType="num">
                                      <p:cBhvr>
                                        <p:cTn id="37" dur="7000" fill="hold"/>
                                        <p:tgtEl>
                                          <p:spTgt spid="9"/>
                                        </p:tgtEl>
                                        <p:attrNameLst>
                                          <p:attrName>ppt_h</p:attrName>
                                        </p:attrNameLst>
                                      </p:cBhvr>
                                      <p:tavLst>
                                        <p:tav tm="0">
                                          <p:val>
                                            <p:fltVal val="0"/>
                                          </p:val>
                                        </p:tav>
                                        <p:tav tm="100000">
                                          <p:val>
                                            <p:strVal val="#ppt_h"/>
                                          </p:val>
                                        </p:tav>
                                      </p:tavLst>
                                    </p:anim>
                                  </p:childTnLst>
                                </p:cTn>
                              </p:par>
                              <p:par>
                                <p:cTn id="38" presetID="17" presetClass="entr" presetSubtype="4"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8000" fill="hold"/>
                                        <p:tgtEl>
                                          <p:spTgt spid="10"/>
                                        </p:tgtEl>
                                        <p:attrNameLst>
                                          <p:attrName>ppt_x</p:attrName>
                                        </p:attrNameLst>
                                      </p:cBhvr>
                                      <p:tavLst>
                                        <p:tav tm="0">
                                          <p:val>
                                            <p:strVal val="#ppt_x"/>
                                          </p:val>
                                        </p:tav>
                                        <p:tav tm="100000">
                                          <p:val>
                                            <p:strVal val="#ppt_x"/>
                                          </p:val>
                                        </p:tav>
                                      </p:tavLst>
                                    </p:anim>
                                    <p:anim calcmode="lin" valueType="num">
                                      <p:cBhvr>
                                        <p:cTn id="41" dur="8000" fill="hold"/>
                                        <p:tgtEl>
                                          <p:spTgt spid="10"/>
                                        </p:tgtEl>
                                        <p:attrNameLst>
                                          <p:attrName>ppt_y</p:attrName>
                                        </p:attrNameLst>
                                      </p:cBhvr>
                                      <p:tavLst>
                                        <p:tav tm="0">
                                          <p:val>
                                            <p:strVal val="#ppt_y+#ppt_h/2"/>
                                          </p:val>
                                        </p:tav>
                                        <p:tav tm="100000">
                                          <p:val>
                                            <p:strVal val="#ppt_y"/>
                                          </p:val>
                                        </p:tav>
                                      </p:tavLst>
                                    </p:anim>
                                    <p:anim calcmode="lin" valueType="num">
                                      <p:cBhvr>
                                        <p:cTn id="42" dur="8000" fill="hold"/>
                                        <p:tgtEl>
                                          <p:spTgt spid="10"/>
                                        </p:tgtEl>
                                        <p:attrNameLst>
                                          <p:attrName>ppt_w</p:attrName>
                                        </p:attrNameLst>
                                      </p:cBhvr>
                                      <p:tavLst>
                                        <p:tav tm="0">
                                          <p:val>
                                            <p:strVal val="#ppt_w"/>
                                          </p:val>
                                        </p:tav>
                                        <p:tav tm="100000">
                                          <p:val>
                                            <p:strVal val="#ppt_w"/>
                                          </p:val>
                                        </p:tav>
                                      </p:tavLst>
                                    </p:anim>
                                    <p:anim calcmode="lin" valueType="num">
                                      <p:cBhvr>
                                        <p:cTn id="43" dur="8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9000" fill="hold"/>
                                        <p:tgtEl>
                                          <p:spTgt spid="11"/>
                                        </p:tgtEl>
                                        <p:attrNameLst>
                                          <p:attrName>ppt_x</p:attrName>
                                        </p:attrNameLst>
                                      </p:cBhvr>
                                      <p:tavLst>
                                        <p:tav tm="0">
                                          <p:val>
                                            <p:strVal val="#ppt_x"/>
                                          </p:val>
                                        </p:tav>
                                        <p:tav tm="100000">
                                          <p:val>
                                            <p:strVal val="#ppt_x"/>
                                          </p:val>
                                        </p:tav>
                                      </p:tavLst>
                                    </p:anim>
                                    <p:anim calcmode="lin" valueType="num">
                                      <p:cBhvr>
                                        <p:cTn id="47" dur="9000" fill="hold"/>
                                        <p:tgtEl>
                                          <p:spTgt spid="11"/>
                                        </p:tgtEl>
                                        <p:attrNameLst>
                                          <p:attrName>ppt_y</p:attrName>
                                        </p:attrNameLst>
                                      </p:cBhvr>
                                      <p:tavLst>
                                        <p:tav tm="0">
                                          <p:val>
                                            <p:strVal val="#ppt_y+#ppt_h/2"/>
                                          </p:val>
                                        </p:tav>
                                        <p:tav tm="100000">
                                          <p:val>
                                            <p:strVal val="#ppt_y"/>
                                          </p:val>
                                        </p:tav>
                                      </p:tavLst>
                                    </p:anim>
                                    <p:anim calcmode="lin" valueType="num">
                                      <p:cBhvr>
                                        <p:cTn id="48" dur="9000" fill="hold"/>
                                        <p:tgtEl>
                                          <p:spTgt spid="11"/>
                                        </p:tgtEl>
                                        <p:attrNameLst>
                                          <p:attrName>ppt_w</p:attrName>
                                        </p:attrNameLst>
                                      </p:cBhvr>
                                      <p:tavLst>
                                        <p:tav tm="0">
                                          <p:val>
                                            <p:strVal val="#ppt_w"/>
                                          </p:val>
                                        </p:tav>
                                        <p:tav tm="100000">
                                          <p:val>
                                            <p:strVal val="#ppt_w"/>
                                          </p:val>
                                        </p:tav>
                                      </p:tavLst>
                                    </p:anim>
                                    <p:anim calcmode="lin" valueType="num">
                                      <p:cBhvr>
                                        <p:cTn id="49" dur="9000" fill="hold"/>
                                        <p:tgtEl>
                                          <p:spTgt spid="11"/>
                                        </p:tgtEl>
                                        <p:attrNameLst>
                                          <p:attrName>ppt_h</p:attrName>
                                        </p:attrNameLst>
                                      </p:cBhvr>
                                      <p:tavLst>
                                        <p:tav tm="0">
                                          <p:val>
                                            <p:fltVal val="0"/>
                                          </p:val>
                                        </p:tav>
                                        <p:tav tm="100000">
                                          <p:val>
                                            <p:strVal val="#ppt_h"/>
                                          </p:val>
                                        </p:tav>
                                      </p:tavLst>
                                    </p:anim>
                                  </p:childTnLst>
                                </p:cTn>
                              </p:par>
                              <p:par>
                                <p:cTn id="50" presetID="17" presetClass="entr" presetSubtype="4"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10000" fill="hold"/>
                                        <p:tgtEl>
                                          <p:spTgt spid="12"/>
                                        </p:tgtEl>
                                        <p:attrNameLst>
                                          <p:attrName>ppt_x</p:attrName>
                                        </p:attrNameLst>
                                      </p:cBhvr>
                                      <p:tavLst>
                                        <p:tav tm="0">
                                          <p:val>
                                            <p:strVal val="#ppt_x"/>
                                          </p:val>
                                        </p:tav>
                                        <p:tav tm="100000">
                                          <p:val>
                                            <p:strVal val="#ppt_x"/>
                                          </p:val>
                                        </p:tav>
                                      </p:tavLst>
                                    </p:anim>
                                    <p:anim calcmode="lin" valueType="num">
                                      <p:cBhvr>
                                        <p:cTn id="53" dur="10000" fill="hold"/>
                                        <p:tgtEl>
                                          <p:spTgt spid="12"/>
                                        </p:tgtEl>
                                        <p:attrNameLst>
                                          <p:attrName>ppt_y</p:attrName>
                                        </p:attrNameLst>
                                      </p:cBhvr>
                                      <p:tavLst>
                                        <p:tav tm="0">
                                          <p:val>
                                            <p:strVal val="#ppt_y+#ppt_h/2"/>
                                          </p:val>
                                        </p:tav>
                                        <p:tav tm="100000">
                                          <p:val>
                                            <p:strVal val="#ppt_y"/>
                                          </p:val>
                                        </p:tav>
                                      </p:tavLst>
                                    </p:anim>
                                    <p:anim calcmode="lin" valueType="num">
                                      <p:cBhvr>
                                        <p:cTn id="54" dur="10000" fill="hold"/>
                                        <p:tgtEl>
                                          <p:spTgt spid="12"/>
                                        </p:tgtEl>
                                        <p:attrNameLst>
                                          <p:attrName>ppt_w</p:attrName>
                                        </p:attrNameLst>
                                      </p:cBhvr>
                                      <p:tavLst>
                                        <p:tav tm="0">
                                          <p:val>
                                            <p:strVal val="#ppt_w"/>
                                          </p:val>
                                        </p:tav>
                                        <p:tav tm="100000">
                                          <p:val>
                                            <p:strVal val="#ppt_w"/>
                                          </p:val>
                                        </p:tav>
                                      </p:tavLst>
                                    </p:anim>
                                    <p:anim calcmode="lin" valueType="num">
                                      <p:cBhvr>
                                        <p:cTn id="55" dur="10000" fill="hold"/>
                                        <p:tgtEl>
                                          <p:spTgt spid="12"/>
                                        </p:tgtEl>
                                        <p:attrNameLst>
                                          <p:attrName>ppt_h</p:attrName>
                                        </p:attrNameLst>
                                      </p:cBhvr>
                                      <p:tavLst>
                                        <p:tav tm="0">
                                          <p:val>
                                            <p:fltVal val="0"/>
                                          </p:val>
                                        </p:tav>
                                        <p:tav tm="100000">
                                          <p:val>
                                            <p:strVal val="#ppt_h"/>
                                          </p:val>
                                        </p:tav>
                                      </p:tavLst>
                                    </p:anim>
                                  </p:childTnLst>
                                </p:cTn>
                              </p:par>
                              <p:par>
                                <p:cTn id="56" presetID="17" presetClass="entr" presetSubtype="4"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11000" fill="hold"/>
                                        <p:tgtEl>
                                          <p:spTgt spid="13"/>
                                        </p:tgtEl>
                                        <p:attrNameLst>
                                          <p:attrName>ppt_x</p:attrName>
                                        </p:attrNameLst>
                                      </p:cBhvr>
                                      <p:tavLst>
                                        <p:tav tm="0">
                                          <p:val>
                                            <p:strVal val="#ppt_x"/>
                                          </p:val>
                                        </p:tav>
                                        <p:tav tm="100000">
                                          <p:val>
                                            <p:strVal val="#ppt_x"/>
                                          </p:val>
                                        </p:tav>
                                      </p:tavLst>
                                    </p:anim>
                                    <p:anim calcmode="lin" valueType="num">
                                      <p:cBhvr>
                                        <p:cTn id="59" dur="11000" fill="hold"/>
                                        <p:tgtEl>
                                          <p:spTgt spid="13"/>
                                        </p:tgtEl>
                                        <p:attrNameLst>
                                          <p:attrName>ppt_y</p:attrName>
                                        </p:attrNameLst>
                                      </p:cBhvr>
                                      <p:tavLst>
                                        <p:tav tm="0">
                                          <p:val>
                                            <p:strVal val="#ppt_y+#ppt_h/2"/>
                                          </p:val>
                                        </p:tav>
                                        <p:tav tm="100000">
                                          <p:val>
                                            <p:strVal val="#ppt_y"/>
                                          </p:val>
                                        </p:tav>
                                      </p:tavLst>
                                    </p:anim>
                                    <p:anim calcmode="lin" valueType="num">
                                      <p:cBhvr>
                                        <p:cTn id="60" dur="11000" fill="hold"/>
                                        <p:tgtEl>
                                          <p:spTgt spid="13"/>
                                        </p:tgtEl>
                                        <p:attrNameLst>
                                          <p:attrName>ppt_w</p:attrName>
                                        </p:attrNameLst>
                                      </p:cBhvr>
                                      <p:tavLst>
                                        <p:tav tm="0">
                                          <p:val>
                                            <p:strVal val="#ppt_w"/>
                                          </p:val>
                                        </p:tav>
                                        <p:tav tm="100000">
                                          <p:val>
                                            <p:strVal val="#ppt_w"/>
                                          </p:val>
                                        </p:tav>
                                      </p:tavLst>
                                    </p:anim>
                                    <p:anim calcmode="lin" valueType="num">
                                      <p:cBhvr>
                                        <p:cTn id="61" dur="11000" fill="hold"/>
                                        <p:tgtEl>
                                          <p:spTgt spid="13"/>
                                        </p:tgtEl>
                                        <p:attrNameLst>
                                          <p:attrName>ppt_h</p:attrName>
                                        </p:attrNameLst>
                                      </p:cBhvr>
                                      <p:tavLst>
                                        <p:tav tm="0">
                                          <p:val>
                                            <p:fltVal val="0"/>
                                          </p:val>
                                        </p:tav>
                                        <p:tav tm="100000">
                                          <p:val>
                                            <p:strVal val="#ppt_h"/>
                                          </p:val>
                                        </p:tav>
                                      </p:tavLst>
                                    </p:anim>
                                  </p:childTnLst>
                                </p:cTn>
                              </p:par>
                              <p:par>
                                <p:cTn id="62" presetID="17" presetClass="entr" presetSubtype="4"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12000" fill="hold"/>
                                        <p:tgtEl>
                                          <p:spTgt spid="14"/>
                                        </p:tgtEl>
                                        <p:attrNameLst>
                                          <p:attrName>ppt_x</p:attrName>
                                        </p:attrNameLst>
                                      </p:cBhvr>
                                      <p:tavLst>
                                        <p:tav tm="0">
                                          <p:val>
                                            <p:strVal val="#ppt_x"/>
                                          </p:val>
                                        </p:tav>
                                        <p:tav tm="100000">
                                          <p:val>
                                            <p:strVal val="#ppt_x"/>
                                          </p:val>
                                        </p:tav>
                                      </p:tavLst>
                                    </p:anim>
                                    <p:anim calcmode="lin" valueType="num">
                                      <p:cBhvr>
                                        <p:cTn id="65" dur="12000" fill="hold"/>
                                        <p:tgtEl>
                                          <p:spTgt spid="14"/>
                                        </p:tgtEl>
                                        <p:attrNameLst>
                                          <p:attrName>ppt_y</p:attrName>
                                        </p:attrNameLst>
                                      </p:cBhvr>
                                      <p:tavLst>
                                        <p:tav tm="0">
                                          <p:val>
                                            <p:strVal val="#ppt_y+#ppt_h/2"/>
                                          </p:val>
                                        </p:tav>
                                        <p:tav tm="100000">
                                          <p:val>
                                            <p:strVal val="#ppt_y"/>
                                          </p:val>
                                        </p:tav>
                                      </p:tavLst>
                                    </p:anim>
                                    <p:anim calcmode="lin" valueType="num">
                                      <p:cBhvr>
                                        <p:cTn id="66" dur="12000" fill="hold"/>
                                        <p:tgtEl>
                                          <p:spTgt spid="14"/>
                                        </p:tgtEl>
                                        <p:attrNameLst>
                                          <p:attrName>ppt_w</p:attrName>
                                        </p:attrNameLst>
                                      </p:cBhvr>
                                      <p:tavLst>
                                        <p:tav tm="0">
                                          <p:val>
                                            <p:strVal val="#ppt_w"/>
                                          </p:val>
                                        </p:tav>
                                        <p:tav tm="100000">
                                          <p:val>
                                            <p:strVal val="#ppt_w"/>
                                          </p:val>
                                        </p:tav>
                                      </p:tavLst>
                                    </p:anim>
                                    <p:anim calcmode="lin" valueType="num">
                                      <p:cBhvr>
                                        <p:cTn id="67" dur="12000" fill="hold"/>
                                        <p:tgtEl>
                                          <p:spTgt spid="14"/>
                                        </p:tgtEl>
                                        <p:attrNameLst>
                                          <p:attrName>ppt_h</p:attrName>
                                        </p:attrNameLst>
                                      </p:cBhvr>
                                      <p:tavLst>
                                        <p:tav tm="0">
                                          <p:val>
                                            <p:fltVal val="0"/>
                                          </p:val>
                                        </p:tav>
                                        <p:tav tm="100000">
                                          <p:val>
                                            <p:strVal val="#ppt_h"/>
                                          </p:val>
                                        </p:tav>
                                      </p:tavLst>
                                    </p:anim>
                                  </p:childTnLst>
                                </p:cTn>
                              </p:par>
                              <p:par>
                                <p:cTn id="68" presetID="19" presetClass="entr" presetSubtype="5" fill="hold" grpId="1"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5000" fill="hold"/>
                                        <p:tgtEl>
                                          <p:spTgt spid="5"/>
                                        </p:tgtEl>
                                        <p:attrNameLst>
                                          <p:attrName>ppt_w</p:attrName>
                                        </p:attrNameLst>
                                      </p:cBhvr>
                                      <p:tavLst>
                                        <p:tav tm="0">
                                          <p:val>
                                            <p:strVal val="#ppt_w"/>
                                          </p:val>
                                        </p:tav>
                                        <p:tav tm="100000">
                                          <p:val>
                                            <p:strVal val="#ppt_w"/>
                                          </p:val>
                                        </p:tav>
                                      </p:tavLst>
                                    </p:anim>
                                    <p:anim calcmode="lin" valueType="num">
                                      <p:cBhvr>
                                        <p:cTn id="71" dur="5000" fill="hold"/>
                                        <p:tgtEl>
                                          <p:spTgt spid="5"/>
                                        </p:tgtEl>
                                        <p:attrNameLst>
                                          <p:attrName>ppt_h</p:attrName>
                                        </p:attrNameLst>
                                      </p:cBhvr>
                                      <p:tavLst>
                                        <p:tav tm="0" fmla="#ppt_h*sin(2.5*pi*$)">
                                          <p:val>
                                            <p:fltVal val="0"/>
                                          </p:val>
                                        </p:tav>
                                        <p:tav tm="100000">
                                          <p:val>
                                            <p:fltVal val="1"/>
                                          </p:val>
                                        </p:tav>
                                      </p:tavLst>
                                    </p:anim>
                                  </p:childTnLst>
                                </p:cTn>
                              </p:par>
                              <p:par>
                                <p:cTn id="72" presetID="19" presetClass="entr" presetSubtype="5" fill="hold" grpId="1"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p:cTn id="74" dur="3000" fill="hold"/>
                                        <p:tgtEl>
                                          <p:spTgt spid="6"/>
                                        </p:tgtEl>
                                        <p:attrNameLst>
                                          <p:attrName>ppt_w</p:attrName>
                                        </p:attrNameLst>
                                      </p:cBhvr>
                                      <p:tavLst>
                                        <p:tav tm="0">
                                          <p:val>
                                            <p:strVal val="#ppt_w"/>
                                          </p:val>
                                        </p:tav>
                                        <p:tav tm="100000">
                                          <p:val>
                                            <p:strVal val="#ppt_w"/>
                                          </p:val>
                                        </p:tav>
                                      </p:tavLst>
                                    </p:anim>
                                    <p:anim calcmode="lin" valueType="num">
                                      <p:cBhvr>
                                        <p:cTn id="75" dur="3000" fill="hold"/>
                                        <p:tgtEl>
                                          <p:spTgt spid="6"/>
                                        </p:tgtEl>
                                        <p:attrNameLst>
                                          <p:attrName>ppt_h</p:attrName>
                                        </p:attrNameLst>
                                      </p:cBhvr>
                                      <p:tavLst>
                                        <p:tav tm="0" fmla="#ppt_h*sin(2.5*pi*$)">
                                          <p:val>
                                            <p:fltVal val="0"/>
                                          </p:val>
                                        </p:tav>
                                        <p:tav tm="100000">
                                          <p:val>
                                            <p:fltVal val="1"/>
                                          </p:val>
                                        </p:tav>
                                      </p:tavLst>
                                    </p:anim>
                                  </p:childTnLst>
                                </p:cTn>
                              </p:par>
                              <p:par>
                                <p:cTn id="76" presetID="19" presetClass="entr" presetSubtype="5"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p:cTn id="78" dur="4000" fill="hold"/>
                                        <p:tgtEl>
                                          <p:spTgt spid="7"/>
                                        </p:tgtEl>
                                        <p:attrNameLst>
                                          <p:attrName>ppt_w</p:attrName>
                                        </p:attrNameLst>
                                      </p:cBhvr>
                                      <p:tavLst>
                                        <p:tav tm="0">
                                          <p:val>
                                            <p:strVal val="#ppt_w"/>
                                          </p:val>
                                        </p:tav>
                                        <p:tav tm="100000">
                                          <p:val>
                                            <p:strVal val="#ppt_w"/>
                                          </p:val>
                                        </p:tav>
                                      </p:tavLst>
                                    </p:anim>
                                    <p:anim calcmode="lin" valueType="num">
                                      <p:cBhvr>
                                        <p:cTn id="79" dur="4000" fill="hold"/>
                                        <p:tgtEl>
                                          <p:spTgt spid="7"/>
                                        </p:tgtEl>
                                        <p:attrNameLst>
                                          <p:attrName>ppt_h</p:attrName>
                                        </p:attrNameLst>
                                      </p:cBhvr>
                                      <p:tavLst>
                                        <p:tav tm="0" fmla="#ppt_h*sin(2.5*pi*$)">
                                          <p:val>
                                            <p:fltVal val="0"/>
                                          </p:val>
                                        </p:tav>
                                        <p:tav tm="100000">
                                          <p:val>
                                            <p:fltVal val="1"/>
                                          </p:val>
                                        </p:tav>
                                      </p:tavLst>
                                    </p:anim>
                                  </p:childTnLst>
                                </p:cTn>
                              </p:par>
                              <p:par>
                                <p:cTn id="80" presetID="19" presetClass="entr" presetSubtype="5"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p:cTn id="82" dur="5000" fill="hold"/>
                                        <p:tgtEl>
                                          <p:spTgt spid="8"/>
                                        </p:tgtEl>
                                        <p:attrNameLst>
                                          <p:attrName>ppt_w</p:attrName>
                                        </p:attrNameLst>
                                      </p:cBhvr>
                                      <p:tavLst>
                                        <p:tav tm="0">
                                          <p:val>
                                            <p:strVal val="#ppt_w"/>
                                          </p:val>
                                        </p:tav>
                                        <p:tav tm="100000">
                                          <p:val>
                                            <p:strVal val="#ppt_w"/>
                                          </p:val>
                                        </p:tav>
                                      </p:tavLst>
                                    </p:anim>
                                    <p:anim calcmode="lin" valueType="num">
                                      <p:cBhvr>
                                        <p:cTn id="83" dur="5000" fill="hold"/>
                                        <p:tgtEl>
                                          <p:spTgt spid="8"/>
                                        </p:tgtEl>
                                        <p:attrNameLst>
                                          <p:attrName>ppt_h</p:attrName>
                                        </p:attrNameLst>
                                      </p:cBhvr>
                                      <p:tavLst>
                                        <p:tav tm="0" fmla="#ppt_h*sin(2.5*pi*$)">
                                          <p:val>
                                            <p:fltVal val="0"/>
                                          </p:val>
                                        </p:tav>
                                        <p:tav tm="100000">
                                          <p:val>
                                            <p:fltVal val="1"/>
                                          </p:val>
                                        </p:tav>
                                      </p:tavLst>
                                    </p:anim>
                                  </p:childTnLst>
                                </p:cTn>
                              </p:par>
                              <p:par>
                                <p:cTn id="84" presetID="19" presetClass="entr" presetSubtype="5" fill="hold" grpId="1"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p:cTn id="86" dur="6000" fill="hold"/>
                                        <p:tgtEl>
                                          <p:spTgt spid="9"/>
                                        </p:tgtEl>
                                        <p:attrNameLst>
                                          <p:attrName>ppt_w</p:attrName>
                                        </p:attrNameLst>
                                      </p:cBhvr>
                                      <p:tavLst>
                                        <p:tav tm="0">
                                          <p:val>
                                            <p:strVal val="#ppt_w"/>
                                          </p:val>
                                        </p:tav>
                                        <p:tav tm="100000">
                                          <p:val>
                                            <p:strVal val="#ppt_w"/>
                                          </p:val>
                                        </p:tav>
                                      </p:tavLst>
                                    </p:anim>
                                    <p:anim calcmode="lin" valueType="num">
                                      <p:cBhvr>
                                        <p:cTn id="87" dur="6000" fill="hold"/>
                                        <p:tgtEl>
                                          <p:spTgt spid="9"/>
                                        </p:tgtEl>
                                        <p:attrNameLst>
                                          <p:attrName>ppt_h</p:attrName>
                                        </p:attrNameLst>
                                      </p:cBhvr>
                                      <p:tavLst>
                                        <p:tav tm="0" fmla="#ppt_h*sin(2.5*pi*$)">
                                          <p:val>
                                            <p:fltVal val="0"/>
                                          </p:val>
                                        </p:tav>
                                        <p:tav tm="100000">
                                          <p:val>
                                            <p:fltVal val="1"/>
                                          </p:val>
                                        </p:tav>
                                      </p:tavLst>
                                    </p:anim>
                                  </p:childTnLst>
                                </p:cTn>
                              </p:par>
                              <p:par>
                                <p:cTn id="88" presetID="19" presetClass="entr" presetSubtype="5" fill="hold" grpId="1"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7000" fill="hold"/>
                                        <p:tgtEl>
                                          <p:spTgt spid="10"/>
                                        </p:tgtEl>
                                        <p:attrNameLst>
                                          <p:attrName>ppt_w</p:attrName>
                                        </p:attrNameLst>
                                      </p:cBhvr>
                                      <p:tavLst>
                                        <p:tav tm="0">
                                          <p:val>
                                            <p:strVal val="#ppt_w"/>
                                          </p:val>
                                        </p:tav>
                                        <p:tav tm="100000">
                                          <p:val>
                                            <p:strVal val="#ppt_w"/>
                                          </p:val>
                                        </p:tav>
                                      </p:tavLst>
                                    </p:anim>
                                    <p:anim calcmode="lin" valueType="num">
                                      <p:cBhvr>
                                        <p:cTn id="91" dur="7000" fill="hold"/>
                                        <p:tgtEl>
                                          <p:spTgt spid="10"/>
                                        </p:tgtEl>
                                        <p:attrNameLst>
                                          <p:attrName>ppt_h</p:attrName>
                                        </p:attrNameLst>
                                      </p:cBhvr>
                                      <p:tavLst>
                                        <p:tav tm="0" fmla="#ppt_h*sin(2.5*pi*$)">
                                          <p:val>
                                            <p:fltVal val="0"/>
                                          </p:val>
                                        </p:tav>
                                        <p:tav tm="100000">
                                          <p:val>
                                            <p:fltVal val="1"/>
                                          </p:val>
                                        </p:tav>
                                      </p:tavLst>
                                    </p:anim>
                                  </p:childTnLst>
                                </p:cTn>
                              </p:par>
                              <p:par>
                                <p:cTn id="92" presetID="19" presetClass="entr" presetSubtype="5"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8000" fill="hold"/>
                                        <p:tgtEl>
                                          <p:spTgt spid="11"/>
                                        </p:tgtEl>
                                        <p:attrNameLst>
                                          <p:attrName>ppt_w</p:attrName>
                                        </p:attrNameLst>
                                      </p:cBhvr>
                                      <p:tavLst>
                                        <p:tav tm="0">
                                          <p:val>
                                            <p:strVal val="#ppt_w"/>
                                          </p:val>
                                        </p:tav>
                                        <p:tav tm="100000">
                                          <p:val>
                                            <p:strVal val="#ppt_w"/>
                                          </p:val>
                                        </p:tav>
                                      </p:tavLst>
                                    </p:anim>
                                    <p:anim calcmode="lin" valueType="num">
                                      <p:cBhvr>
                                        <p:cTn id="95" dur="8000" fill="hold"/>
                                        <p:tgtEl>
                                          <p:spTgt spid="11"/>
                                        </p:tgtEl>
                                        <p:attrNameLst>
                                          <p:attrName>ppt_h</p:attrName>
                                        </p:attrNameLst>
                                      </p:cBhvr>
                                      <p:tavLst>
                                        <p:tav tm="0" fmla="#ppt_h*sin(2.5*pi*$)">
                                          <p:val>
                                            <p:fltVal val="0"/>
                                          </p:val>
                                        </p:tav>
                                        <p:tav tm="100000">
                                          <p:val>
                                            <p:fltVal val="1"/>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9000" fill="hold"/>
                                        <p:tgtEl>
                                          <p:spTgt spid="12"/>
                                        </p:tgtEl>
                                        <p:attrNameLst>
                                          <p:attrName>ppt_w</p:attrName>
                                        </p:attrNameLst>
                                      </p:cBhvr>
                                      <p:tavLst>
                                        <p:tav tm="0">
                                          <p:val>
                                            <p:strVal val="#ppt_w"/>
                                          </p:val>
                                        </p:tav>
                                        <p:tav tm="100000">
                                          <p:val>
                                            <p:strVal val="#ppt_w"/>
                                          </p:val>
                                        </p:tav>
                                      </p:tavLst>
                                    </p:anim>
                                    <p:anim calcmode="lin" valueType="num">
                                      <p:cBhvr>
                                        <p:cTn id="99" dur="9000" fill="hold"/>
                                        <p:tgtEl>
                                          <p:spTgt spid="12"/>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10000" fill="hold"/>
                                        <p:tgtEl>
                                          <p:spTgt spid="13"/>
                                        </p:tgtEl>
                                        <p:attrNameLst>
                                          <p:attrName>ppt_w</p:attrName>
                                        </p:attrNameLst>
                                      </p:cBhvr>
                                      <p:tavLst>
                                        <p:tav tm="0">
                                          <p:val>
                                            <p:strVal val="#ppt_w"/>
                                          </p:val>
                                        </p:tav>
                                        <p:tav tm="100000">
                                          <p:val>
                                            <p:strVal val="#ppt_w"/>
                                          </p:val>
                                        </p:tav>
                                      </p:tavLst>
                                    </p:anim>
                                    <p:anim calcmode="lin" valueType="num">
                                      <p:cBhvr>
                                        <p:cTn id="103" dur="10000" fill="hold"/>
                                        <p:tgtEl>
                                          <p:spTgt spid="13"/>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11000" fill="hold"/>
                                        <p:tgtEl>
                                          <p:spTgt spid="14"/>
                                        </p:tgtEl>
                                        <p:attrNameLst>
                                          <p:attrName>ppt_w</p:attrName>
                                        </p:attrNameLst>
                                      </p:cBhvr>
                                      <p:tavLst>
                                        <p:tav tm="0">
                                          <p:val>
                                            <p:strVal val="#ppt_w"/>
                                          </p:val>
                                        </p:tav>
                                        <p:tav tm="100000">
                                          <p:val>
                                            <p:strVal val="#ppt_w"/>
                                          </p:val>
                                        </p:tav>
                                      </p:tavLst>
                                    </p:anim>
                                    <p:anim calcmode="lin" valueType="num">
                                      <p:cBhvr>
                                        <p:cTn id="107" dur="11000" fill="hold"/>
                                        <p:tgtEl>
                                          <p:spTgt spid="14"/>
                                        </p:tgtEl>
                                        <p:attrNameLst>
                                          <p:attrName>ppt_h</p:attrName>
                                        </p:attrNameLst>
                                      </p:cBhvr>
                                      <p:tavLst>
                                        <p:tav tm="0" fmla="#ppt_h*sin(2.5*pi*$)">
                                          <p:val>
                                            <p:fltVal val="0"/>
                                          </p:val>
                                        </p:tav>
                                        <p:tav tm="100000">
                                          <p:val>
                                            <p:fltVal val="1"/>
                                          </p:val>
                                        </p:tav>
                                      </p:tavLst>
                                    </p:anim>
                                  </p:childTnLst>
                                </p:cTn>
                              </p:par>
                            </p:childTnLst>
                          </p:cTn>
                        </p:par>
                        <p:par>
                          <p:cTn id="108" fill="hold">
                            <p:stCondLst>
                              <p:cond delay="12000"/>
                            </p:stCondLst>
                            <p:childTnLst>
                              <p:par>
                                <p:cTn id="109" presetID="17" presetClass="exit" presetSubtype="4" fill="hold" grpId="2" nodeType="afterEffect">
                                  <p:stCondLst>
                                    <p:cond delay="0"/>
                                  </p:stCondLst>
                                  <p:childTnLst>
                                    <p:anim calcmode="lin" valueType="num">
                                      <p:cBhvr>
                                        <p:cTn id="110" dur="12000"/>
                                        <p:tgtEl>
                                          <p:spTgt spid="5"/>
                                        </p:tgtEl>
                                        <p:attrNameLst>
                                          <p:attrName>ppt_x</p:attrName>
                                        </p:attrNameLst>
                                      </p:cBhvr>
                                      <p:tavLst>
                                        <p:tav tm="0">
                                          <p:val>
                                            <p:strVal val="ppt_x"/>
                                          </p:val>
                                        </p:tav>
                                        <p:tav tm="100000">
                                          <p:val>
                                            <p:strVal val="ppt_x"/>
                                          </p:val>
                                        </p:tav>
                                      </p:tavLst>
                                    </p:anim>
                                    <p:anim calcmode="lin" valueType="num">
                                      <p:cBhvr>
                                        <p:cTn id="111" dur="12000"/>
                                        <p:tgtEl>
                                          <p:spTgt spid="5"/>
                                        </p:tgtEl>
                                        <p:attrNameLst>
                                          <p:attrName>ppt_y</p:attrName>
                                        </p:attrNameLst>
                                      </p:cBhvr>
                                      <p:tavLst>
                                        <p:tav tm="0">
                                          <p:val>
                                            <p:strVal val="ppt_y"/>
                                          </p:val>
                                        </p:tav>
                                        <p:tav tm="100000">
                                          <p:val>
                                            <p:strVal val="ppt_y+ppt_h/2"/>
                                          </p:val>
                                        </p:tav>
                                      </p:tavLst>
                                    </p:anim>
                                    <p:anim calcmode="lin" valueType="num">
                                      <p:cBhvr>
                                        <p:cTn id="112" dur="12000"/>
                                        <p:tgtEl>
                                          <p:spTgt spid="5"/>
                                        </p:tgtEl>
                                        <p:attrNameLst>
                                          <p:attrName>ppt_w</p:attrName>
                                        </p:attrNameLst>
                                      </p:cBhvr>
                                      <p:tavLst>
                                        <p:tav tm="0">
                                          <p:val>
                                            <p:strVal val="ppt_w"/>
                                          </p:val>
                                        </p:tav>
                                        <p:tav tm="100000">
                                          <p:val>
                                            <p:strVal val="ppt_w"/>
                                          </p:val>
                                        </p:tav>
                                      </p:tavLst>
                                    </p:anim>
                                    <p:anim calcmode="lin" valueType="num">
                                      <p:cBhvr>
                                        <p:cTn id="113" dur="12000"/>
                                        <p:tgtEl>
                                          <p:spTgt spid="5"/>
                                        </p:tgtEl>
                                        <p:attrNameLst>
                                          <p:attrName>ppt_h</p:attrName>
                                        </p:attrNameLst>
                                      </p:cBhvr>
                                      <p:tavLst>
                                        <p:tav tm="0">
                                          <p:val>
                                            <p:strVal val="ppt_h"/>
                                          </p:val>
                                        </p:tav>
                                        <p:tav tm="100000">
                                          <p:val>
                                            <p:fltVal val="0"/>
                                          </p:val>
                                        </p:tav>
                                      </p:tavLst>
                                    </p:anim>
                                    <p:set>
                                      <p:cBhvr>
                                        <p:cTn id="114" dur="1" fill="hold">
                                          <p:stCondLst>
                                            <p:cond delay="11999"/>
                                          </p:stCondLst>
                                        </p:cTn>
                                        <p:tgtEl>
                                          <p:spTgt spid="5"/>
                                        </p:tgtEl>
                                        <p:attrNameLst>
                                          <p:attrName>style.visibility</p:attrName>
                                        </p:attrNameLst>
                                      </p:cBhvr>
                                      <p:to>
                                        <p:strVal val="hidden"/>
                                      </p:to>
                                    </p:set>
                                  </p:childTnLst>
                                </p:cTn>
                              </p:par>
                              <p:par>
                                <p:cTn id="115" presetID="17" presetClass="exit" presetSubtype="4" fill="hold" grpId="2" nodeType="withEffect">
                                  <p:stCondLst>
                                    <p:cond delay="0"/>
                                  </p:stCondLst>
                                  <p:childTnLst>
                                    <p:anim calcmode="lin" valueType="num">
                                      <p:cBhvr>
                                        <p:cTn id="116" dur="11000"/>
                                        <p:tgtEl>
                                          <p:spTgt spid="6"/>
                                        </p:tgtEl>
                                        <p:attrNameLst>
                                          <p:attrName>ppt_x</p:attrName>
                                        </p:attrNameLst>
                                      </p:cBhvr>
                                      <p:tavLst>
                                        <p:tav tm="0">
                                          <p:val>
                                            <p:strVal val="ppt_x"/>
                                          </p:val>
                                        </p:tav>
                                        <p:tav tm="100000">
                                          <p:val>
                                            <p:strVal val="ppt_x"/>
                                          </p:val>
                                        </p:tav>
                                      </p:tavLst>
                                    </p:anim>
                                    <p:anim calcmode="lin" valueType="num">
                                      <p:cBhvr>
                                        <p:cTn id="117" dur="11000"/>
                                        <p:tgtEl>
                                          <p:spTgt spid="6"/>
                                        </p:tgtEl>
                                        <p:attrNameLst>
                                          <p:attrName>ppt_y</p:attrName>
                                        </p:attrNameLst>
                                      </p:cBhvr>
                                      <p:tavLst>
                                        <p:tav tm="0">
                                          <p:val>
                                            <p:strVal val="ppt_y"/>
                                          </p:val>
                                        </p:tav>
                                        <p:tav tm="100000">
                                          <p:val>
                                            <p:strVal val="ppt_y+ppt_h/2"/>
                                          </p:val>
                                        </p:tav>
                                      </p:tavLst>
                                    </p:anim>
                                    <p:anim calcmode="lin" valueType="num">
                                      <p:cBhvr>
                                        <p:cTn id="118" dur="11000"/>
                                        <p:tgtEl>
                                          <p:spTgt spid="6"/>
                                        </p:tgtEl>
                                        <p:attrNameLst>
                                          <p:attrName>ppt_w</p:attrName>
                                        </p:attrNameLst>
                                      </p:cBhvr>
                                      <p:tavLst>
                                        <p:tav tm="0">
                                          <p:val>
                                            <p:strVal val="ppt_w"/>
                                          </p:val>
                                        </p:tav>
                                        <p:tav tm="100000">
                                          <p:val>
                                            <p:strVal val="ppt_w"/>
                                          </p:val>
                                        </p:tav>
                                      </p:tavLst>
                                    </p:anim>
                                    <p:anim calcmode="lin" valueType="num">
                                      <p:cBhvr>
                                        <p:cTn id="119" dur="11000"/>
                                        <p:tgtEl>
                                          <p:spTgt spid="6"/>
                                        </p:tgtEl>
                                        <p:attrNameLst>
                                          <p:attrName>ppt_h</p:attrName>
                                        </p:attrNameLst>
                                      </p:cBhvr>
                                      <p:tavLst>
                                        <p:tav tm="0">
                                          <p:val>
                                            <p:strVal val="ppt_h"/>
                                          </p:val>
                                        </p:tav>
                                        <p:tav tm="100000">
                                          <p:val>
                                            <p:fltVal val="0"/>
                                          </p:val>
                                        </p:tav>
                                      </p:tavLst>
                                    </p:anim>
                                    <p:set>
                                      <p:cBhvr>
                                        <p:cTn id="120" dur="1" fill="hold">
                                          <p:stCondLst>
                                            <p:cond delay="10999"/>
                                          </p:stCondLst>
                                        </p:cTn>
                                        <p:tgtEl>
                                          <p:spTgt spid="6"/>
                                        </p:tgtEl>
                                        <p:attrNameLst>
                                          <p:attrName>style.visibility</p:attrName>
                                        </p:attrNameLst>
                                      </p:cBhvr>
                                      <p:to>
                                        <p:strVal val="hidden"/>
                                      </p:to>
                                    </p:set>
                                  </p:childTnLst>
                                </p:cTn>
                              </p:par>
                              <p:par>
                                <p:cTn id="121" presetID="17" presetClass="exit" presetSubtype="4" fill="hold" grpId="2" nodeType="withEffect">
                                  <p:stCondLst>
                                    <p:cond delay="0"/>
                                  </p:stCondLst>
                                  <p:childTnLst>
                                    <p:anim calcmode="lin" valueType="num">
                                      <p:cBhvr>
                                        <p:cTn id="122" dur="10000"/>
                                        <p:tgtEl>
                                          <p:spTgt spid="7"/>
                                        </p:tgtEl>
                                        <p:attrNameLst>
                                          <p:attrName>ppt_x</p:attrName>
                                        </p:attrNameLst>
                                      </p:cBhvr>
                                      <p:tavLst>
                                        <p:tav tm="0">
                                          <p:val>
                                            <p:strVal val="ppt_x"/>
                                          </p:val>
                                        </p:tav>
                                        <p:tav tm="100000">
                                          <p:val>
                                            <p:strVal val="ppt_x"/>
                                          </p:val>
                                        </p:tav>
                                      </p:tavLst>
                                    </p:anim>
                                    <p:anim calcmode="lin" valueType="num">
                                      <p:cBhvr>
                                        <p:cTn id="123" dur="10000"/>
                                        <p:tgtEl>
                                          <p:spTgt spid="7"/>
                                        </p:tgtEl>
                                        <p:attrNameLst>
                                          <p:attrName>ppt_y</p:attrName>
                                        </p:attrNameLst>
                                      </p:cBhvr>
                                      <p:tavLst>
                                        <p:tav tm="0">
                                          <p:val>
                                            <p:strVal val="ppt_y"/>
                                          </p:val>
                                        </p:tav>
                                        <p:tav tm="100000">
                                          <p:val>
                                            <p:strVal val="ppt_y+ppt_h/2"/>
                                          </p:val>
                                        </p:tav>
                                      </p:tavLst>
                                    </p:anim>
                                    <p:anim calcmode="lin" valueType="num">
                                      <p:cBhvr>
                                        <p:cTn id="124" dur="10000"/>
                                        <p:tgtEl>
                                          <p:spTgt spid="7"/>
                                        </p:tgtEl>
                                        <p:attrNameLst>
                                          <p:attrName>ppt_w</p:attrName>
                                        </p:attrNameLst>
                                      </p:cBhvr>
                                      <p:tavLst>
                                        <p:tav tm="0">
                                          <p:val>
                                            <p:strVal val="ppt_w"/>
                                          </p:val>
                                        </p:tav>
                                        <p:tav tm="100000">
                                          <p:val>
                                            <p:strVal val="ppt_w"/>
                                          </p:val>
                                        </p:tav>
                                      </p:tavLst>
                                    </p:anim>
                                    <p:anim calcmode="lin" valueType="num">
                                      <p:cBhvr>
                                        <p:cTn id="125" dur="10000"/>
                                        <p:tgtEl>
                                          <p:spTgt spid="7"/>
                                        </p:tgtEl>
                                        <p:attrNameLst>
                                          <p:attrName>ppt_h</p:attrName>
                                        </p:attrNameLst>
                                      </p:cBhvr>
                                      <p:tavLst>
                                        <p:tav tm="0">
                                          <p:val>
                                            <p:strVal val="ppt_h"/>
                                          </p:val>
                                        </p:tav>
                                        <p:tav tm="100000">
                                          <p:val>
                                            <p:fltVal val="0"/>
                                          </p:val>
                                        </p:tav>
                                      </p:tavLst>
                                    </p:anim>
                                    <p:set>
                                      <p:cBhvr>
                                        <p:cTn id="126" dur="1" fill="hold">
                                          <p:stCondLst>
                                            <p:cond delay="9999"/>
                                          </p:stCondLst>
                                        </p:cTn>
                                        <p:tgtEl>
                                          <p:spTgt spid="7"/>
                                        </p:tgtEl>
                                        <p:attrNameLst>
                                          <p:attrName>style.visibility</p:attrName>
                                        </p:attrNameLst>
                                      </p:cBhvr>
                                      <p:to>
                                        <p:strVal val="hidden"/>
                                      </p:to>
                                    </p:set>
                                  </p:childTnLst>
                                </p:cTn>
                              </p:par>
                              <p:par>
                                <p:cTn id="127" presetID="17" presetClass="exit" presetSubtype="4" fill="hold" grpId="2" nodeType="withEffect">
                                  <p:stCondLst>
                                    <p:cond delay="0"/>
                                  </p:stCondLst>
                                  <p:childTnLst>
                                    <p:anim calcmode="lin" valueType="num">
                                      <p:cBhvr>
                                        <p:cTn id="128" dur="9000"/>
                                        <p:tgtEl>
                                          <p:spTgt spid="8"/>
                                        </p:tgtEl>
                                        <p:attrNameLst>
                                          <p:attrName>ppt_x</p:attrName>
                                        </p:attrNameLst>
                                      </p:cBhvr>
                                      <p:tavLst>
                                        <p:tav tm="0">
                                          <p:val>
                                            <p:strVal val="ppt_x"/>
                                          </p:val>
                                        </p:tav>
                                        <p:tav tm="100000">
                                          <p:val>
                                            <p:strVal val="ppt_x"/>
                                          </p:val>
                                        </p:tav>
                                      </p:tavLst>
                                    </p:anim>
                                    <p:anim calcmode="lin" valueType="num">
                                      <p:cBhvr>
                                        <p:cTn id="129" dur="9000"/>
                                        <p:tgtEl>
                                          <p:spTgt spid="8"/>
                                        </p:tgtEl>
                                        <p:attrNameLst>
                                          <p:attrName>ppt_y</p:attrName>
                                        </p:attrNameLst>
                                      </p:cBhvr>
                                      <p:tavLst>
                                        <p:tav tm="0">
                                          <p:val>
                                            <p:strVal val="ppt_y"/>
                                          </p:val>
                                        </p:tav>
                                        <p:tav tm="100000">
                                          <p:val>
                                            <p:strVal val="ppt_y+ppt_h/2"/>
                                          </p:val>
                                        </p:tav>
                                      </p:tavLst>
                                    </p:anim>
                                    <p:anim calcmode="lin" valueType="num">
                                      <p:cBhvr>
                                        <p:cTn id="130" dur="9000"/>
                                        <p:tgtEl>
                                          <p:spTgt spid="8"/>
                                        </p:tgtEl>
                                        <p:attrNameLst>
                                          <p:attrName>ppt_w</p:attrName>
                                        </p:attrNameLst>
                                      </p:cBhvr>
                                      <p:tavLst>
                                        <p:tav tm="0">
                                          <p:val>
                                            <p:strVal val="ppt_w"/>
                                          </p:val>
                                        </p:tav>
                                        <p:tav tm="100000">
                                          <p:val>
                                            <p:strVal val="ppt_w"/>
                                          </p:val>
                                        </p:tav>
                                      </p:tavLst>
                                    </p:anim>
                                    <p:anim calcmode="lin" valueType="num">
                                      <p:cBhvr>
                                        <p:cTn id="131" dur="9000"/>
                                        <p:tgtEl>
                                          <p:spTgt spid="8"/>
                                        </p:tgtEl>
                                        <p:attrNameLst>
                                          <p:attrName>ppt_h</p:attrName>
                                        </p:attrNameLst>
                                      </p:cBhvr>
                                      <p:tavLst>
                                        <p:tav tm="0">
                                          <p:val>
                                            <p:strVal val="ppt_h"/>
                                          </p:val>
                                        </p:tav>
                                        <p:tav tm="100000">
                                          <p:val>
                                            <p:fltVal val="0"/>
                                          </p:val>
                                        </p:tav>
                                      </p:tavLst>
                                    </p:anim>
                                    <p:set>
                                      <p:cBhvr>
                                        <p:cTn id="132" dur="1" fill="hold">
                                          <p:stCondLst>
                                            <p:cond delay="8999"/>
                                          </p:stCondLst>
                                        </p:cTn>
                                        <p:tgtEl>
                                          <p:spTgt spid="8"/>
                                        </p:tgtEl>
                                        <p:attrNameLst>
                                          <p:attrName>style.visibility</p:attrName>
                                        </p:attrNameLst>
                                      </p:cBhvr>
                                      <p:to>
                                        <p:strVal val="hidden"/>
                                      </p:to>
                                    </p:set>
                                  </p:childTnLst>
                                </p:cTn>
                              </p:par>
                              <p:par>
                                <p:cTn id="133" presetID="17" presetClass="exit" presetSubtype="4" fill="hold" grpId="2" nodeType="withEffect">
                                  <p:stCondLst>
                                    <p:cond delay="0"/>
                                  </p:stCondLst>
                                  <p:childTnLst>
                                    <p:anim calcmode="lin" valueType="num">
                                      <p:cBhvr>
                                        <p:cTn id="134" dur="8000"/>
                                        <p:tgtEl>
                                          <p:spTgt spid="9"/>
                                        </p:tgtEl>
                                        <p:attrNameLst>
                                          <p:attrName>ppt_x</p:attrName>
                                        </p:attrNameLst>
                                      </p:cBhvr>
                                      <p:tavLst>
                                        <p:tav tm="0">
                                          <p:val>
                                            <p:strVal val="ppt_x"/>
                                          </p:val>
                                        </p:tav>
                                        <p:tav tm="100000">
                                          <p:val>
                                            <p:strVal val="ppt_x"/>
                                          </p:val>
                                        </p:tav>
                                      </p:tavLst>
                                    </p:anim>
                                    <p:anim calcmode="lin" valueType="num">
                                      <p:cBhvr>
                                        <p:cTn id="135" dur="8000"/>
                                        <p:tgtEl>
                                          <p:spTgt spid="9"/>
                                        </p:tgtEl>
                                        <p:attrNameLst>
                                          <p:attrName>ppt_y</p:attrName>
                                        </p:attrNameLst>
                                      </p:cBhvr>
                                      <p:tavLst>
                                        <p:tav tm="0">
                                          <p:val>
                                            <p:strVal val="ppt_y"/>
                                          </p:val>
                                        </p:tav>
                                        <p:tav tm="100000">
                                          <p:val>
                                            <p:strVal val="ppt_y+ppt_h/2"/>
                                          </p:val>
                                        </p:tav>
                                      </p:tavLst>
                                    </p:anim>
                                    <p:anim calcmode="lin" valueType="num">
                                      <p:cBhvr>
                                        <p:cTn id="136" dur="8000"/>
                                        <p:tgtEl>
                                          <p:spTgt spid="9"/>
                                        </p:tgtEl>
                                        <p:attrNameLst>
                                          <p:attrName>ppt_w</p:attrName>
                                        </p:attrNameLst>
                                      </p:cBhvr>
                                      <p:tavLst>
                                        <p:tav tm="0">
                                          <p:val>
                                            <p:strVal val="ppt_w"/>
                                          </p:val>
                                        </p:tav>
                                        <p:tav tm="100000">
                                          <p:val>
                                            <p:strVal val="ppt_w"/>
                                          </p:val>
                                        </p:tav>
                                      </p:tavLst>
                                    </p:anim>
                                    <p:anim calcmode="lin" valueType="num">
                                      <p:cBhvr>
                                        <p:cTn id="137" dur="8000"/>
                                        <p:tgtEl>
                                          <p:spTgt spid="9"/>
                                        </p:tgtEl>
                                        <p:attrNameLst>
                                          <p:attrName>ppt_h</p:attrName>
                                        </p:attrNameLst>
                                      </p:cBhvr>
                                      <p:tavLst>
                                        <p:tav tm="0">
                                          <p:val>
                                            <p:strVal val="ppt_h"/>
                                          </p:val>
                                        </p:tav>
                                        <p:tav tm="100000">
                                          <p:val>
                                            <p:fltVal val="0"/>
                                          </p:val>
                                        </p:tav>
                                      </p:tavLst>
                                    </p:anim>
                                    <p:set>
                                      <p:cBhvr>
                                        <p:cTn id="138" dur="1" fill="hold">
                                          <p:stCondLst>
                                            <p:cond delay="7999"/>
                                          </p:stCondLst>
                                        </p:cTn>
                                        <p:tgtEl>
                                          <p:spTgt spid="9"/>
                                        </p:tgtEl>
                                        <p:attrNameLst>
                                          <p:attrName>style.visibility</p:attrName>
                                        </p:attrNameLst>
                                      </p:cBhvr>
                                      <p:to>
                                        <p:strVal val="hidden"/>
                                      </p:to>
                                    </p:set>
                                  </p:childTnLst>
                                </p:cTn>
                              </p:par>
                              <p:par>
                                <p:cTn id="139" presetID="17" presetClass="exit" presetSubtype="4" fill="hold" grpId="2" nodeType="withEffect">
                                  <p:stCondLst>
                                    <p:cond delay="0"/>
                                  </p:stCondLst>
                                  <p:childTnLst>
                                    <p:anim calcmode="lin" valueType="num">
                                      <p:cBhvr>
                                        <p:cTn id="140" dur="7000"/>
                                        <p:tgtEl>
                                          <p:spTgt spid="10"/>
                                        </p:tgtEl>
                                        <p:attrNameLst>
                                          <p:attrName>ppt_x</p:attrName>
                                        </p:attrNameLst>
                                      </p:cBhvr>
                                      <p:tavLst>
                                        <p:tav tm="0">
                                          <p:val>
                                            <p:strVal val="ppt_x"/>
                                          </p:val>
                                        </p:tav>
                                        <p:tav tm="100000">
                                          <p:val>
                                            <p:strVal val="ppt_x"/>
                                          </p:val>
                                        </p:tav>
                                      </p:tavLst>
                                    </p:anim>
                                    <p:anim calcmode="lin" valueType="num">
                                      <p:cBhvr>
                                        <p:cTn id="141" dur="7000"/>
                                        <p:tgtEl>
                                          <p:spTgt spid="10"/>
                                        </p:tgtEl>
                                        <p:attrNameLst>
                                          <p:attrName>ppt_y</p:attrName>
                                        </p:attrNameLst>
                                      </p:cBhvr>
                                      <p:tavLst>
                                        <p:tav tm="0">
                                          <p:val>
                                            <p:strVal val="ppt_y"/>
                                          </p:val>
                                        </p:tav>
                                        <p:tav tm="100000">
                                          <p:val>
                                            <p:strVal val="ppt_y+ppt_h/2"/>
                                          </p:val>
                                        </p:tav>
                                      </p:tavLst>
                                    </p:anim>
                                    <p:anim calcmode="lin" valueType="num">
                                      <p:cBhvr>
                                        <p:cTn id="142" dur="7000"/>
                                        <p:tgtEl>
                                          <p:spTgt spid="10"/>
                                        </p:tgtEl>
                                        <p:attrNameLst>
                                          <p:attrName>ppt_w</p:attrName>
                                        </p:attrNameLst>
                                      </p:cBhvr>
                                      <p:tavLst>
                                        <p:tav tm="0">
                                          <p:val>
                                            <p:strVal val="ppt_w"/>
                                          </p:val>
                                        </p:tav>
                                        <p:tav tm="100000">
                                          <p:val>
                                            <p:strVal val="ppt_w"/>
                                          </p:val>
                                        </p:tav>
                                      </p:tavLst>
                                    </p:anim>
                                    <p:anim calcmode="lin" valueType="num">
                                      <p:cBhvr>
                                        <p:cTn id="143" dur="7000"/>
                                        <p:tgtEl>
                                          <p:spTgt spid="10"/>
                                        </p:tgtEl>
                                        <p:attrNameLst>
                                          <p:attrName>ppt_h</p:attrName>
                                        </p:attrNameLst>
                                      </p:cBhvr>
                                      <p:tavLst>
                                        <p:tav tm="0">
                                          <p:val>
                                            <p:strVal val="ppt_h"/>
                                          </p:val>
                                        </p:tav>
                                        <p:tav tm="100000">
                                          <p:val>
                                            <p:fltVal val="0"/>
                                          </p:val>
                                        </p:tav>
                                      </p:tavLst>
                                    </p:anim>
                                    <p:set>
                                      <p:cBhvr>
                                        <p:cTn id="144" dur="1" fill="hold">
                                          <p:stCondLst>
                                            <p:cond delay="6999"/>
                                          </p:stCondLst>
                                        </p:cTn>
                                        <p:tgtEl>
                                          <p:spTgt spid="10"/>
                                        </p:tgtEl>
                                        <p:attrNameLst>
                                          <p:attrName>style.visibility</p:attrName>
                                        </p:attrNameLst>
                                      </p:cBhvr>
                                      <p:to>
                                        <p:strVal val="hidden"/>
                                      </p:to>
                                    </p:set>
                                  </p:childTnLst>
                                </p:cTn>
                              </p:par>
                              <p:par>
                                <p:cTn id="145" presetID="17" presetClass="exit" presetSubtype="4" fill="hold" grpId="2" nodeType="withEffect">
                                  <p:stCondLst>
                                    <p:cond delay="0"/>
                                  </p:stCondLst>
                                  <p:childTnLst>
                                    <p:anim calcmode="lin" valueType="num">
                                      <p:cBhvr>
                                        <p:cTn id="146" dur="6000"/>
                                        <p:tgtEl>
                                          <p:spTgt spid="11"/>
                                        </p:tgtEl>
                                        <p:attrNameLst>
                                          <p:attrName>ppt_x</p:attrName>
                                        </p:attrNameLst>
                                      </p:cBhvr>
                                      <p:tavLst>
                                        <p:tav tm="0">
                                          <p:val>
                                            <p:strVal val="ppt_x"/>
                                          </p:val>
                                        </p:tav>
                                        <p:tav tm="100000">
                                          <p:val>
                                            <p:strVal val="ppt_x"/>
                                          </p:val>
                                        </p:tav>
                                      </p:tavLst>
                                    </p:anim>
                                    <p:anim calcmode="lin" valueType="num">
                                      <p:cBhvr>
                                        <p:cTn id="147" dur="6000"/>
                                        <p:tgtEl>
                                          <p:spTgt spid="11"/>
                                        </p:tgtEl>
                                        <p:attrNameLst>
                                          <p:attrName>ppt_y</p:attrName>
                                        </p:attrNameLst>
                                      </p:cBhvr>
                                      <p:tavLst>
                                        <p:tav tm="0">
                                          <p:val>
                                            <p:strVal val="ppt_y"/>
                                          </p:val>
                                        </p:tav>
                                        <p:tav tm="100000">
                                          <p:val>
                                            <p:strVal val="ppt_y+ppt_h/2"/>
                                          </p:val>
                                        </p:tav>
                                      </p:tavLst>
                                    </p:anim>
                                    <p:anim calcmode="lin" valueType="num">
                                      <p:cBhvr>
                                        <p:cTn id="148" dur="6000"/>
                                        <p:tgtEl>
                                          <p:spTgt spid="11"/>
                                        </p:tgtEl>
                                        <p:attrNameLst>
                                          <p:attrName>ppt_w</p:attrName>
                                        </p:attrNameLst>
                                      </p:cBhvr>
                                      <p:tavLst>
                                        <p:tav tm="0">
                                          <p:val>
                                            <p:strVal val="ppt_w"/>
                                          </p:val>
                                        </p:tav>
                                        <p:tav tm="100000">
                                          <p:val>
                                            <p:strVal val="ppt_w"/>
                                          </p:val>
                                        </p:tav>
                                      </p:tavLst>
                                    </p:anim>
                                    <p:anim calcmode="lin" valueType="num">
                                      <p:cBhvr>
                                        <p:cTn id="149" dur="6000"/>
                                        <p:tgtEl>
                                          <p:spTgt spid="11"/>
                                        </p:tgtEl>
                                        <p:attrNameLst>
                                          <p:attrName>ppt_h</p:attrName>
                                        </p:attrNameLst>
                                      </p:cBhvr>
                                      <p:tavLst>
                                        <p:tav tm="0">
                                          <p:val>
                                            <p:strVal val="ppt_h"/>
                                          </p:val>
                                        </p:tav>
                                        <p:tav tm="100000">
                                          <p:val>
                                            <p:fltVal val="0"/>
                                          </p:val>
                                        </p:tav>
                                      </p:tavLst>
                                    </p:anim>
                                    <p:set>
                                      <p:cBhvr>
                                        <p:cTn id="150" dur="1" fill="hold">
                                          <p:stCondLst>
                                            <p:cond delay="5999"/>
                                          </p:stCondLst>
                                        </p:cTn>
                                        <p:tgtEl>
                                          <p:spTgt spid="11"/>
                                        </p:tgtEl>
                                        <p:attrNameLst>
                                          <p:attrName>style.visibility</p:attrName>
                                        </p:attrNameLst>
                                      </p:cBhvr>
                                      <p:to>
                                        <p:strVal val="hidden"/>
                                      </p:to>
                                    </p:set>
                                  </p:childTnLst>
                                </p:cTn>
                              </p:par>
                              <p:par>
                                <p:cTn id="151" presetID="17" presetClass="exit" presetSubtype="4" fill="hold" grpId="2" nodeType="withEffect">
                                  <p:stCondLst>
                                    <p:cond delay="0"/>
                                  </p:stCondLst>
                                  <p:childTnLst>
                                    <p:anim calcmode="lin" valueType="num">
                                      <p:cBhvr>
                                        <p:cTn id="152" dur="5000"/>
                                        <p:tgtEl>
                                          <p:spTgt spid="12"/>
                                        </p:tgtEl>
                                        <p:attrNameLst>
                                          <p:attrName>ppt_x</p:attrName>
                                        </p:attrNameLst>
                                      </p:cBhvr>
                                      <p:tavLst>
                                        <p:tav tm="0">
                                          <p:val>
                                            <p:strVal val="ppt_x"/>
                                          </p:val>
                                        </p:tav>
                                        <p:tav tm="100000">
                                          <p:val>
                                            <p:strVal val="ppt_x"/>
                                          </p:val>
                                        </p:tav>
                                      </p:tavLst>
                                    </p:anim>
                                    <p:anim calcmode="lin" valueType="num">
                                      <p:cBhvr>
                                        <p:cTn id="153" dur="5000"/>
                                        <p:tgtEl>
                                          <p:spTgt spid="12"/>
                                        </p:tgtEl>
                                        <p:attrNameLst>
                                          <p:attrName>ppt_y</p:attrName>
                                        </p:attrNameLst>
                                      </p:cBhvr>
                                      <p:tavLst>
                                        <p:tav tm="0">
                                          <p:val>
                                            <p:strVal val="ppt_y"/>
                                          </p:val>
                                        </p:tav>
                                        <p:tav tm="100000">
                                          <p:val>
                                            <p:strVal val="ppt_y+ppt_h/2"/>
                                          </p:val>
                                        </p:tav>
                                      </p:tavLst>
                                    </p:anim>
                                    <p:anim calcmode="lin" valueType="num">
                                      <p:cBhvr>
                                        <p:cTn id="154" dur="5000"/>
                                        <p:tgtEl>
                                          <p:spTgt spid="12"/>
                                        </p:tgtEl>
                                        <p:attrNameLst>
                                          <p:attrName>ppt_w</p:attrName>
                                        </p:attrNameLst>
                                      </p:cBhvr>
                                      <p:tavLst>
                                        <p:tav tm="0">
                                          <p:val>
                                            <p:strVal val="ppt_w"/>
                                          </p:val>
                                        </p:tav>
                                        <p:tav tm="100000">
                                          <p:val>
                                            <p:strVal val="ppt_w"/>
                                          </p:val>
                                        </p:tav>
                                      </p:tavLst>
                                    </p:anim>
                                    <p:anim calcmode="lin" valueType="num">
                                      <p:cBhvr>
                                        <p:cTn id="155" dur="5000"/>
                                        <p:tgtEl>
                                          <p:spTgt spid="12"/>
                                        </p:tgtEl>
                                        <p:attrNameLst>
                                          <p:attrName>ppt_h</p:attrName>
                                        </p:attrNameLst>
                                      </p:cBhvr>
                                      <p:tavLst>
                                        <p:tav tm="0">
                                          <p:val>
                                            <p:strVal val="ppt_h"/>
                                          </p:val>
                                        </p:tav>
                                        <p:tav tm="100000">
                                          <p:val>
                                            <p:fltVal val="0"/>
                                          </p:val>
                                        </p:tav>
                                      </p:tavLst>
                                    </p:anim>
                                    <p:set>
                                      <p:cBhvr>
                                        <p:cTn id="156" dur="1" fill="hold">
                                          <p:stCondLst>
                                            <p:cond delay="4999"/>
                                          </p:stCondLst>
                                        </p:cTn>
                                        <p:tgtEl>
                                          <p:spTgt spid="12"/>
                                        </p:tgtEl>
                                        <p:attrNameLst>
                                          <p:attrName>style.visibility</p:attrName>
                                        </p:attrNameLst>
                                      </p:cBhvr>
                                      <p:to>
                                        <p:strVal val="hidden"/>
                                      </p:to>
                                    </p:set>
                                  </p:childTnLst>
                                </p:cTn>
                              </p:par>
                              <p:par>
                                <p:cTn id="157" presetID="17" presetClass="exit" presetSubtype="4" fill="hold" grpId="2" nodeType="withEffect">
                                  <p:stCondLst>
                                    <p:cond delay="0"/>
                                  </p:stCondLst>
                                  <p:childTnLst>
                                    <p:anim calcmode="lin" valueType="num">
                                      <p:cBhvr>
                                        <p:cTn id="158" dur="4000"/>
                                        <p:tgtEl>
                                          <p:spTgt spid="13"/>
                                        </p:tgtEl>
                                        <p:attrNameLst>
                                          <p:attrName>ppt_x</p:attrName>
                                        </p:attrNameLst>
                                      </p:cBhvr>
                                      <p:tavLst>
                                        <p:tav tm="0">
                                          <p:val>
                                            <p:strVal val="ppt_x"/>
                                          </p:val>
                                        </p:tav>
                                        <p:tav tm="100000">
                                          <p:val>
                                            <p:strVal val="ppt_x"/>
                                          </p:val>
                                        </p:tav>
                                      </p:tavLst>
                                    </p:anim>
                                    <p:anim calcmode="lin" valueType="num">
                                      <p:cBhvr>
                                        <p:cTn id="159" dur="4000"/>
                                        <p:tgtEl>
                                          <p:spTgt spid="13"/>
                                        </p:tgtEl>
                                        <p:attrNameLst>
                                          <p:attrName>ppt_y</p:attrName>
                                        </p:attrNameLst>
                                      </p:cBhvr>
                                      <p:tavLst>
                                        <p:tav tm="0">
                                          <p:val>
                                            <p:strVal val="ppt_y"/>
                                          </p:val>
                                        </p:tav>
                                        <p:tav tm="100000">
                                          <p:val>
                                            <p:strVal val="ppt_y+ppt_h/2"/>
                                          </p:val>
                                        </p:tav>
                                      </p:tavLst>
                                    </p:anim>
                                    <p:anim calcmode="lin" valueType="num">
                                      <p:cBhvr>
                                        <p:cTn id="160" dur="4000"/>
                                        <p:tgtEl>
                                          <p:spTgt spid="13"/>
                                        </p:tgtEl>
                                        <p:attrNameLst>
                                          <p:attrName>ppt_w</p:attrName>
                                        </p:attrNameLst>
                                      </p:cBhvr>
                                      <p:tavLst>
                                        <p:tav tm="0">
                                          <p:val>
                                            <p:strVal val="ppt_w"/>
                                          </p:val>
                                        </p:tav>
                                        <p:tav tm="100000">
                                          <p:val>
                                            <p:strVal val="ppt_w"/>
                                          </p:val>
                                        </p:tav>
                                      </p:tavLst>
                                    </p:anim>
                                    <p:anim calcmode="lin" valueType="num">
                                      <p:cBhvr>
                                        <p:cTn id="161" dur="4000"/>
                                        <p:tgtEl>
                                          <p:spTgt spid="13"/>
                                        </p:tgtEl>
                                        <p:attrNameLst>
                                          <p:attrName>ppt_h</p:attrName>
                                        </p:attrNameLst>
                                      </p:cBhvr>
                                      <p:tavLst>
                                        <p:tav tm="0">
                                          <p:val>
                                            <p:strVal val="ppt_h"/>
                                          </p:val>
                                        </p:tav>
                                        <p:tav tm="100000">
                                          <p:val>
                                            <p:fltVal val="0"/>
                                          </p:val>
                                        </p:tav>
                                      </p:tavLst>
                                    </p:anim>
                                    <p:set>
                                      <p:cBhvr>
                                        <p:cTn id="162" dur="1" fill="hold">
                                          <p:stCondLst>
                                            <p:cond delay="3999"/>
                                          </p:stCondLst>
                                        </p:cTn>
                                        <p:tgtEl>
                                          <p:spTgt spid="13"/>
                                        </p:tgtEl>
                                        <p:attrNameLst>
                                          <p:attrName>style.visibility</p:attrName>
                                        </p:attrNameLst>
                                      </p:cBhvr>
                                      <p:to>
                                        <p:strVal val="hidden"/>
                                      </p:to>
                                    </p:set>
                                  </p:childTnLst>
                                </p:cTn>
                              </p:par>
                              <p:par>
                                <p:cTn id="163" presetID="17" presetClass="exit" presetSubtype="4" fill="hold" grpId="2" nodeType="withEffect">
                                  <p:stCondLst>
                                    <p:cond delay="0"/>
                                  </p:stCondLst>
                                  <p:childTnLst>
                                    <p:anim calcmode="lin" valueType="num">
                                      <p:cBhvr>
                                        <p:cTn id="164" dur="3000"/>
                                        <p:tgtEl>
                                          <p:spTgt spid="14"/>
                                        </p:tgtEl>
                                        <p:attrNameLst>
                                          <p:attrName>ppt_x</p:attrName>
                                        </p:attrNameLst>
                                      </p:cBhvr>
                                      <p:tavLst>
                                        <p:tav tm="0">
                                          <p:val>
                                            <p:strVal val="ppt_x"/>
                                          </p:val>
                                        </p:tav>
                                        <p:tav tm="100000">
                                          <p:val>
                                            <p:strVal val="ppt_x"/>
                                          </p:val>
                                        </p:tav>
                                      </p:tavLst>
                                    </p:anim>
                                    <p:anim calcmode="lin" valueType="num">
                                      <p:cBhvr>
                                        <p:cTn id="165" dur="3000"/>
                                        <p:tgtEl>
                                          <p:spTgt spid="14"/>
                                        </p:tgtEl>
                                        <p:attrNameLst>
                                          <p:attrName>ppt_y</p:attrName>
                                        </p:attrNameLst>
                                      </p:cBhvr>
                                      <p:tavLst>
                                        <p:tav tm="0">
                                          <p:val>
                                            <p:strVal val="ppt_y"/>
                                          </p:val>
                                        </p:tav>
                                        <p:tav tm="100000">
                                          <p:val>
                                            <p:strVal val="ppt_y+ppt_h/2"/>
                                          </p:val>
                                        </p:tav>
                                      </p:tavLst>
                                    </p:anim>
                                    <p:anim calcmode="lin" valueType="num">
                                      <p:cBhvr>
                                        <p:cTn id="166" dur="3000"/>
                                        <p:tgtEl>
                                          <p:spTgt spid="14"/>
                                        </p:tgtEl>
                                        <p:attrNameLst>
                                          <p:attrName>ppt_w</p:attrName>
                                        </p:attrNameLst>
                                      </p:cBhvr>
                                      <p:tavLst>
                                        <p:tav tm="0">
                                          <p:val>
                                            <p:strVal val="ppt_w"/>
                                          </p:val>
                                        </p:tav>
                                        <p:tav tm="100000">
                                          <p:val>
                                            <p:strVal val="ppt_w"/>
                                          </p:val>
                                        </p:tav>
                                      </p:tavLst>
                                    </p:anim>
                                    <p:anim calcmode="lin" valueType="num">
                                      <p:cBhvr>
                                        <p:cTn id="167" dur="3000"/>
                                        <p:tgtEl>
                                          <p:spTgt spid="14"/>
                                        </p:tgtEl>
                                        <p:attrNameLst>
                                          <p:attrName>ppt_h</p:attrName>
                                        </p:attrNameLst>
                                      </p:cBhvr>
                                      <p:tavLst>
                                        <p:tav tm="0">
                                          <p:val>
                                            <p:strVal val="ppt_h"/>
                                          </p:val>
                                        </p:tav>
                                        <p:tav tm="100000">
                                          <p:val>
                                            <p:fltVal val="0"/>
                                          </p:val>
                                        </p:tav>
                                      </p:tavLst>
                                    </p:anim>
                                    <p:set>
                                      <p:cBhvr>
                                        <p:cTn id="168" dur="1" fill="hold">
                                          <p:stCondLst>
                                            <p:cond delay="2999"/>
                                          </p:stCondLst>
                                        </p:cTn>
                                        <p:tgtEl>
                                          <p:spTgt spid="14"/>
                                        </p:tgtEl>
                                        <p:attrNameLst>
                                          <p:attrName>style.visibility</p:attrName>
                                        </p:attrNameLst>
                                      </p:cBhvr>
                                      <p:to>
                                        <p:strVal val="hidden"/>
                                      </p:to>
                                    </p:set>
                                  </p:childTnLst>
                                </p:cTn>
                              </p:par>
                              <p:par>
                                <p:cTn id="169" presetID="19" presetClass="exit" presetSubtype="5" fill="hold" grpId="3" nodeType="withEffect">
                                  <p:stCondLst>
                                    <p:cond delay="0"/>
                                  </p:stCondLst>
                                  <p:childTnLst>
                                    <p:anim calcmode="lin" valueType="num">
                                      <p:cBhvr>
                                        <p:cTn id="170" dur="12000"/>
                                        <p:tgtEl>
                                          <p:spTgt spid="5"/>
                                        </p:tgtEl>
                                        <p:attrNameLst>
                                          <p:attrName>ppt_w</p:attrName>
                                        </p:attrNameLst>
                                      </p:cBhvr>
                                      <p:tavLst>
                                        <p:tav tm="0">
                                          <p:val>
                                            <p:strVal val="ppt_w"/>
                                          </p:val>
                                        </p:tav>
                                        <p:tav tm="100000">
                                          <p:val>
                                            <p:strVal val="ppt_w"/>
                                          </p:val>
                                        </p:tav>
                                      </p:tavLst>
                                    </p:anim>
                                    <p:anim calcmode="lin" valueType="num">
                                      <p:cBhvr>
                                        <p:cTn id="171" dur="1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2" dur="1" fill="hold">
                                          <p:stCondLst>
                                            <p:cond delay="11999"/>
                                          </p:stCondLst>
                                        </p:cTn>
                                        <p:tgtEl>
                                          <p:spTgt spid="5"/>
                                        </p:tgtEl>
                                        <p:attrNameLst>
                                          <p:attrName>style.visibility</p:attrName>
                                        </p:attrNameLst>
                                      </p:cBhvr>
                                      <p:to>
                                        <p:strVal val="hidden"/>
                                      </p:to>
                                    </p:set>
                                  </p:childTnLst>
                                </p:cTn>
                              </p:par>
                              <p:par>
                                <p:cTn id="173" presetID="19" presetClass="exit" presetSubtype="5" fill="hold" grpId="3" nodeType="withEffect">
                                  <p:stCondLst>
                                    <p:cond delay="0"/>
                                  </p:stCondLst>
                                  <p:childTnLst>
                                    <p:anim calcmode="lin" valueType="num">
                                      <p:cBhvr>
                                        <p:cTn id="174" dur="11000"/>
                                        <p:tgtEl>
                                          <p:spTgt spid="6"/>
                                        </p:tgtEl>
                                        <p:attrNameLst>
                                          <p:attrName>ppt_w</p:attrName>
                                        </p:attrNameLst>
                                      </p:cBhvr>
                                      <p:tavLst>
                                        <p:tav tm="0">
                                          <p:val>
                                            <p:strVal val="ppt_w"/>
                                          </p:val>
                                        </p:tav>
                                        <p:tav tm="100000">
                                          <p:val>
                                            <p:strVal val="ppt_w"/>
                                          </p:val>
                                        </p:tav>
                                      </p:tavLst>
                                    </p:anim>
                                    <p:anim calcmode="lin" valueType="num">
                                      <p:cBhvr>
                                        <p:cTn id="175" dur="11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10999"/>
                                          </p:stCondLst>
                                        </p:cTn>
                                        <p:tgtEl>
                                          <p:spTgt spid="6"/>
                                        </p:tgtEl>
                                        <p:attrNameLst>
                                          <p:attrName>style.visibility</p:attrName>
                                        </p:attrNameLst>
                                      </p:cBhvr>
                                      <p:to>
                                        <p:strVal val="hidden"/>
                                      </p:to>
                                    </p:set>
                                  </p:childTnLst>
                                </p:cTn>
                              </p:par>
                              <p:par>
                                <p:cTn id="177" presetID="19" presetClass="exit" presetSubtype="5" fill="hold" grpId="3" nodeType="withEffect">
                                  <p:stCondLst>
                                    <p:cond delay="0"/>
                                  </p:stCondLst>
                                  <p:childTnLst>
                                    <p:anim calcmode="lin" valueType="num">
                                      <p:cBhvr>
                                        <p:cTn id="178" dur="10000"/>
                                        <p:tgtEl>
                                          <p:spTgt spid="7"/>
                                        </p:tgtEl>
                                        <p:attrNameLst>
                                          <p:attrName>ppt_w</p:attrName>
                                        </p:attrNameLst>
                                      </p:cBhvr>
                                      <p:tavLst>
                                        <p:tav tm="0">
                                          <p:val>
                                            <p:strVal val="ppt_w"/>
                                          </p:val>
                                        </p:tav>
                                        <p:tav tm="100000">
                                          <p:val>
                                            <p:strVal val="ppt_w"/>
                                          </p:val>
                                        </p:tav>
                                      </p:tavLst>
                                    </p:anim>
                                    <p:anim calcmode="lin" valueType="num">
                                      <p:cBhvr>
                                        <p:cTn id="179" dur="10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0" dur="1" fill="hold">
                                          <p:stCondLst>
                                            <p:cond delay="9999"/>
                                          </p:stCondLst>
                                        </p:cTn>
                                        <p:tgtEl>
                                          <p:spTgt spid="7"/>
                                        </p:tgtEl>
                                        <p:attrNameLst>
                                          <p:attrName>style.visibility</p:attrName>
                                        </p:attrNameLst>
                                      </p:cBhvr>
                                      <p:to>
                                        <p:strVal val="hidden"/>
                                      </p:to>
                                    </p:set>
                                  </p:childTnLst>
                                </p:cTn>
                              </p:par>
                              <p:par>
                                <p:cTn id="181" presetID="19" presetClass="exit" presetSubtype="5" fill="hold" grpId="3" nodeType="withEffect">
                                  <p:stCondLst>
                                    <p:cond delay="0"/>
                                  </p:stCondLst>
                                  <p:childTnLst>
                                    <p:anim calcmode="lin" valueType="num">
                                      <p:cBhvr>
                                        <p:cTn id="182" dur="9000"/>
                                        <p:tgtEl>
                                          <p:spTgt spid="8"/>
                                        </p:tgtEl>
                                        <p:attrNameLst>
                                          <p:attrName>ppt_w</p:attrName>
                                        </p:attrNameLst>
                                      </p:cBhvr>
                                      <p:tavLst>
                                        <p:tav tm="0">
                                          <p:val>
                                            <p:strVal val="ppt_w"/>
                                          </p:val>
                                        </p:tav>
                                        <p:tav tm="100000">
                                          <p:val>
                                            <p:strVal val="ppt_w"/>
                                          </p:val>
                                        </p:tav>
                                      </p:tavLst>
                                    </p:anim>
                                    <p:anim calcmode="lin" valueType="num">
                                      <p:cBhvr>
                                        <p:cTn id="183" dur="9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4" dur="1" fill="hold">
                                          <p:stCondLst>
                                            <p:cond delay="8999"/>
                                          </p:stCondLst>
                                        </p:cTn>
                                        <p:tgtEl>
                                          <p:spTgt spid="8"/>
                                        </p:tgtEl>
                                        <p:attrNameLst>
                                          <p:attrName>style.visibility</p:attrName>
                                        </p:attrNameLst>
                                      </p:cBhvr>
                                      <p:to>
                                        <p:strVal val="hidden"/>
                                      </p:to>
                                    </p:set>
                                  </p:childTnLst>
                                </p:cTn>
                              </p:par>
                              <p:par>
                                <p:cTn id="185" presetID="19" presetClass="exit" presetSubtype="5" fill="hold" grpId="3" nodeType="withEffect">
                                  <p:stCondLst>
                                    <p:cond delay="0"/>
                                  </p:stCondLst>
                                  <p:childTnLst>
                                    <p:anim calcmode="lin" valueType="num">
                                      <p:cBhvr>
                                        <p:cTn id="186" dur="8000"/>
                                        <p:tgtEl>
                                          <p:spTgt spid="9"/>
                                        </p:tgtEl>
                                        <p:attrNameLst>
                                          <p:attrName>ppt_w</p:attrName>
                                        </p:attrNameLst>
                                      </p:cBhvr>
                                      <p:tavLst>
                                        <p:tav tm="0">
                                          <p:val>
                                            <p:strVal val="ppt_w"/>
                                          </p:val>
                                        </p:tav>
                                        <p:tav tm="100000">
                                          <p:val>
                                            <p:strVal val="ppt_w"/>
                                          </p:val>
                                        </p:tav>
                                      </p:tavLst>
                                    </p:anim>
                                    <p:anim calcmode="lin" valueType="num">
                                      <p:cBhvr>
                                        <p:cTn id="187" dur="8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8" dur="1" fill="hold">
                                          <p:stCondLst>
                                            <p:cond delay="7999"/>
                                          </p:stCondLst>
                                        </p:cTn>
                                        <p:tgtEl>
                                          <p:spTgt spid="9"/>
                                        </p:tgtEl>
                                        <p:attrNameLst>
                                          <p:attrName>style.visibility</p:attrName>
                                        </p:attrNameLst>
                                      </p:cBhvr>
                                      <p:to>
                                        <p:strVal val="hidden"/>
                                      </p:to>
                                    </p:set>
                                  </p:childTnLst>
                                </p:cTn>
                              </p:par>
                              <p:par>
                                <p:cTn id="189" presetID="19" presetClass="exit" presetSubtype="5" fill="hold" grpId="3" nodeType="withEffect">
                                  <p:stCondLst>
                                    <p:cond delay="0"/>
                                  </p:stCondLst>
                                  <p:childTnLst>
                                    <p:anim calcmode="lin" valueType="num">
                                      <p:cBhvr>
                                        <p:cTn id="190" dur="7000"/>
                                        <p:tgtEl>
                                          <p:spTgt spid="10"/>
                                        </p:tgtEl>
                                        <p:attrNameLst>
                                          <p:attrName>ppt_w</p:attrName>
                                        </p:attrNameLst>
                                      </p:cBhvr>
                                      <p:tavLst>
                                        <p:tav tm="0">
                                          <p:val>
                                            <p:strVal val="ppt_w"/>
                                          </p:val>
                                        </p:tav>
                                        <p:tav tm="100000">
                                          <p:val>
                                            <p:strVal val="ppt_w"/>
                                          </p:val>
                                        </p:tav>
                                      </p:tavLst>
                                    </p:anim>
                                    <p:anim calcmode="lin" valueType="num">
                                      <p:cBhvr>
                                        <p:cTn id="191" dur="7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2" dur="1" fill="hold">
                                          <p:stCondLst>
                                            <p:cond delay="6999"/>
                                          </p:stCondLst>
                                        </p:cTn>
                                        <p:tgtEl>
                                          <p:spTgt spid="10"/>
                                        </p:tgtEl>
                                        <p:attrNameLst>
                                          <p:attrName>style.visibility</p:attrName>
                                        </p:attrNameLst>
                                      </p:cBhvr>
                                      <p:to>
                                        <p:strVal val="hidden"/>
                                      </p:to>
                                    </p:set>
                                  </p:childTnLst>
                                </p:cTn>
                              </p:par>
                              <p:par>
                                <p:cTn id="193" presetID="19" presetClass="exit" presetSubtype="5" fill="hold" grpId="3" nodeType="withEffect">
                                  <p:stCondLst>
                                    <p:cond delay="0"/>
                                  </p:stCondLst>
                                  <p:childTnLst>
                                    <p:anim calcmode="lin" valueType="num">
                                      <p:cBhvr>
                                        <p:cTn id="194" dur="6000"/>
                                        <p:tgtEl>
                                          <p:spTgt spid="11"/>
                                        </p:tgtEl>
                                        <p:attrNameLst>
                                          <p:attrName>ppt_w</p:attrName>
                                        </p:attrNameLst>
                                      </p:cBhvr>
                                      <p:tavLst>
                                        <p:tav tm="0">
                                          <p:val>
                                            <p:strVal val="ppt_w"/>
                                          </p:val>
                                        </p:tav>
                                        <p:tav tm="100000">
                                          <p:val>
                                            <p:strVal val="ppt_w"/>
                                          </p:val>
                                        </p:tav>
                                      </p:tavLst>
                                    </p:anim>
                                    <p:anim calcmode="lin" valueType="num">
                                      <p:cBhvr>
                                        <p:cTn id="195" dur="6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6" dur="1" fill="hold">
                                          <p:stCondLst>
                                            <p:cond delay="5999"/>
                                          </p:stCondLst>
                                        </p:cTn>
                                        <p:tgtEl>
                                          <p:spTgt spid="11"/>
                                        </p:tgtEl>
                                        <p:attrNameLst>
                                          <p:attrName>style.visibility</p:attrName>
                                        </p:attrNameLst>
                                      </p:cBhvr>
                                      <p:to>
                                        <p:strVal val="hidden"/>
                                      </p:to>
                                    </p:set>
                                  </p:childTnLst>
                                </p:cTn>
                              </p:par>
                              <p:par>
                                <p:cTn id="197" presetID="19" presetClass="exit" presetSubtype="5" fill="hold" grpId="3" nodeType="withEffect">
                                  <p:stCondLst>
                                    <p:cond delay="0"/>
                                  </p:stCondLst>
                                  <p:childTnLst>
                                    <p:anim calcmode="lin" valueType="num">
                                      <p:cBhvr>
                                        <p:cTn id="198" dur="5000"/>
                                        <p:tgtEl>
                                          <p:spTgt spid="12"/>
                                        </p:tgtEl>
                                        <p:attrNameLst>
                                          <p:attrName>ppt_w</p:attrName>
                                        </p:attrNameLst>
                                      </p:cBhvr>
                                      <p:tavLst>
                                        <p:tav tm="0">
                                          <p:val>
                                            <p:strVal val="ppt_w"/>
                                          </p:val>
                                        </p:tav>
                                        <p:tav tm="100000">
                                          <p:val>
                                            <p:strVal val="ppt_w"/>
                                          </p:val>
                                        </p:tav>
                                      </p:tavLst>
                                    </p:anim>
                                    <p:anim calcmode="lin" valueType="num">
                                      <p:cBhvr>
                                        <p:cTn id="199" dur="5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0" dur="1" fill="hold">
                                          <p:stCondLst>
                                            <p:cond delay="4999"/>
                                          </p:stCondLst>
                                        </p:cTn>
                                        <p:tgtEl>
                                          <p:spTgt spid="12"/>
                                        </p:tgtEl>
                                        <p:attrNameLst>
                                          <p:attrName>style.visibility</p:attrName>
                                        </p:attrNameLst>
                                      </p:cBhvr>
                                      <p:to>
                                        <p:strVal val="hidden"/>
                                      </p:to>
                                    </p:set>
                                  </p:childTnLst>
                                </p:cTn>
                              </p:par>
                              <p:par>
                                <p:cTn id="201" presetID="19" presetClass="exit" presetSubtype="5" fill="hold" grpId="3" nodeType="withEffect">
                                  <p:stCondLst>
                                    <p:cond delay="0"/>
                                  </p:stCondLst>
                                  <p:childTnLst>
                                    <p:anim calcmode="lin" valueType="num">
                                      <p:cBhvr>
                                        <p:cTn id="202" dur="4000"/>
                                        <p:tgtEl>
                                          <p:spTgt spid="13"/>
                                        </p:tgtEl>
                                        <p:attrNameLst>
                                          <p:attrName>ppt_w</p:attrName>
                                        </p:attrNameLst>
                                      </p:cBhvr>
                                      <p:tavLst>
                                        <p:tav tm="0">
                                          <p:val>
                                            <p:strVal val="ppt_w"/>
                                          </p:val>
                                        </p:tav>
                                        <p:tav tm="100000">
                                          <p:val>
                                            <p:strVal val="ppt_w"/>
                                          </p:val>
                                        </p:tav>
                                      </p:tavLst>
                                    </p:anim>
                                    <p:anim calcmode="lin" valueType="num">
                                      <p:cBhvr>
                                        <p:cTn id="203" dur="4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4" dur="1" fill="hold">
                                          <p:stCondLst>
                                            <p:cond delay="3999"/>
                                          </p:stCondLst>
                                        </p:cTn>
                                        <p:tgtEl>
                                          <p:spTgt spid="13"/>
                                        </p:tgtEl>
                                        <p:attrNameLst>
                                          <p:attrName>style.visibility</p:attrName>
                                        </p:attrNameLst>
                                      </p:cBhvr>
                                      <p:to>
                                        <p:strVal val="hidden"/>
                                      </p:to>
                                    </p:set>
                                  </p:childTnLst>
                                </p:cTn>
                              </p:par>
                              <p:par>
                                <p:cTn id="205" presetID="19" presetClass="exit" presetSubtype="5" fill="hold" grpId="3" nodeType="withEffect">
                                  <p:stCondLst>
                                    <p:cond delay="0"/>
                                  </p:stCondLst>
                                  <p:childTnLst>
                                    <p:anim calcmode="lin" valueType="num">
                                      <p:cBhvr>
                                        <p:cTn id="206" dur="3000"/>
                                        <p:tgtEl>
                                          <p:spTgt spid="14"/>
                                        </p:tgtEl>
                                        <p:attrNameLst>
                                          <p:attrName>ppt_w</p:attrName>
                                        </p:attrNameLst>
                                      </p:cBhvr>
                                      <p:tavLst>
                                        <p:tav tm="0">
                                          <p:val>
                                            <p:strVal val="ppt_w"/>
                                          </p:val>
                                        </p:tav>
                                        <p:tav tm="100000">
                                          <p:val>
                                            <p:strVal val="ppt_w"/>
                                          </p:val>
                                        </p:tav>
                                      </p:tavLst>
                                    </p:anim>
                                    <p:anim calcmode="lin" valueType="num">
                                      <p:cBhvr>
                                        <p:cTn id="2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8" dur="1" fill="hold">
                                          <p:stCondLst>
                                            <p:cond delay="2999"/>
                                          </p:stCondLst>
                                        </p:cTn>
                                        <p:tgtEl>
                                          <p:spTgt spid="14"/>
                                        </p:tgtEl>
                                        <p:attrNameLst>
                                          <p:attrName>style.visibility</p:attrName>
                                        </p:attrNameLst>
                                      </p:cBhvr>
                                      <p:to>
                                        <p:strVal val="hidden"/>
                                      </p:to>
                                    </p:set>
                                  </p:childTnLst>
                                </p:cTn>
                              </p:par>
                              <p:par>
                                <p:cTn id="209" presetID="17" presetClass="entr" presetSubtype="1"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12000" fill="hold"/>
                                        <p:tgtEl>
                                          <p:spTgt spid="4"/>
                                        </p:tgtEl>
                                        <p:attrNameLst>
                                          <p:attrName>ppt_x</p:attrName>
                                        </p:attrNameLst>
                                      </p:cBhvr>
                                      <p:tavLst>
                                        <p:tav tm="0">
                                          <p:val>
                                            <p:strVal val="#ppt_x"/>
                                          </p:val>
                                        </p:tav>
                                        <p:tav tm="100000">
                                          <p:val>
                                            <p:strVal val="#ppt_x"/>
                                          </p:val>
                                        </p:tav>
                                      </p:tavLst>
                                    </p:anim>
                                    <p:anim calcmode="lin" valueType="num">
                                      <p:cBhvr>
                                        <p:cTn id="212" dur="12000" fill="hold"/>
                                        <p:tgtEl>
                                          <p:spTgt spid="4"/>
                                        </p:tgtEl>
                                        <p:attrNameLst>
                                          <p:attrName>ppt_y</p:attrName>
                                        </p:attrNameLst>
                                      </p:cBhvr>
                                      <p:tavLst>
                                        <p:tav tm="0">
                                          <p:val>
                                            <p:strVal val="#ppt_y-#ppt_h/2"/>
                                          </p:val>
                                        </p:tav>
                                        <p:tav tm="100000">
                                          <p:val>
                                            <p:strVal val="#ppt_y"/>
                                          </p:val>
                                        </p:tav>
                                      </p:tavLst>
                                    </p:anim>
                                    <p:anim calcmode="lin" valueType="num">
                                      <p:cBhvr>
                                        <p:cTn id="213" dur="12000" fill="hold"/>
                                        <p:tgtEl>
                                          <p:spTgt spid="4"/>
                                        </p:tgtEl>
                                        <p:attrNameLst>
                                          <p:attrName>ppt_w</p:attrName>
                                        </p:attrNameLst>
                                      </p:cBhvr>
                                      <p:tavLst>
                                        <p:tav tm="0">
                                          <p:val>
                                            <p:strVal val="#ppt_w"/>
                                          </p:val>
                                        </p:tav>
                                        <p:tav tm="100000">
                                          <p:val>
                                            <p:strVal val="#ppt_w"/>
                                          </p:val>
                                        </p:tav>
                                      </p:tavLst>
                                    </p:anim>
                                    <p:anim calcmode="lin" valueType="num">
                                      <p:cBhvr>
                                        <p:cTn id="214" dur="12000" fill="hold"/>
                                        <p:tgtEl>
                                          <p:spTgt spid="4"/>
                                        </p:tgtEl>
                                        <p:attrNameLst>
                                          <p:attrName>ppt_h</p:attrName>
                                        </p:attrNameLst>
                                      </p:cBhvr>
                                      <p:tavLst>
                                        <p:tav tm="0">
                                          <p:val>
                                            <p:fltVal val="0"/>
                                          </p:val>
                                        </p:tav>
                                        <p:tav tm="100000">
                                          <p:val>
                                            <p:strVal val="#ppt_h"/>
                                          </p:val>
                                        </p:tav>
                                      </p:tavLst>
                                    </p:anim>
                                  </p:childTnLst>
                                </p:cTn>
                              </p:par>
                            </p:childTnLst>
                          </p:cTn>
                        </p:par>
                        <p:par>
                          <p:cTn id="215" fill="hold">
                            <p:stCondLst>
                              <p:cond delay="24000"/>
                            </p:stCondLst>
                            <p:childTnLst>
                              <p:par>
                                <p:cTn id="216" presetID="17" presetClass="entr" presetSubtype="10" fill="hold" grpId="0" nodeType="afterEffect">
                                  <p:stCondLst>
                                    <p:cond delay="0"/>
                                  </p:stCondLst>
                                  <p:childTnLst>
                                    <p:set>
                                      <p:cBhvr>
                                        <p:cTn id="217" dur="1" fill="hold">
                                          <p:stCondLst>
                                            <p:cond delay="0"/>
                                          </p:stCondLst>
                                        </p:cTn>
                                        <p:tgtEl>
                                          <p:spTgt spid="17"/>
                                        </p:tgtEl>
                                        <p:attrNameLst>
                                          <p:attrName>style.visibility</p:attrName>
                                        </p:attrNameLst>
                                      </p:cBhvr>
                                      <p:to>
                                        <p:strVal val="visible"/>
                                      </p:to>
                                    </p:set>
                                    <p:anim calcmode="lin" valueType="num">
                                      <p:cBhvr>
                                        <p:cTn id="218" dur="2000" fill="hold"/>
                                        <p:tgtEl>
                                          <p:spTgt spid="17"/>
                                        </p:tgtEl>
                                        <p:attrNameLst>
                                          <p:attrName>ppt_w</p:attrName>
                                        </p:attrNameLst>
                                      </p:cBhvr>
                                      <p:tavLst>
                                        <p:tav tm="0">
                                          <p:val>
                                            <p:fltVal val="0"/>
                                          </p:val>
                                        </p:tav>
                                        <p:tav tm="100000">
                                          <p:val>
                                            <p:strVal val="#ppt_w"/>
                                          </p:val>
                                        </p:tav>
                                      </p:tavLst>
                                    </p:anim>
                                    <p:anim calcmode="lin" valueType="num">
                                      <p:cBhvr>
                                        <p:cTn id="219" dur="2000" fill="hold"/>
                                        <p:tgtEl>
                                          <p:spTgt spid="17"/>
                                        </p:tgtEl>
                                        <p:attrNameLst>
                                          <p:attrName>ppt_h</p:attrName>
                                        </p:attrNameLst>
                                      </p:cBhvr>
                                      <p:tavLst>
                                        <p:tav tm="0">
                                          <p:val>
                                            <p:strVal val="#ppt_h"/>
                                          </p:val>
                                        </p:tav>
                                        <p:tav tm="100000">
                                          <p:val>
                                            <p:strVal val="#ppt_h"/>
                                          </p:val>
                                        </p:tav>
                                      </p:tavLst>
                                    </p:anim>
                                  </p:childTnLst>
                                </p:cTn>
                              </p:par>
                            </p:childTnLst>
                          </p:cTn>
                        </p:par>
                        <p:par>
                          <p:cTn id="220" fill="hold">
                            <p:stCondLst>
                              <p:cond delay="26000"/>
                            </p:stCondLst>
                            <p:childTnLst>
                              <p:par>
                                <p:cTn id="221" presetID="41" presetClass="entr" presetSubtype="0" fill="hold" grpId="0" nodeType="afterEffect">
                                  <p:stCondLst>
                                    <p:cond delay="0"/>
                                  </p:stCondLst>
                                  <p:iterate type="lt">
                                    <p:tmPct val="10000"/>
                                  </p:iterate>
                                  <p:childTnLst>
                                    <p:set>
                                      <p:cBhvr>
                                        <p:cTn id="222" dur="1" fill="hold">
                                          <p:stCondLst>
                                            <p:cond delay="0"/>
                                          </p:stCondLst>
                                        </p:cTn>
                                        <p:tgtEl>
                                          <p:spTgt spid="15"/>
                                        </p:tgtEl>
                                        <p:attrNameLst>
                                          <p:attrName>style.visibility</p:attrName>
                                        </p:attrNameLst>
                                      </p:cBhvr>
                                      <p:to>
                                        <p:strVal val="visible"/>
                                      </p:to>
                                    </p:set>
                                    <p:anim calcmode="lin" valueType="num">
                                      <p:cBhvr>
                                        <p:cTn id="223" dur="2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24" dur="2000" fill="hold"/>
                                        <p:tgtEl>
                                          <p:spTgt spid="15"/>
                                        </p:tgtEl>
                                        <p:attrNameLst>
                                          <p:attrName>ppt_y</p:attrName>
                                        </p:attrNameLst>
                                      </p:cBhvr>
                                      <p:tavLst>
                                        <p:tav tm="0">
                                          <p:val>
                                            <p:strVal val="#ppt_y"/>
                                          </p:val>
                                        </p:tav>
                                        <p:tav tm="100000">
                                          <p:val>
                                            <p:strVal val="#ppt_y"/>
                                          </p:val>
                                        </p:tav>
                                      </p:tavLst>
                                    </p:anim>
                                    <p:anim calcmode="lin" valueType="num">
                                      <p:cBhvr>
                                        <p:cTn id="225" dur="2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26" dur="2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27" dur="2000" tmFilter="0,0; .5, 1; 1, 1"/>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7" grpId="0"/>
      <p:bldP spid="1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 DELFINES SANADO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DELFINES SANADORES--</Template>
  <TotalTime>0</TotalTime>
  <Words>538</Words>
  <Application>Microsoft Office PowerPoint</Application>
  <PresentationFormat>Presentación en pantalla (4:3)</PresentationFormat>
  <Paragraphs>26</Paragraphs>
  <Slides>69</Slides>
  <Notes>0</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 DELFINES SANADORES--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2015-04-17T04:00:50Z</dcterms:created>
  <dcterms:modified xsi:type="dcterms:W3CDTF">2015-04-17T04:02:21Z</dcterms:modified>
</cp:coreProperties>
</file>